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16"/>
  </p:notesMasterIdLst>
  <p:handoutMasterIdLst>
    <p:handoutMasterId r:id="rId17"/>
  </p:handoutMasterIdLst>
  <p:sldIdLst>
    <p:sldId id="256" r:id="rId2"/>
    <p:sldId id="257" r:id="rId3"/>
    <p:sldId id="258" r:id="rId4"/>
    <p:sldId id="259" r:id="rId5"/>
    <p:sldId id="290" r:id="rId6"/>
    <p:sldId id="288" r:id="rId7"/>
    <p:sldId id="265" r:id="rId8"/>
    <p:sldId id="293" r:id="rId9"/>
    <p:sldId id="294" r:id="rId10"/>
    <p:sldId id="291" r:id="rId11"/>
    <p:sldId id="292" r:id="rId12"/>
    <p:sldId id="280" r:id="rId13"/>
    <p:sldId id="289"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A2530-8778-49C8-9228-123FAD44C13E}" v="20" dt="2024-03-29T12:41:34.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ejabin trisha" userId="4cd525b06adb9377" providerId="LiveId" clId="{70AA2530-8778-49C8-9228-123FAD44C13E}"/>
    <pc:docChg chg="undo custSel addSld delSld modSld sldOrd">
      <pc:chgData name="mehejabin trisha" userId="4cd525b06adb9377" providerId="LiveId" clId="{70AA2530-8778-49C8-9228-123FAD44C13E}" dt="2024-03-29T14:40:24.037" v="3275" actId="20577"/>
      <pc:docMkLst>
        <pc:docMk/>
      </pc:docMkLst>
      <pc:sldChg chg="modSp mod">
        <pc:chgData name="mehejabin trisha" userId="4cd525b06adb9377" providerId="LiveId" clId="{70AA2530-8778-49C8-9228-123FAD44C13E}" dt="2024-03-29T14:40:24.037" v="3275" actId="20577"/>
        <pc:sldMkLst>
          <pc:docMk/>
          <pc:sldMk cId="2608163964" sldId="256"/>
        </pc:sldMkLst>
        <pc:spChg chg="mod">
          <ac:chgData name="mehejabin trisha" userId="4cd525b06adb9377" providerId="LiveId" clId="{70AA2530-8778-49C8-9228-123FAD44C13E}" dt="2024-03-29T14:34:53.025" v="2817" actId="2711"/>
          <ac:spMkLst>
            <pc:docMk/>
            <pc:sldMk cId="2608163964" sldId="256"/>
            <ac:spMk id="2" creationId="{D24C5F5B-0183-5E2D-AD53-D4A14BBC9541}"/>
          </ac:spMkLst>
        </pc:spChg>
        <pc:spChg chg="mod">
          <ac:chgData name="mehejabin trisha" userId="4cd525b06adb9377" providerId="LiveId" clId="{70AA2530-8778-49C8-9228-123FAD44C13E}" dt="2024-03-29T14:40:24.037" v="3275" actId="20577"/>
          <ac:spMkLst>
            <pc:docMk/>
            <pc:sldMk cId="2608163964" sldId="256"/>
            <ac:spMk id="3" creationId="{1472E178-261B-0712-5EC8-C405DBE33CAE}"/>
          </ac:spMkLst>
        </pc:spChg>
      </pc:sldChg>
      <pc:sldChg chg="modSp mod">
        <pc:chgData name="mehejabin trisha" userId="4cd525b06adb9377" providerId="LiveId" clId="{70AA2530-8778-49C8-9228-123FAD44C13E}" dt="2024-03-29T13:01:53.482" v="1854" actId="20577"/>
        <pc:sldMkLst>
          <pc:docMk/>
          <pc:sldMk cId="2192157315" sldId="257"/>
        </pc:sldMkLst>
        <pc:spChg chg="mod">
          <ac:chgData name="mehejabin trisha" userId="4cd525b06adb9377" providerId="LiveId" clId="{70AA2530-8778-49C8-9228-123FAD44C13E}" dt="2024-03-29T13:01:53.482" v="1854" actId="20577"/>
          <ac:spMkLst>
            <pc:docMk/>
            <pc:sldMk cId="2192157315" sldId="257"/>
            <ac:spMk id="3" creationId="{B4CFEDBD-553C-66F8-2D85-4C9D74BE0C9C}"/>
          </ac:spMkLst>
        </pc:spChg>
      </pc:sldChg>
      <pc:sldChg chg="modSp mod">
        <pc:chgData name="mehejabin trisha" userId="4cd525b06adb9377" providerId="LiveId" clId="{70AA2530-8778-49C8-9228-123FAD44C13E}" dt="2024-03-29T11:13:10.717" v="133" actId="27636"/>
        <pc:sldMkLst>
          <pc:docMk/>
          <pc:sldMk cId="3005773245" sldId="258"/>
        </pc:sldMkLst>
        <pc:spChg chg="mod">
          <ac:chgData name="mehejabin trisha" userId="4cd525b06adb9377" providerId="LiveId" clId="{70AA2530-8778-49C8-9228-123FAD44C13E}" dt="2024-03-29T11:13:10.717" v="133" actId="27636"/>
          <ac:spMkLst>
            <pc:docMk/>
            <pc:sldMk cId="3005773245" sldId="258"/>
            <ac:spMk id="3" creationId="{2EBE9C99-8D9D-E1DC-97EF-5FD3787D93CD}"/>
          </ac:spMkLst>
        </pc:spChg>
      </pc:sldChg>
      <pc:sldChg chg="modSp mod">
        <pc:chgData name="mehejabin trisha" userId="4cd525b06adb9377" providerId="LiveId" clId="{70AA2530-8778-49C8-9228-123FAD44C13E}" dt="2024-03-29T13:02:29.444" v="1855" actId="33524"/>
        <pc:sldMkLst>
          <pc:docMk/>
          <pc:sldMk cId="450705814" sldId="259"/>
        </pc:sldMkLst>
        <pc:spChg chg="mod">
          <ac:chgData name="mehejabin trisha" userId="4cd525b06adb9377" providerId="LiveId" clId="{70AA2530-8778-49C8-9228-123FAD44C13E}" dt="2024-03-29T13:02:29.444" v="1855" actId="33524"/>
          <ac:spMkLst>
            <pc:docMk/>
            <pc:sldMk cId="450705814" sldId="259"/>
            <ac:spMk id="3" creationId="{DCDE28EC-507B-9393-1BCE-C7FE97B5B6EE}"/>
          </ac:spMkLst>
        </pc:spChg>
      </pc:sldChg>
      <pc:sldChg chg="addSp delSp modSp mod">
        <pc:chgData name="mehejabin trisha" userId="4cd525b06adb9377" providerId="LiveId" clId="{70AA2530-8778-49C8-9228-123FAD44C13E}" dt="2024-03-29T13:04:50.810" v="1891" actId="2711"/>
        <pc:sldMkLst>
          <pc:docMk/>
          <pc:sldMk cId="3902446540" sldId="265"/>
        </pc:sldMkLst>
        <pc:spChg chg="mod">
          <ac:chgData name="mehejabin trisha" userId="4cd525b06adb9377" providerId="LiveId" clId="{70AA2530-8778-49C8-9228-123FAD44C13E}" dt="2024-03-29T12:30:07.376" v="1001" actId="20577"/>
          <ac:spMkLst>
            <pc:docMk/>
            <pc:sldMk cId="3902446540" sldId="265"/>
            <ac:spMk id="2" creationId="{8B059A8E-0AB2-3DFA-2BB2-29595E79F54A}"/>
          </ac:spMkLst>
        </pc:spChg>
        <pc:spChg chg="mod">
          <ac:chgData name="mehejabin trisha" userId="4cd525b06adb9377" providerId="LiveId" clId="{70AA2530-8778-49C8-9228-123FAD44C13E}" dt="2024-03-29T12:48:27.715" v="1649" actId="20577"/>
          <ac:spMkLst>
            <pc:docMk/>
            <pc:sldMk cId="3902446540" sldId="265"/>
            <ac:spMk id="3" creationId="{6A7C0A3A-0A40-3A3D-6748-8F13D20AC371}"/>
          </ac:spMkLst>
        </pc:spChg>
        <pc:spChg chg="mod">
          <ac:chgData name="mehejabin trisha" userId="4cd525b06adb9377" providerId="LiveId" clId="{70AA2530-8778-49C8-9228-123FAD44C13E}" dt="2024-03-29T13:04:50.810" v="1891" actId="2711"/>
          <ac:spMkLst>
            <pc:docMk/>
            <pc:sldMk cId="3902446540" sldId="265"/>
            <ac:spMk id="4" creationId="{C0E120F4-AB14-5D3F-39F4-FB78D59DCAB4}"/>
          </ac:spMkLst>
        </pc:spChg>
        <pc:picChg chg="add mod">
          <ac:chgData name="mehejabin trisha" userId="4cd525b06adb9377" providerId="LiveId" clId="{70AA2530-8778-49C8-9228-123FAD44C13E}" dt="2024-03-29T11:45:33.943" v="567" actId="14100"/>
          <ac:picMkLst>
            <pc:docMk/>
            <pc:sldMk cId="3902446540" sldId="265"/>
            <ac:picMk id="6" creationId="{AB578D31-DAAD-5DFB-2A7E-390B1BD307A3}"/>
          </ac:picMkLst>
        </pc:picChg>
        <pc:picChg chg="add del">
          <ac:chgData name="mehejabin trisha" userId="4cd525b06adb9377" providerId="LiveId" clId="{70AA2530-8778-49C8-9228-123FAD44C13E}" dt="2024-03-29T11:44:59.871" v="560" actId="478"/>
          <ac:picMkLst>
            <pc:docMk/>
            <pc:sldMk cId="3902446540" sldId="265"/>
            <ac:picMk id="1026" creationId="{AFC7D058-0F2E-3E33-4D36-6BA79687B44D}"/>
          </ac:picMkLst>
        </pc:picChg>
      </pc:sldChg>
      <pc:sldChg chg="add del">
        <pc:chgData name="mehejabin trisha" userId="4cd525b06adb9377" providerId="LiveId" clId="{70AA2530-8778-49C8-9228-123FAD44C13E}" dt="2024-03-29T12:30:41.172" v="1009" actId="2696"/>
        <pc:sldMkLst>
          <pc:docMk/>
          <pc:sldMk cId="2304747602" sldId="267"/>
        </pc:sldMkLst>
      </pc:sldChg>
      <pc:sldChg chg="addSp delSp modSp del mod">
        <pc:chgData name="mehejabin trisha" userId="4cd525b06adb9377" providerId="LiveId" clId="{70AA2530-8778-49C8-9228-123FAD44C13E}" dt="2024-03-29T12:30:47.990" v="1010" actId="2696"/>
        <pc:sldMkLst>
          <pc:docMk/>
          <pc:sldMk cId="1808131512" sldId="274"/>
        </pc:sldMkLst>
        <pc:picChg chg="add del mod">
          <ac:chgData name="mehejabin trisha" userId="4cd525b06adb9377" providerId="LiveId" clId="{70AA2530-8778-49C8-9228-123FAD44C13E}" dt="2024-03-29T12:23:15.972" v="785" actId="931"/>
          <ac:picMkLst>
            <pc:docMk/>
            <pc:sldMk cId="1808131512" sldId="274"/>
            <ac:picMk id="5" creationId="{FB3190A6-9EF1-1649-88AC-E1DF527F42CD}"/>
          </ac:picMkLst>
        </pc:picChg>
        <pc:picChg chg="add mod">
          <ac:chgData name="mehejabin trisha" userId="4cd525b06adb9377" providerId="LiveId" clId="{70AA2530-8778-49C8-9228-123FAD44C13E}" dt="2024-03-29T12:23:15.561" v="782" actId="931"/>
          <ac:picMkLst>
            <pc:docMk/>
            <pc:sldMk cId="1808131512" sldId="274"/>
            <ac:picMk id="7" creationId="{FB3E3791-8B64-CAC7-61FF-56337DAED9ED}"/>
          </ac:picMkLst>
        </pc:picChg>
        <pc:picChg chg="add del">
          <ac:chgData name="mehejabin trisha" userId="4cd525b06adb9377" providerId="LiveId" clId="{70AA2530-8778-49C8-9228-123FAD44C13E}" dt="2024-03-29T12:23:16.196" v="786" actId="478"/>
          <ac:picMkLst>
            <pc:docMk/>
            <pc:sldMk cId="1808131512" sldId="274"/>
            <ac:picMk id="14" creationId="{8875802F-EC49-2D88-B88C-8B84B7B8753C}"/>
          </ac:picMkLst>
        </pc:picChg>
      </pc:sldChg>
      <pc:sldChg chg="modSp mod">
        <pc:chgData name="mehejabin trisha" userId="4cd525b06adb9377" providerId="LiveId" clId="{70AA2530-8778-49C8-9228-123FAD44C13E}" dt="2024-03-29T12:58:03.611" v="1781" actId="20577"/>
        <pc:sldMkLst>
          <pc:docMk/>
          <pc:sldMk cId="2654122456" sldId="280"/>
        </pc:sldMkLst>
        <pc:spChg chg="mod">
          <ac:chgData name="mehejabin trisha" userId="4cd525b06adb9377" providerId="LiveId" clId="{70AA2530-8778-49C8-9228-123FAD44C13E}" dt="2024-03-29T12:54:59.541" v="1764" actId="20577"/>
          <ac:spMkLst>
            <pc:docMk/>
            <pc:sldMk cId="2654122456" sldId="280"/>
            <ac:spMk id="2" creationId="{CF1F5747-5E14-BFD5-B24A-D29F7C681F40}"/>
          </ac:spMkLst>
        </pc:spChg>
        <pc:spChg chg="mod">
          <ac:chgData name="mehejabin trisha" userId="4cd525b06adb9377" providerId="LiveId" clId="{70AA2530-8778-49C8-9228-123FAD44C13E}" dt="2024-03-29T12:58:03.611" v="1781" actId="20577"/>
          <ac:spMkLst>
            <pc:docMk/>
            <pc:sldMk cId="2654122456" sldId="280"/>
            <ac:spMk id="3" creationId="{8B5D03A7-0CA2-CB57-D866-EACC20FA12B5}"/>
          </ac:spMkLst>
        </pc:spChg>
      </pc:sldChg>
      <pc:sldChg chg="del">
        <pc:chgData name="mehejabin trisha" userId="4cd525b06adb9377" providerId="LiveId" clId="{70AA2530-8778-49C8-9228-123FAD44C13E}" dt="2024-03-29T13:00:16.581" v="1798" actId="2696"/>
        <pc:sldMkLst>
          <pc:docMk/>
          <pc:sldMk cId="3152245149" sldId="282"/>
        </pc:sldMkLst>
      </pc:sldChg>
      <pc:sldChg chg="addSp delSp modSp del mod">
        <pc:chgData name="mehejabin trisha" userId="4cd525b06adb9377" providerId="LiveId" clId="{70AA2530-8778-49C8-9228-123FAD44C13E}" dt="2024-03-29T11:34:31.338" v="200" actId="2696"/>
        <pc:sldMkLst>
          <pc:docMk/>
          <pc:sldMk cId="312067634" sldId="287"/>
        </pc:sldMkLst>
        <pc:spChg chg="mod">
          <ac:chgData name="mehejabin trisha" userId="4cd525b06adb9377" providerId="LiveId" clId="{70AA2530-8778-49C8-9228-123FAD44C13E}" dt="2024-03-29T11:29:39.779" v="190" actId="20577"/>
          <ac:spMkLst>
            <pc:docMk/>
            <pc:sldMk cId="312067634" sldId="287"/>
            <ac:spMk id="2" creationId="{5EF2D727-FF93-BFD4-7658-151C85DAB8F5}"/>
          </ac:spMkLst>
        </pc:spChg>
        <pc:spChg chg="del mod">
          <ac:chgData name="mehejabin trisha" userId="4cd525b06adb9377" providerId="LiveId" clId="{70AA2530-8778-49C8-9228-123FAD44C13E}" dt="2024-03-29T11:32:24.170" v="192" actId="931"/>
          <ac:spMkLst>
            <pc:docMk/>
            <pc:sldMk cId="312067634" sldId="287"/>
            <ac:spMk id="3" creationId="{A0F5886E-6724-21BB-3642-22F4BEA60EBE}"/>
          </ac:spMkLst>
        </pc:spChg>
        <pc:spChg chg="add mod">
          <ac:chgData name="mehejabin trisha" userId="4cd525b06adb9377" providerId="LiveId" clId="{70AA2530-8778-49C8-9228-123FAD44C13E}" dt="2024-03-29T11:33:21.573" v="198" actId="478"/>
          <ac:spMkLst>
            <pc:docMk/>
            <pc:sldMk cId="312067634" sldId="287"/>
            <ac:spMk id="8" creationId="{F6DEAF82-19CE-68B5-F09F-09E745FDA5E6}"/>
          </ac:spMkLst>
        </pc:spChg>
        <pc:picChg chg="add del mod">
          <ac:chgData name="mehejabin trisha" userId="4cd525b06adb9377" providerId="LiveId" clId="{70AA2530-8778-49C8-9228-123FAD44C13E}" dt="2024-03-29T11:33:21.573" v="198" actId="478"/>
          <ac:picMkLst>
            <pc:docMk/>
            <pc:sldMk cId="312067634" sldId="287"/>
            <ac:picMk id="6" creationId="{BF6B4D2A-28D8-6E3C-1692-A9D966413CC6}"/>
          </ac:picMkLst>
        </pc:picChg>
      </pc:sldChg>
      <pc:sldChg chg="addSp delSp modSp mod">
        <pc:chgData name="mehejabin trisha" userId="4cd525b06adb9377" providerId="LiveId" clId="{70AA2530-8778-49C8-9228-123FAD44C13E}" dt="2024-03-29T14:25:29.280" v="1969" actId="20577"/>
        <pc:sldMkLst>
          <pc:docMk/>
          <pc:sldMk cId="2058542603" sldId="288"/>
        </pc:sldMkLst>
        <pc:spChg chg="del mod">
          <ac:chgData name="mehejabin trisha" userId="4cd525b06adb9377" providerId="LiveId" clId="{70AA2530-8778-49C8-9228-123FAD44C13E}" dt="2024-03-29T11:36:50.420" v="237" actId="931"/>
          <ac:spMkLst>
            <pc:docMk/>
            <pc:sldMk cId="2058542603" sldId="288"/>
            <ac:spMk id="3" creationId="{53875896-4638-7D58-DDC8-0CD165ACD545}"/>
          </ac:spMkLst>
        </pc:spChg>
        <pc:spChg chg="mod">
          <ac:chgData name="mehejabin trisha" userId="4cd525b06adb9377" providerId="LiveId" clId="{70AA2530-8778-49C8-9228-123FAD44C13E}" dt="2024-03-29T11:39:29.103" v="328" actId="20577"/>
          <ac:spMkLst>
            <pc:docMk/>
            <pc:sldMk cId="2058542603" sldId="288"/>
            <ac:spMk id="5" creationId="{AAA0DACB-1011-FD5F-517D-F670134B6DD6}"/>
          </ac:spMkLst>
        </pc:spChg>
        <pc:spChg chg="add mod">
          <ac:chgData name="mehejabin trisha" userId="4cd525b06adb9377" providerId="LiveId" clId="{70AA2530-8778-49C8-9228-123FAD44C13E}" dt="2024-03-29T12:49:35.022" v="1663" actId="20577"/>
          <ac:spMkLst>
            <pc:docMk/>
            <pc:sldMk cId="2058542603" sldId="288"/>
            <ac:spMk id="7" creationId="{90612A5B-2ADE-4F9D-E16B-4A47E99B2033}"/>
          </ac:spMkLst>
        </pc:spChg>
        <pc:spChg chg="add mod">
          <ac:chgData name="mehejabin trisha" userId="4cd525b06adb9377" providerId="LiveId" clId="{70AA2530-8778-49C8-9228-123FAD44C13E}" dt="2024-03-29T14:25:29.280" v="1969" actId="20577"/>
          <ac:spMkLst>
            <pc:docMk/>
            <pc:sldMk cId="2058542603" sldId="288"/>
            <ac:spMk id="8" creationId="{5420061B-4653-DC6F-D918-42F969629E66}"/>
          </ac:spMkLst>
        </pc:spChg>
        <pc:picChg chg="add mod">
          <ac:chgData name="mehejabin trisha" userId="4cd525b06adb9377" providerId="LiveId" clId="{70AA2530-8778-49C8-9228-123FAD44C13E}" dt="2024-03-29T11:39:05.720" v="278" actId="1076"/>
          <ac:picMkLst>
            <pc:docMk/>
            <pc:sldMk cId="2058542603" sldId="288"/>
            <ac:picMk id="4" creationId="{B2F502D3-FF21-9E0A-45F4-6E53595EAAF2}"/>
          </ac:picMkLst>
        </pc:picChg>
      </pc:sldChg>
      <pc:sldChg chg="modSp mod">
        <pc:chgData name="mehejabin trisha" userId="4cd525b06adb9377" providerId="LiveId" clId="{70AA2530-8778-49C8-9228-123FAD44C13E}" dt="2024-03-29T13:00:00.884" v="1797" actId="313"/>
        <pc:sldMkLst>
          <pc:docMk/>
          <pc:sldMk cId="2795368779" sldId="289"/>
        </pc:sldMkLst>
        <pc:spChg chg="mod">
          <ac:chgData name="mehejabin trisha" userId="4cd525b06adb9377" providerId="LiveId" clId="{70AA2530-8778-49C8-9228-123FAD44C13E}" dt="2024-03-29T12:58:18.624" v="1792" actId="20577"/>
          <ac:spMkLst>
            <pc:docMk/>
            <pc:sldMk cId="2795368779" sldId="289"/>
            <ac:spMk id="2" creationId="{CF1F5747-5E14-BFD5-B24A-D29F7C681F40}"/>
          </ac:spMkLst>
        </pc:spChg>
        <pc:spChg chg="mod">
          <ac:chgData name="mehejabin trisha" userId="4cd525b06adb9377" providerId="LiveId" clId="{70AA2530-8778-49C8-9228-123FAD44C13E}" dt="2024-03-29T13:00:00.884" v="1797" actId="313"/>
          <ac:spMkLst>
            <pc:docMk/>
            <pc:sldMk cId="2795368779" sldId="289"/>
            <ac:spMk id="3" creationId="{8B5D03A7-0CA2-CB57-D866-EACC20FA12B5}"/>
          </ac:spMkLst>
        </pc:spChg>
      </pc:sldChg>
      <pc:sldChg chg="modSp new mod">
        <pc:chgData name="mehejabin trisha" userId="4cd525b06adb9377" providerId="LiveId" clId="{70AA2530-8778-49C8-9228-123FAD44C13E}" dt="2024-03-29T11:35:56.189" v="207" actId="255"/>
        <pc:sldMkLst>
          <pc:docMk/>
          <pc:sldMk cId="1503189198" sldId="290"/>
        </pc:sldMkLst>
        <pc:spChg chg="mod">
          <ac:chgData name="mehejabin trisha" userId="4cd525b06adb9377" providerId="LiveId" clId="{70AA2530-8778-49C8-9228-123FAD44C13E}" dt="2024-03-29T11:35:56.189" v="207" actId="255"/>
          <ac:spMkLst>
            <pc:docMk/>
            <pc:sldMk cId="1503189198" sldId="290"/>
            <ac:spMk id="2" creationId="{F89C8C86-3793-D3F9-90A7-0E9660F0179F}"/>
          </ac:spMkLst>
        </pc:spChg>
      </pc:sldChg>
      <pc:sldChg chg="addSp delSp modSp add mod setBg">
        <pc:chgData name="mehejabin trisha" userId="4cd525b06adb9377" providerId="LiveId" clId="{70AA2530-8778-49C8-9228-123FAD44C13E}" dt="2024-03-29T13:05:38.346" v="1897" actId="2711"/>
        <pc:sldMkLst>
          <pc:docMk/>
          <pc:sldMk cId="1492038966" sldId="291"/>
        </pc:sldMkLst>
        <pc:spChg chg="mod">
          <ac:chgData name="mehejabin trisha" userId="4cd525b06adb9377" providerId="LiveId" clId="{70AA2530-8778-49C8-9228-123FAD44C13E}" dt="2024-03-29T12:26:32.402" v="811" actId="20577"/>
          <ac:spMkLst>
            <pc:docMk/>
            <pc:sldMk cId="1492038966" sldId="291"/>
            <ac:spMk id="2" creationId="{8B059A8E-0AB2-3DFA-2BB2-29595E79F54A}"/>
          </ac:spMkLst>
        </pc:spChg>
        <pc:spChg chg="mod">
          <ac:chgData name="mehejabin trisha" userId="4cd525b06adb9377" providerId="LiveId" clId="{70AA2530-8778-49C8-9228-123FAD44C13E}" dt="2024-03-29T12:29:43.814" v="996" actId="20577"/>
          <ac:spMkLst>
            <pc:docMk/>
            <pc:sldMk cId="1492038966" sldId="291"/>
            <ac:spMk id="3" creationId="{6A7C0A3A-0A40-3A3D-6748-8F13D20AC371}"/>
          </ac:spMkLst>
        </pc:spChg>
        <pc:spChg chg="mod">
          <ac:chgData name="mehejabin trisha" userId="4cd525b06adb9377" providerId="LiveId" clId="{70AA2530-8778-49C8-9228-123FAD44C13E}" dt="2024-03-29T13:05:38.346" v="1897" actId="2711"/>
          <ac:spMkLst>
            <pc:docMk/>
            <pc:sldMk cId="1492038966" sldId="291"/>
            <ac:spMk id="4" creationId="{C0E120F4-AB14-5D3F-39F4-FB78D59DCAB4}"/>
          </ac:spMkLst>
        </pc:spChg>
        <pc:picChg chg="del">
          <ac:chgData name="mehejabin trisha" userId="4cd525b06adb9377" providerId="LiveId" clId="{70AA2530-8778-49C8-9228-123FAD44C13E}" dt="2024-03-29T12:26:35.664" v="812" actId="478"/>
          <ac:picMkLst>
            <pc:docMk/>
            <pc:sldMk cId="1492038966" sldId="291"/>
            <ac:picMk id="6" creationId="{AB578D31-DAAD-5DFB-2A7E-390B1BD307A3}"/>
          </ac:picMkLst>
        </pc:picChg>
        <pc:picChg chg="add mod">
          <ac:chgData name="mehejabin trisha" userId="4cd525b06adb9377" providerId="LiveId" clId="{70AA2530-8778-49C8-9228-123FAD44C13E}" dt="2024-03-29T12:27:03.722" v="821" actId="14100"/>
          <ac:picMkLst>
            <pc:docMk/>
            <pc:sldMk cId="1492038966" sldId="291"/>
            <ac:picMk id="7" creationId="{5C223BF5-771A-E23A-2082-62DD7945AA4D}"/>
          </ac:picMkLst>
        </pc:picChg>
      </pc:sldChg>
      <pc:sldChg chg="new del">
        <pc:chgData name="mehejabin trisha" userId="4cd525b06adb9377" providerId="LiveId" clId="{70AA2530-8778-49C8-9228-123FAD44C13E}" dt="2024-03-29T12:25:56.011" v="789" actId="2696"/>
        <pc:sldMkLst>
          <pc:docMk/>
          <pc:sldMk cId="1744626337" sldId="291"/>
        </pc:sldMkLst>
      </pc:sldChg>
      <pc:sldChg chg="addSp delSp modSp add mod">
        <pc:chgData name="mehejabin trisha" userId="4cd525b06adb9377" providerId="LiveId" clId="{70AA2530-8778-49C8-9228-123FAD44C13E}" dt="2024-03-29T14:21:10.264" v="1931" actId="20577"/>
        <pc:sldMkLst>
          <pc:docMk/>
          <pc:sldMk cId="777894477" sldId="292"/>
        </pc:sldMkLst>
        <pc:spChg chg="mod">
          <ac:chgData name="mehejabin trisha" userId="4cd525b06adb9377" providerId="LiveId" clId="{70AA2530-8778-49C8-9228-123FAD44C13E}" dt="2024-03-29T14:21:10.264" v="1931" actId="20577"/>
          <ac:spMkLst>
            <pc:docMk/>
            <pc:sldMk cId="777894477" sldId="292"/>
            <ac:spMk id="2" creationId="{8B059A8E-0AB2-3DFA-2BB2-29595E79F54A}"/>
          </ac:spMkLst>
        </pc:spChg>
        <pc:spChg chg="mod">
          <ac:chgData name="mehejabin trisha" userId="4cd525b06adb9377" providerId="LiveId" clId="{70AA2530-8778-49C8-9228-123FAD44C13E}" dt="2024-03-29T12:35:08.097" v="1252" actId="14100"/>
          <ac:spMkLst>
            <pc:docMk/>
            <pc:sldMk cId="777894477" sldId="292"/>
            <ac:spMk id="3" creationId="{6A7C0A3A-0A40-3A3D-6748-8F13D20AC371}"/>
          </ac:spMkLst>
        </pc:spChg>
        <pc:spChg chg="mod">
          <ac:chgData name="mehejabin trisha" userId="4cd525b06adb9377" providerId="LiveId" clId="{70AA2530-8778-49C8-9228-123FAD44C13E}" dt="2024-03-29T13:06:34.601" v="1898" actId="2711"/>
          <ac:spMkLst>
            <pc:docMk/>
            <pc:sldMk cId="777894477" sldId="292"/>
            <ac:spMk id="4" creationId="{C0E120F4-AB14-5D3F-39F4-FB78D59DCAB4}"/>
          </ac:spMkLst>
        </pc:spChg>
        <pc:picChg chg="add mod">
          <ac:chgData name="mehejabin trisha" userId="4cd525b06adb9377" providerId="LiveId" clId="{70AA2530-8778-49C8-9228-123FAD44C13E}" dt="2024-03-29T12:31:59.787" v="1017" actId="14100"/>
          <ac:picMkLst>
            <pc:docMk/>
            <pc:sldMk cId="777894477" sldId="292"/>
            <ac:picMk id="6" creationId="{DDCC8733-7114-768A-A90E-C22D343EA4F2}"/>
          </ac:picMkLst>
        </pc:picChg>
        <pc:picChg chg="del">
          <ac:chgData name="mehejabin trisha" userId="4cd525b06adb9377" providerId="LiveId" clId="{70AA2530-8778-49C8-9228-123FAD44C13E}" dt="2024-03-29T12:31:04.304" v="1012" actId="478"/>
          <ac:picMkLst>
            <pc:docMk/>
            <pc:sldMk cId="777894477" sldId="292"/>
            <ac:picMk id="7" creationId="{5C223BF5-771A-E23A-2082-62DD7945AA4D}"/>
          </ac:picMkLst>
        </pc:picChg>
      </pc:sldChg>
      <pc:sldChg chg="addSp delSp modSp add mod ord">
        <pc:chgData name="mehejabin trisha" userId="4cd525b06adb9377" providerId="LiveId" clId="{70AA2530-8778-49C8-9228-123FAD44C13E}" dt="2024-03-29T13:05:07.133" v="1893" actId="2711"/>
        <pc:sldMkLst>
          <pc:docMk/>
          <pc:sldMk cId="388006500" sldId="293"/>
        </pc:sldMkLst>
        <pc:spChg chg="mod">
          <ac:chgData name="mehejabin trisha" userId="4cd525b06adb9377" providerId="LiveId" clId="{70AA2530-8778-49C8-9228-123FAD44C13E}" dt="2024-03-29T12:38:06.064" v="1359" actId="20577"/>
          <ac:spMkLst>
            <pc:docMk/>
            <pc:sldMk cId="388006500" sldId="293"/>
            <ac:spMk id="2" creationId="{8B059A8E-0AB2-3DFA-2BB2-29595E79F54A}"/>
          </ac:spMkLst>
        </pc:spChg>
        <pc:spChg chg="mod">
          <ac:chgData name="mehejabin trisha" userId="4cd525b06adb9377" providerId="LiveId" clId="{70AA2530-8778-49C8-9228-123FAD44C13E}" dt="2024-03-29T12:44:13.322" v="1532" actId="20577"/>
          <ac:spMkLst>
            <pc:docMk/>
            <pc:sldMk cId="388006500" sldId="293"/>
            <ac:spMk id="3" creationId="{6A7C0A3A-0A40-3A3D-6748-8F13D20AC371}"/>
          </ac:spMkLst>
        </pc:spChg>
        <pc:spChg chg="mod">
          <ac:chgData name="mehejabin trisha" userId="4cd525b06adb9377" providerId="LiveId" clId="{70AA2530-8778-49C8-9228-123FAD44C13E}" dt="2024-03-29T13:05:07.133" v="1893" actId="2711"/>
          <ac:spMkLst>
            <pc:docMk/>
            <pc:sldMk cId="388006500" sldId="293"/>
            <ac:spMk id="4" creationId="{C0E120F4-AB14-5D3F-39F4-FB78D59DCAB4}"/>
          </ac:spMkLst>
        </pc:spChg>
        <pc:picChg chg="add mod">
          <ac:chgData name="mehejabin trisha" userId="4cd525b06adb9377" providerId="LiveId" clId="{70AA2530-8778-49C8-9228-123FAD44C13E}" dt="2024-03-29T12:39:35.010" v="1364" actId="1076"/>
          <ac:picMkLst>
            <pc:docMk/>
            <pc:sldMk cId="388006500" sldId="293"/>
            <ac:picMk id="6" creationId="{DB89B2F5-B593-7338-08ED-6626F7356C0A}"/>
          </ac:picMkLst>
        </pc:picChg>
        <pc:picChg chg="del">
          <ac:chgData name="mehejabin trisha" userId="4cd525b06adb9377" providerId="LiveId" clId="{70AA2530-8778-49C8-9228-123FAD44C13E}" dt="2024-03-29T12:35:32.611" v="1254" actId="478"/>
          <ac:picMkLst>
            <pc:docMk/>
            <pc:sldMk cId="388006500" sldId="293"/>
            <ac:picMk id="7" creationId="{5C223BF5-771A-E23A-2082-62DD7945AA4D}"/>
          </ac:picMkLst>
        </pc:picChg>
      </pc:sldChg>
      <pc:sldChg chg="addSp delSp modSp add mod">
        <pc:chgData name="mehejabin trisha" userId="4cd525b06adb9377" providerId="LiveId" clId="{70AA2530-8778-49C8-9228-123FAD44C13E}" dt="2024-03-29T13:05:24.917" v="1896" actId="2711"/>
        <pc:sldMkLst>
          <pc:docMk/>
          <pc:sldMk cId="2719803083" sldId="294"/>
        </pc:sldMkLst>
        <pc:spChg chg="mod">
          <ac:chgData name="mehejabin trisha" userId="4cd525b06adb9377" providerId="LiveId" clId="{70AA2530-8778-49C8-9228-123FAD44C13E}" dt="2024-03-29T12:43:36.118" v="1487" actId="20577"/>
          <ac:spMkLst>
            <pc:docMk/>
            <pc:sldMk cId="2719803083" sldId="294"/>
            <ac:spMk id="2" creationId="{8B059A8E-0AB2-3DFA-2BB2-29595E79F54A}"/>
          </ac:spMkLst>
        </pc:spChg>
        <pc:spChg chg="mod">
          <ac:chgData name="mehejabin trisha" userId="4cd525b06adb9377" providerId="LiveId" clId="{70AA2530-8778-49C8-9228-123FAD44C13E}" dt="2024-03-29T12:44:27.844" v="1539" actId="20577"/>
          <ac:spMkLst>
            <pc:docMk/>
            <pc:sldMk cId="2719803083" sldId="294"/>
            <ac:spMk id="3" creationId="{6A7C0A3A-0A40-3A3D-6748-8F13D20AC371}"/>
          </ac:spMkLst>
        </pc:spChg>
        <pc:spChg chg="mod">
          <ac:chgData name="mehejabin trisha" userId="4cd525b06adb9377" providerId="LiveId" clId="{70AA2530-8778-49C8-9228-123FAD44C13E}" dt="2024-03-29T13:05:24.917" v="1896" actId="2711"/>
          <ac:spMkLst>
            <pc:docMk/>
            <pc:sldMk cId="2719803083" sldId="294"/>
            <ac:spMk id="4" creationId="{C0E120F4-AB14-5D3F-39F4-FB78D59DCAB4}"/>
          </ac:spMkLst>
        </pc:spChg>
        <pc:picChg chg="add mod">
          <ac:chgData name="mehejabin trisha" userId="4cd525b06adb9377" providerId="LiveId" clId="{70AA2530-8778-49C8-9228-123FAD44C13E}" dt="2024-03-29T12:42:08.215" v="1425" actId="14100"/>
          <ac:picMkLst>
            <pc:docMk/>
            <pc:sldMk cId="2719803083" sldId="294"/>
            <ac:picMk id="6" creationId="{31D94326-0FA2-5568-9026-D1EDC33B0CFA}"/>
          </ac:picMkLst>
        </pc:picChg>
        <pc:picChg chg="del">
          <ac:chgData name="mehejabin trisha" userId="4cd525b06adb9377" providerId="LiveId" clId="{70AA2530-8778-49C8-9228-123FAD44C13E}" dt="2024-03-29T12:41:25.235" v="1414" actId="478"/>
          <ac:picMkLst>
            <pc:docMk/>
            <pc:sldMk cId="2719803083" sldId="294"/>
            <ac:picMk id="7" creationId="{5C223BF5-771A-E23A-2082-62DD7945AA4D}"/>
          </ac:picMkLst>
        </pc:picChg>
      </pc:sldChg>
      <pc:sldChg chg="modSp new del mod">
        <pc:chgData name="mehejabin trisha" userId="4cd525b06adb9377" providerId="LiveId" clId="{70AA2530-8778-49C8-9228-123FAD44C13E}" dt="2024-03-29T14:35:27.454" v="2828" actId="2696"/>
        <pc:sldMkLst>
          <pc:docMk/>
          <pc:sldMk cId="2615853994" sldId="295"/>
        </pc:sldMkLst>
        <pc:spChg chg="mod">
          <ac:chgData name="mehejabin trisha" userId="4cd525b06adb9377" providerId="LiveId" clId="{70AA2530-8778-49C8-9228-123FAD44C13E}" dt="2024-03-29T14:33:40.557" v="2734" actId="20577"/>
          <ac:spMkLst>
            <pc:docMk/>
            <pc:sldMk cId="2615853994" sldId="295"/>
            <ac:spMk id="2" creationId="{AFA42B5C-A599-4141-B2F6-E3FB6480D163}"/>
          </ac:spMkLst>
        </pc:spChg>
        <pc:spChg chg="mod">
          <ac:chgData name="mehejabin trisha" userId="4cd525b06adb9377" providerId="LiveId" clId="{70AA2530-8778-49C8-9228-123FAD44C13E}" dt="2024-03-29T14:33:11.662" v="2728" actId="12"/>
          <ac:spMkLst>
            <pc:docMk/>
            <pc:sldMk cId="2615853994" sldId="295"/>
            <ac:spMk id="3" creationId="{245BDA45-BC05-E667-BF5C-794A9884E522}"/>
          </ac:spMkLst>
        </pc:spChg>
        <pc:spChg chg="mod">
          <ac:chgData name="mehejabin trisha" userId="4cd525b06adb9377" providerId="LiveId" clId="{70AA2530-8778-49C8-9228-123FAD44C13E}" dt="2024-03-29T14:33:05.534" v="2726" actId="27636"/>
          <ac:spMkLst>
            <pc:docMk/>
            <pc:sldMk cId="2615853994" sldId="295"/>
            <ac:spMk id="4" creationId="{D7DB83FA-0C91-FF9B-76CD-FEF13E1D7DA1}"/>
          </ac:spMkLst>
        </pc:spChg>
      </pc:sldChg>
    </pc:docChg>
  </pc:docChgLst>
  <pc:docChgLst>
    <pc:chgData name="Saleque Ahmed" userId="8f3eb2067bd63c47" providerId="LiveId" clId="{5852B415-02C5-42A6-B0E2-210E780FCE6C}"/>
    <pc:docChg chg="custSel modSld">
      <pc:chgData name="Saleque Ahmed" userId="8f3eb2067bd63c47" providerId="LiveId" clId="{5852B415-02C5-42A6-B0E2-210E780FCE6C}" dt="2024-03-29T10:49:48.825" v="0" actId="21"/>
      <pc:docMkLst>
        <pc:docMk/>
      </pc:docMkLst>
      <pc:sldChg chg="addSp delSp modSp mod delAnim">
        <pc:chgData name="Saleque Ahmed" userId="8f3eb2067bd63c47" providerId="LiveId" clId="{5852B415-02C5-42A6-B0E2-210E780FCE6C}" dt="2024-03-29T10:49:48.825" v="0" actId="21"/>
        <pc:sldMkLst>
          <pc:docMk/>
          <pc:sldMk cId="2304747602" sldId="267"/>
        </pc:sldMkLst>
        <pc:spChg chg="add mod">
          <ac:chgData name="Saleque Ahmed" userId="8f3eb2067bd63c47" providerId="LiveId" clId="{5852B415-02C5-42A6-B0E2-210E780FCE6C}" dt="2024-03-29T10:49:48.825" v="0" actId="21"/>
          <ac:spMkLst>
            <pc:docMk/>
            <pc:sldMk cId="2304747602" sldId="267"/>
            <ac:spMk id="4" creationId="{4F61ECDA-7838-B9DB-2801-9A7747C822CC}"/>
          </ac:spMkLst>
        </pc:spChg>
        <pc:picChg chg="del">
          <ac:chgData name="Saleque Ahmed" userId="8f3eb2067bd63c47" providerId="LiveId" clId="{5852B415-02C5-42A6-B0E2-210E780FCE6C}" dt="2024-03-29T10:49:48.825" v="0" actId="21"/>
          <ac:picMkLst>
            <pc:docMk/>
            <pc:sldMk cId="2304747602" sldId="267"/>
            <ac:picMk id="5" creationId="{69B5681D-BD13-D391-9553-F909019F374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947F10-B5C5-5AA8-D926-7C6EA505F0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0E4303-FD7C-A622-C873-8FD92F2C99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359333-C0E5-4F9D-953C-C86915426001}" type="datetimeFigureOut">
              <a:rPr lang="en-US" smtClean="0"/>
              <a:t>3/29/2024</a:t>
            </a:fld>
            <a:endParaRPr lang="en-US"/>
          </a:p>
        </p:txBody>
      </p:sp>
      <p:sp>
        <p:nvSpPr>
          <p:cNvPr id="4" name="Footer Placeholder 3">
            <a:extLst>
              <a:ext uri="{FF2B5EF4-FFF2-40B4-BE49-F238E27FC236}">
                <a16:creationId xmlns:a16="http://schemas.microsoft.com/office/drawing/2014/main" id="{3F8310D1-D082-35C7-7A82-20568BF33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0D5C3A-C01E-B513-D808-16AE60301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5407FE-E853-4878-8F6F-11D3C1084F5C}" type="slidenum">
              <a:rPr lang="en-US" smtClean="0"/>
              <a:t>‹#›</a:t>
            </a:fld>
            <a:endParaRPr lang="en-US"/>
          </a:p>
        </p:txBody>
      </p:sp>
    </p:spTree>
    <p:extLst>
      <p:ext uri="{BB962C8B-B14F-4D97-AF65-F5344CB8AC3E}">
        <p14:creationId xmlns:p14="http://schemas.microsoft.com/office/powerpoint/2010/main" val="8969517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E90D3-7991-4D45-851B-FB9C09EB0C1A}" type="datetimeFigureOut">
              <a:rPr lang="en-DE" smtClean="0"/>
              <a:t>29/03/2024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C731B-C349-4C2D-AA7B-518F606785F4}" type="slidenum">
              <a:rPr lang="en-DE" smtClean="0"/>
              <a:t>‹#›</a:t>
            </a:fld>
            <a:endParaRPr lang="en-DE"/>
          </a:p>
        </p:txBody>
      </p:sp>
    </p:spTree>
    <p:extLst>
      <p:ext uri="{BB962C8B-B14F-4D97-AF65-F5344CB8AC3E}">
        <p14:creationId xmlns:p14="http://schemas.microsoft.com/office/powerpoint/2010/main" val="141482417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244765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673289-FDB8-44E5-95EE-5FEAE18BDF12}" type="datetime8">
              <a:rPr lang="en-DE" smtClean="0"/>
              <a:t>29/03/2024 15:46</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23274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A889C-E0D7-4475-B51B-F902BAC3ADA1}" type="datetime8">
              <a:rPr lang="en-DE" smtClean="0"/>
              <a:t>29/03/2024 15:46</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74988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EBF2C5-DD96-4A5B-A365-316E0B90D640}" type="datetime8">
              <a:rPr lang="en-DE" smtClean="0"/>
              <a:t>29/03/2024 15:46</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2716452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3DB63A-5226-4CA8-AAF5-68A0AE1EFDA3}" type="datetime8">
              <a:rPr lang="en-DE" smtClean="0"/>
              <a:t>29/03/2024 15:46</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27288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56886D-F88B-4192-A7F8-6FB5518436DE}" type="datetime8">
              <a:rPr lang="en-DE" smtClean="0"/>
              <a:t>29/03/2024 15:46</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287226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478610-600C-41A3-98B4-DC645B391166}" type="datetime8">
              <a:rPr lang="en-DE" smtClean="0"/>
              <a:t>29/03/2024 15:46</a:t>
            </a:fld>
            <a:endParaRPr lang="en-DE"/>
          </a:p>
        </p:txBody>
      </p:sp>
      <p:sp>
        <p:nvSpPr>
          <p:cNvPr id="4"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1465279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8FA602-C55E-48EF-B8C8-CFD4B01B3908}" type="datetime8">
              <a:rPr lang="en-DE" smtClean="0"/>
              <a:t>29/03/2024 15:46</a:t>
            </a:fld>
            <a:endParaRPr lang="en-DE"/>
          </a:p>
        </p:txBody>
      </p:sp>
      <p:sp>
        <p:nvSpPr>
          <p:cNvPr id="4"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396246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E4076-9049-426B-83B2-B44B9C702B73}" type="datetime8">
              <a:rPr lang="en-DE" smtClean="0"/>
              <a:t>29/03/2024 15:46</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2733241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B0CCE-D6CA-4BF3-B6A8-D5C2066E3B1B}" type="datetime8">
              <a:rPr lang="en-DE" smtClean="0"/>
              <a:t>29/03/2024 15:46</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137571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975F5B0-FA3E-422A-A45C-AE50CC279FA4}" type="datetime8">
              <a:rPr lang="en-DE" smtClean="0"/>
              <a:t>29/03/2024 15:46</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102489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E0ADD-DC4A-4720-B987-E83D16F378A9}" type="datetime8">
              <a:rPr lang="en-DE" smtClean="0"/>
              <a:t>29/03/2024 15:46</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92335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02271-FEED-4C6E-B689-86C6D650E950}" type="datetime8">
              <a:rPr lang="en-DE" smtClean="0"/>
              <a:t>29/03/2024 15:46</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354191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B9D215-53A9-421E-A7FC-776B7EE1EA49}" type="datetime8">
              <a:rPr lang="en-DE" smtClean="0"/>
              <a:t>29/03/2024 15:46</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167433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BC7914-5DE5-49C4-AF88-5A8B5E2F2A2E}" type="datetime8">
              <a:rPr lang="en-DE" smtClean="0"/>
              <a:t>29/03/2024 15:46</a:t>
            </a:fld>
            <a:endParaRPr lang="en-DE"/>
          </a:p>
        </p:txBody>
      </p:sp>
      <p:sp>
        <p:nvSpPr>
          <p:cNvPr id="5" name="Footer Placeholder 3"/>
          <p:cNvSpPr>
            <a:spLocks noGrp="1"/>
          </p:cNvSpPr>
          <p:nvPr>
            <p:ph type="ftr" sz="quarter" idx="11"/>
          </p:nvPr>
        </p:nvSpPr>
        <p:spPr/>
        <p:txBody>
          <a:bodyPr/>
          <a:lstStyle/>
          <a:p>
            <a:endParaRPr lang="en-DE"/>
          </a:p>
        </p:txBody>
      </p:sp>
      <p:sp>
        <p:nvSpPr>
          <p:cNvPr id="6" name="Slide Number Placeholder 4"/>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32639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816EC8-341F-4079-8067-D90C398B786E}" type="datetime8">
              <a:rPr lang="en-DE" smtClean="0"/>
              <a:t>29/03/2024 15:46</a:t>
            </a:fld>
            <a:endParaRPr lang="en-DE"/>
          </a:p>
        </p:txBody>
      </p:sp>
      <p:sp>
        <p:nvSpPr>
          <p:cNvPr id="5" name="Footer Placeholder 2"/>
          <p:cNvSpPr>
            <a:spLocks noGrp="1"/>
          </p:cNvSpPr>
          <p:nvPr>
            <p:ph type="ftr" sz="quarter" idx="11"/>
          </p:nvPr>
        </p:nvSpPr>
        <p:spPr/>
        <p:txBody>
          <a:bodyPr/>
          <a:lstStyle/>
          <a:p>
            <a:endParaRPr lang="en-DE"/>
          </a:p>
        </p:txBody>
      </p:sp>
      <p:sp>
        <p:nvSpPr>
          <p:cNvPr id="6" name="Slide Number Placeholder 3"/>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373567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E621A76-FBE2-465F-AB08-C47C36136B82}" type="datetime8">
              <a:rPr lang="en-DE" smtClean="0"/>
              <a:t>29/03/2024 15:46</a:t>
            </a:fld>
            <a:endParaRPr lang="en-DE"/>
          </a:p>
        </p:txBody>
      </p:sp>
      <p:sp>
        <p:nvSpPr>
          <p:cNvPr id="5" name="Footer Placeholder 5"/>
          <p:cNvSpPr>
            <a:spLocks noGrp="1"/>
          </p:cNvSpPr>
          <p:nvPr>
            <p:ph type="ftr" sz="quarter" idx="11"/>
          </p:nvPr>
        </p:nvSpPr>
        <p:spPr/>
        <p:txBody>
          <a:bodyPr/>
          <a:lstStyle/>
          <a:p>
            <a:endParaRPr lang="en-DE"/>
          </a:p>
        </p:txBody>
      </p:sp>
      <p:sp>
        <p:nvSpPr>
          <p:cNvPr id="6" name="Slide Number Placeholder 6"/>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48393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AE443-DD01-4D8A-850A-645B98F66972}" type="datetime8">
              <a:rPr lang="en-DE" smtClean="0"/>
              <a:t>29/03/2024 15:46</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651DCD3F-D4B2-4A85-8BA2-44829026EE5A}" type="slidenum">
              <a:rPr lang="en-DE" smtClean="0"/>
              <a:t>‹#›</a:t>
            </a:fld>
            <a:endParaRPr lang="en-DE"/>
          </a:p>
        </p:txBody>
      </p:sp>
    </p:spTree>
    <p:extLst>
      <p:ext uri="{BB962C8B-B14F-4D97-AF65-F5344CB8AC3E}">
        <p14:creationId xmlns:p14="http://schemas.microsoft.com/office/powerpoint/2010/main" val="268326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0C6CD5-D7AD-4292-BECE-584189347AFE}" type="datetime8">
              <a:rPr lang="en-DE" smtClean="0"/>
              <a:t>29/03/2024 15:46</a:t>
            </a:fld>
            <a:endParaRPr lang="en-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1DCD3F-D4B2-4A85-8BA2-44829026EE5A}" type="slidenum">
              <a:rPr lang="en-DE" smtClean="0"/>
              <a:t>‹#›</a:t>
            </a:fld>
            <a:endParaRPr lang="en-DE"/>
          </a:p>
        </p:txBody>
      </p:sp>
    </p:spTree>
    <p:extLst>
      <p:ext uri="{BB962C8B-B14F-4D97-AF65-F5344CB8AC3E}">
        <p14:creationId xmlns:p14="http://schemas.microsoft.com/office/powerpoint/2010/main" val="2559698207"/>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5F5B-0183-5E2D-AD53-D4A14BBC9541}"/>
              </a:ext>
            </a:extLst>
          </p:cNvPr>
          <p:cNvSpPr>
            <a:spLocks noGrp="1"/>
          </p:cNvSpPr>
          <p:nvPr>
            <p:ph type="ctrTitle"/>
          </p:nvPr>
        </p:nvSpPr>
        <p:spPr>
          <a:xfrm>
            <a:off x="794479" y="1056556"/>
            <a:ext cx="10822898" cy="1199214"/>
          </a:xfrm>
        </p:spPr>
        <p:txBody>
          <a:bodyPr>
            <a:normAutofit/>
          </a:bodyPr>
          <a:lstStyle/>
          <a:p>
            <a:pPr marL="0" marR="0" algn="ctr">
              <a:spcBef>
                <a:spcPts val="0"/>
              </a:spcBef>
              <a:spcAft>
                <a:spcPts val="600"/>
              </a:spcAft>
            </a:pPr>
            <a:r>
              <a:rPr lang="en-GB" sz="3600" dirty="0">
                <a:effectLst/>
                <a:ea typeface="MS Mincho" panose="02020609040205080304" pitchFamily="49" charset="-128"/>
              </a:rPr>
              <a:t>Implement the SDR representation in the MAUI application</a:t>
            </a:r>
            <a:endParaRPr lang="en-US" sz="3600" dirty="0">
              <a:effectLst/>
              <a:ea typeface="MS Mincho" panose="02020609040205080304" pitchFamily="49" charset="-128"/>
            </a:endParaRPr>
          </a:p>
        </p:txBody>
      </p:sp>
      <p:sp>
        <p:nvSpPr>
          <p:cNvPr id="3" name="Subtitle 2">
            <a:extLst>
              <a:ext uri="{FF2B5EF4-FFF2-40B4-BE49-F238E27FC236}">
                <a16:creationId xmlns:a16="http://schemas.microsoft.com/office/drawing/2014/main" id="{1472E178-261B-0712-5EC8-C405DBE33CAE}"/>
              </a:ext>
            </a:extLst>
          </p:cNvPr>
          <p:cNvSpPr>
            <a:spLocks noGrp="1"/>
          </p:cNvSpPr>
          <p:nvPr>
            <p:ph type="subTitle" idx="1"/>
          </p:nvPr>
        </p:nvSpPr>
        <p:spPr>
          <a:xfrm>
            <a:off x="1417125" y="2803161"/>
            <a:ext cx="10283261" cy="3695962"/>
          </a:xfrm>
        </p:spPr>
        <p:txBody>
          <a:bodyPr>
            <a:noAutofit/>
          </a:bodyPr>
          <a:lstStyle/>
          <a:p>
            <a:r>
              <a:rPr lang="en-US" sz="1400" dirty="0">
                <a:solidFill>
                  <a:schemeClr val="tx1"/>
                </a:solidFill>
                <a:cs typeface="Times New Roman" panose="02020603050405020304" pitchFamily="18" charset="0"/>
              </a:rPr>
              <a:t>Presented By,                                                                                                                      Submitted to,</a:t>
            </a:r>
          </a:p>
          <a:p>
            <a:r>
              <a:rPr lang="en-US" sz="1400" dirty="0">
                <a:solidFill>
                  <a:schemeClr val="tx1"/>
                </a:solidFill>
                <a:cs typeface="Times New Roman" panose="02020603050405020304" pitchFamily="18" charset="0"/>
              </a:rPr>
              <a:t>Name: </a:t>
            </a:r>
            <a:r>
              <a:rPr lang="en-US" sz="1400" dirty="0" err="1">
                <a:solidFill>
                  <a:schemeClr val="tx1"/>
                </a:solidFill>
                <a:cs typeface="Times New Roman" panose="02020603050405020304" pitchFamily="18" charset="0"/>
              </a:rPr>
              <a:t>Mehe</a:t>
            </a:r>
            <a:r>
              <a:rPr lang="en-US" sz="1400" dirty="0">
                <a:solidFill>
                  <a:schemeClr val="tx1"/>
                </a:solidFill>
                <a:cs typeface="Times New Roman" panose="02020603050405020304" pitchFamily="18" charset="0"/>
              </a:rPr>
              <a:t> </a:t>
            </a:r>
            <a:r>
              <a:rPr lang="en-US" sz="1400" dirty="0" err="1">
                <a:solidFill>
                  <a:schemeClr val="tx1"/>
                </a:solidFill>
                <a:cs typeface="Times New Roman" panose="02020603050405020304" pitchFamily="18" charset="0"/>
              </a:rPr>
              <a:t>Zabin</a:t>
            </a:r>
            <a:r>
              <a:rPr lang="en-US" sz="1400" dirty="0">
                <a:solidFill>
                  <a:schemeClr val="tx1"/>
                </a:solidFill>
                <a:cs typeface="Times New Roman" panose="02020603050405020304" pitchFamily="18" charset="0"/>
              </a:rPr>
              <a:t> Trisha                                                                                Damir </a:t>
            </a:r>
            <a:r>
              <a:rPr lang="en-US" sz="1400" dirty="0" err="1">
                <a:solidFill>
                  <a:schemeClr val="tx1"/>
                </a:solidFill>
                <a:cs typeface="Times New Roman" panose="02020603050405020304" pitchFamily="18" charset="0"/>
              </a:rPr>
              <a:t>Dobric</a:t>
            </a:r>
            <a:r>
              <a:rPr lang="en-US" sz="1400" dirty="0">
                <a:solidFill>
                  <a:schemeClr val="tx1"/>
                </a:solidFill>
                <a:cs typeface="Times New Roman" panose="02020603050405020304" pitchFamily="18" charset="0"/>
              </a:rPr>
              <a:t> / Andreas </a:t>
            </a:r>
            <a:r>
              <a:rPr lang="en-US" sz="1400" dirty="0" err="1">
                <a:solidFill>
                  <a:schemeClr val="tx1"/>
                </a:solidFill>
                <a:cs typeface="Times New Roman" panose="02020603050405020304" pitchFamily="18" charset="0"/>
              </a:rPr>
              <a:t>Pech</a:t>
            </a:r>
            <a:r>
              <a:rPr lang="en-US" sz="1400" dirty="0">
                <a:solidFill>
                  <a:schemeClr val="tx1"/>
                </a:solidFill>
                <a:cs typeface="Times New Roman" panose="02020603050405020304" pitchFamily="18" charset="0"/>
              </a:rPr>
              <a:t>                         </a:t>
            </a:r>
          </a:p>
          <a:p>
            <a:r>
              <a:rPr lang="en-US" sz="1400" dirty="0">
                <a:solidFill>
                  <a:schemeClr val="tx1"/>
                </a:solidFill>
                <a:cs typeface="Times New Roman" panose="02020603050405020304" pitchFamily="18" charset="0"/>
              </a:rPr>
              <a:t>Matriculation No.: 1400382                                                               Program: </a:t>
            </a:r>
            <a:r>
              <a:rPr lang="en-US" sz="1400" dirty="0" err="1">
                <a:solidFill>
                  <a:schemeClr val="tx1"/>
                </a:solidFill>
                <a:cs typeface="Times New Roman" panose="02020603050405020304" pitchFamily="18" charset="0"/>
              </a:rPr>
              <a:t>M.eng.</a:t>
            </a:r>
            <a:r>
              <a:rPr lang="en-US" sz="1400" dirty="0">
                <a:solidFill>
                  <a:schemeClr val="tx1"/>
                </a:solidFill>
                <a:cs typeface="Times New Roman" panose="02020603050405020304" pitchFamily="18" charset="0"/>
              </a:rPr>
              <a:t> Information technology</a:t>
            </a:r>
          </a:p>
          <a:p>
            <a:r>
              <a:rPr lang="en-US" sz="1400" dirty="0">
                <a:solidFill>
                  <a:schemeClr val="tx1"/>
                </a:solidFill>
                <a:cs typeface="Times New Roman" panose="02020603050405020304" pitchFamily="18" charset="0"/>
              </a:rPr>
              <a:t>Name: Kazi Md. Abu </a:t>
            </a:r>
            <a:r>
              <a:rPr lang="en-US" sz="1400" dirty="0" err="1">
                <a:solidFill>
                  <a:schemeClr val="tx1"/>
                </a:solidFill>
                <a:cs typeface="Times New Roman" panose="02020603050405020304" pitchFamily="18" charset="0"/>
              </a:rPr>
              <a:t>Mithfa</a:t>
            </a:r>
            <a:r>
              <a:rPr lang="en-US" sz="1400" dirty="0">
                <a:solidFill>
                  <a:schemeClr val="tx1"/>
                </a:solidFill>
                <a:cs typeface="Times New Roman" panose="02020603050405020304" pitchFamily="18" charset="0"/>
              </a:rPr>
              <a:t>                                                                          </a:t>
            </a:r>
            <a:r>
              <a:rPr lang="en-GB" sz="1400" dirty="0">
                <a:solidFill>
                  <a:schemeClr val="tx1"/>
                </a:solidFill>
                <a:cs typeface="Times New Roman" panose="02020603050405020304" pitchFamily="18" charset="0"/>
              </a:rPr>
              <a:t>Module: Software Engineering</a:t>
            </a:r>
          </a:p>
          <a:p>
            <a:r>
              <a:rPr lang="en-US" sz="1400" dirty="0">
                <a:solidFill>
                  <a:schemeClr val="tx1"/>
                </a:solidFill>
                <a:cs typeface="Times New Roman" panose="02020603050405020304" pitchFamily="18" charset="0"/>
              </a:rPr>
              <a:t>Matriculation No.: 1429088                                                               Frankfurt university of applied sciences</a:t>
            </a:r>
          </a:p>
          <a:p>
            <a:r>
              <a:rPr lang="en-US" sz="1400" dirty="0">
                <a:solidFill>
                  <a:schemeClr val="tx1"/>
                </a:solidFill>
                <a:cs typeface="Times New Roman" panose="02020603050405020304" pitchFamily="18" charset="0"/>
              </a:rPr>
              <a:t>Name: Saleque </a:t>
            </a:r>
            <a:r>
              <a:rPr lang="en-US" sz="1400" dirty="0" err="1">
                <a:solidFill>
                  <a:schemeClr val="tx1"/>
                </a:solidFill>
                <a:cs typeface="Times New Roman" panose="02020603050405020304" pitchFamily="18" charset="0"/>
              </a:rPr>
              <a:t>ahmed</a:t>
            </a:r>
            <a:endParaRPr lang="en-US" sz="1400" dirty="0">
              <a:solidFill>
                <a:schemeClr val="tx1"/>
              </a:solidFill>
              <a:cs typeface="Times New Roman" panose="02020603050405020304" pitchFamily="18" charset="0"/>
            </a:endParaRPr>
          </a:p>
          <a:p>
            <a:r>
              <a:rPr lang="en-US" sz="1400" dirty="0">
                <a:solidFill>
                  <a:schemeClr val="tx1"/>
                </a:solidFill>
                <a:cs typeface="Times New Roman" panose="02020603050405020304" pitchFamily="18" charset="0"/>
              </a:rPr>
              <a:t>Matriculation No.: 1393172</a:t>
            </a:r>
          </a:p>
        </p:txBody>
      </p:sp>
    </p:spTree>
    <p:extLst>
      <p:ext uri="{BB962C8B-B14F-4D97-AF65-F5344CB8AC3E}">
        <p14:creationId xmlns:p14="http://schemas.microsoft.com/office/powerpoint/2010/main" val="2608163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9A8E-0AB2-3DFA-2BB2-29595E79F54A}"/>
              </a:ext>
            </a:extLst>
          </p:cNvPr>
          <p:cNvSpPr>
            <a:spLocks noGrp="1"/>
          </p:cNvSpPr>
          <p:nvPr>
            <p:ph type="title"/>
          </p:nvPr>
        </p:nvSpPr>
        <p:spPr>
          <a:xfrm>
            <a:off x="1462300" y="664398"/>
            <a:ext cx="8797773" cy="767687"/>
          </a:xfrm>
        </p:spPr>
        <p:txBody>
          <a:bodyPr>
            <a:normAutofit/>
          </a:bodyPr>
          <a:lstStyle/>
          <a:p>
            <a:r>
              <a:rPr lang="en-US" dirty="0"/>
              <a:t>Downloading the Image</a:t>
            </a:r>
            <a:endParaRPr lang="en-DE" dirty="0"/>
          </a:p>
        </p:txBody>
      </p:sp>
      <p:sp>
        <p:nvSpPr>
          <p:cNvPr id="3" name="Content Placeholder 2">
            <a:extLst>
              <a:ext uri="{FF2B5EF4-FFF2-40B4-BE49-F238E27FC236}">
                <a16:creationId xmlns:a16="http://schemas.microsoft.com/office/drawing/2014/main" id="{6A7C0A3A-0A40-3A3D-6748-8F13D20AC371}"/>
              </a:ext>
            </a:extLst>
          </p:cNvPr>
          <p:cNvSpPr>
            <a:spLocks noGrp="1"/>
          </p:cNvSpPr>
          <p:nvPr>
            <p:ph idx="1"/>
          </p:nvPr>
        </p:nvSpPr>
        <p:spPr>
          <a:xfrm>
            <a:off x="1103311" y="2052214"/>
            <a:ext cx="4338409" cy="4196185"/>
          </a:xfrm>
        </p:spPr>
        <p:txBody>
          <a:bodyPr>
            <a:normAutofit/>
          </a:bodyPr>
          <a:lstStyle/>
          <a:p>
            <a:pPr algn="just">
              <a:buFont typeface="Arial" panose="020B0604020202020204" pitchFamily="34" charset="0"/>
              <a:buChar char="•"/>
            </a:pPr>
            <a:endParaRPr lang="en-US" dirty="0"/>
          </a:p>
          <a:p>
            <a:pPr algn="just">
              <a:buFont typeface="Arial" panose="020B0604020202020204" pitchFamily="34" charset="0"/>
              <a:buChar char="•"/>
            </a:pPr>
            <a:r>
              <a:rPr lang="en-US" dirty="0"/>
              <a:t>Using this feature user can download the generated SDR graph.</a:t>
            </a:r>
          </a:p>
          <a:p>
            <a:pPr algn="just">
              <a:buFont typeface="Arial" panose="020B0604020202020204" pitchFamily="34" charset="0"/>
              <a:buChar char="•"/>
            </a:pPr>
            <a:r>
              <a:rPr lang="en-US" dirty="0"/>
              <a:t>It will be saved automatically in the given path.</a:t>
            </a:r>
            <a:endParaRPr lang="en-DE" dirty="0"/>
          </a:p>
        </p:txBody>
      </p:sp>
      <p:sp>
        <p:nvSpPr>
          <p:cNvPr id="4" name="TextBox 3">
            <a:extLst>
              <a:ext uri="{FF2B5EF4-FFF2-40B4-BE49-F238E27FC236}">
                <a16:creationId xmlns:a16="http://schemas.microsoft.com/office/drawing/2014/main" id="{C0E120F4-AB14-5D3F-39F4-FB78D59DCAB4}"/>
              </a:ext>
            </a:extLst>
          </p:cNvPr>
          <p:cNvSpPr txBox="1"/>
          <p:nvPr/>
        </p:nvSpPr>
        <p:spPr>
          <a:xfrm>
            <a:off x="5961905" y="5651662"/>
            <a:ext cx="5502508" cy="369332"/>
          </a:xfrm>
          <a:prstGeom prst="rect">
            <a:avLst/>
          </a:prstGeom>
          <a:noFill/>
        </p:spPr>
        <p:txBody>
          <a:bodyPr wrap="square" rtlCol="0">
            <a:spAutoFit/>
          </a:bodyPr>
          <a:lstStyle/>
          <a:p>
            <a:r>
              <a:rPr lang="en-US" dirty="0"/>
              <a:t>                      </a:t>
            </a:r>
            <a:r>
              <a:rPr lang="en-US" dirty="0">
                <a:latin typeface="+mj-lt"/>
              </a:rPr>
              <a:t>Fig: </a:t>
            </a:r>
            <a:r>
              <a:rPr lang="en-US" dirty="0">
                <a:latin typeface="+mj-lt"/>
                <a:ea typeface="SimSun" panose="02010600030101010101" pitchFamily="2" charset="-122"/>
              </a:rPr>
              <a:t>Downloading the image[5</a:t>
            </a:r>
            <a:r>
              <a:rPr lang="en-US" sz="1800" dirty="0">
                <a:effectLst/>
                <a:latin typeface="+mj-lt"/>
                <a:ea typeface="SimSun" panose="02010600030101010101" pitchFamily="2" charset="-122"/>
              </a:rPr>
              <a:t>].</a:t>
            </a:r>
            <a:endParaRPr lang="en-DE" dirty="0">
              <a:latin typeface="+mj-lt"/>
            </a:endParaRPr>
          </a:p>
        </p:txBody>
      </p:sp>
      <p:sp>
        <p:nvSpPr>
          <p:cNvPr id="8" name="Slide Number Placeholder 7">
            <a:extLst>
              <a:ext uri="{FF2B5EF4-FFF2-40B4-BE49-F238E27FC236}">
                <a16:creationId xmlns:a16="http://schemas.microsoft.com/office/drawing/2014/main" id="{F46C5DC6-54FB-78FC-B6A3-8C8EFF17177A}"/>
              </a:ext>
            </a:extLst>
          </p:cNvPr>
          <p:cNvSpPr>
            <a:spLocks noGrp="1"/>
          </p:cNvSpPr>
          <p:nvPr>
            <p:ph type="sldNum" sz="quarter" idx="12"/>
          </p:nvPr>
        </p:nvSpPr>
        <p:spPr/>
        <p:txBody>
          <a:bodyPr/>
          <a:lstStyle/>
          <a:p>
            <a:fld id="{651DCD3F-D4B2-4A85-8BA2-44829026EE5A}" type="slidenum">
              <a:rPr lang="en-DE" smtClean="0"/>
              <a:t>10</a:t>
            </a:fld>
            <a:endParaRPr lang="en-DE"/>
          </a:p>
        </p:txBody>
      </p:sp>
      <p:pic>
        <p:nvPicPr>
          <p:cNvPr id="7" name="Picture 6" descr="A screenshot of a computer&#10;&#10;Description automatically generated">
            <a:extLst>
              <a:ext uri="{FF2B5EF4-FFF2-40B4-BE49-F238E27FC236}">
                <a16:creationId xmlns:a16="http://schemas.microsoft.com/office/drawing/2014/main" id="{5C223BF5-771A-E23A-2082-62DD7945A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658" y="1683200"/>
            <a:ext cx="5757951" cy="3892442"/>
          </a:xfrm>
          <a:prstGeom prst="rect">
            <a:avLst/>
          </a:prstGeom>
        </p:spPr>
      </p:pic>
    </p:spTree>
    <p:extLst>
      <p:ext uri="{BB962C8B-B14F-4D97-AF65-F5344CB8AC3E}">
        <p14:creationId xmlns:p14="http://schemas.microsoft.com/office/powerpoint/2010/main" val="149203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9A8E-0AB2-3DFA-2BB2-29595E79F54A}"/>
              </a:ext>
            </a:extLst>
          </p:cNvPr>
          <p:cNvSpPr>
            <a:spLocks noGrp="1"/>
          </p:cNvSpPr>
          <p:nvPr>
            <p:ph type="title"/>
          </p:nvPr>
        </p:nvSpPr>
        <p:spPr>
          <a:xfrm>
            <a:off x="846456" y="609601"/>
            <a:ext cx="8797773" cy="859603"/>
          </a:xfrm>
        </p:spPr>
        <p:txBody>
          <a:bodyPr>
            <a:normAutofit fontScale="90000"/>
          </a:bodyPr>
          <a:lstStyle/>
          <a:p>
            <a:r>
              <a:rPr lang="en-US" dirty="0"/>
              <a:t>Preview of the downloaded Image</a:t>
            </a:r>
            <a:endParaRPr lang="en-DE" dirty="0"/>
          </a:p>
        </p:txBody>
      </p:sp>
      <p:sp>
        <p:nvSpPr>
          <p:cNvPr id="3" name="Content Placeholder 2">
            <a:extLst>
              <a:ext uri="{FF2B5EF4-FFF2-40B4-BE49-F238E27FC236}">
                <a16:creationId xmlns:a16="http://schemas.microsoft.com/office/drawing/2014/main" id="{6A7C0A3A-0A40-3A3D-6748-8F13D20AC371}"/>
              </a:ext>
            </a:extLst>
          </p:cNvPr>
          <p:cNvSpPr>
            <a:spLocks noGrp="1"/>
          </p:cNvSpPr>
          <p:nvPr>
            <p:ph idx="1"/>
          </p:nvPr>
        </p:nvSpPr>
        <p:spPr>
          <a:xfrm>
            <a:off x="491613" y="2052214"/>
            <a:ext cx="4621161" cy="4196185"/>
          </a:xfrm>
        </p:spPr>
        <p:txBody>
          <a:bodyPr>
            <a:normAutofit/>
          </a:bodyPr>
          <a:lstStyle/>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a:t>This is the downloaded image which was generated after downloading the image.</a:t>
            </a:r>
          </a:p>
          <a:p>
            <a:pPr algn="just">
              <a:buFont typeface="Arial" panose="020B0604020202020204" pitchFamily="34" charset="0"/>
              <a:buChar char="•"/>
            </a:pPr>
            <a:r>
              <a:rPr lang="en-US" dirty="0"/>
              <a:t>It will be downloaded in </a:t>
            </a:r>
            <a:r>
              <a:rPr lang="en-US" dirty="0" err="1"/>
              <a:t>png</a:t>
            </a:r>
            <a:r>
              <a:rPr lang="en-US" dirty="0"/>
              <a:t> format. </a:t>
            </a:r>
          </a:p>
        </p:txBody>
      </p:sp>
      <p:sp>
        <p:nvSpPr>
          <p:cNvPr id="4" name="TextBox 3">
            <a:extLst>
              <a:ext uri="{FF2B5EF4-FFF2-40B4-BE49-F238E27FC236}">
                <a16:creationId xmlns:a16="http://schemas.microsoft.com/office/drawing/2014/main" id="{C0E120F4-AB14-5D3F-39F4-FB78D59DCAB4}"/>
              </a:ext>
            </a:extLst>
          </p:cNvPr>
          <p:cNvSpPr txBox="1"/>
          <p:nvPr/>
        </p:nvSpPr>
        <p:spPr>
          <a:xfrm>
            <a:off x="5502196" y="5108255"/>
            <a:ext cx="5502508" cy="369332"/>
          </a:xfrm>
          <a:prstGeom prst="rect">
            <a:avLst/>
          </a:prstGeom>
          <a:noFill/>
        </p:spPr>
        <p:txBody>
          <a:bodyPr wrap="square" rtlCol="0">
            <a:spAutoFit/>
          </a:bodyPr>
          <a:lstStyle/>
          <a:p>
            <a:r>
              <a:rPr lang="en-US" dirty="0"/>
              <a:t>                               Fig: </a:t>
            </a:r>
            <a:r>
              <a:rPr lang="en-US" dirty="0">
                <a:latin typeface="+mj-lt"/>
                <a:ea typeface="SimSun" panose="02010600030101010101" pitchFamily="2" charset="-122"/>
              </a:rPr>
              <a:t>Downloaded image[6</a:t>
            </a:r>
            <a:r>
              <a:rPr lang="en-US" sz="1800" dirty="0">
                <a:effectLst/>
                <a:latin typeface="+mj-lt"/>
                <a:ea typeface="SimSun" panose="02010600030101010101" pitchFamily="2" charset="-122"/>
              </a:rPr>
              <a:t>].</a:t>
            </a:r>
            <a:endParaRPr lang="en-DE" dirty="0">
              <a:latin typeface="+mj-lt"/>
            </a:endParaRPr>
          </a:p>
        </p:txBody>
      </p:sp>
      <p:sp>
        <p:nvSpPr>
          <p:cNvPr id="8" name="Slide Number Placeholder 7">
            <a:extLst>
              <a:ext uri="{FF2B5EF4-FFF2-40B4-BE49-F238E27FC236}">
                <a16:creationId xmlns:a16="http://schemas.microsoft.com/office/drawing/2014/main" id="{F46C5DC6-54FB-78FC-B6A3-8C8EFF17177A}"/>
              </a:ext>
            </a:extLst>
          </p:cNvPr>
          <p:cNvSpPr>
            <a:spLocks noGrp="1"/>
          </p:cNvSpPr>
          <p:nvPr>
            <p:ph type="sldNum" sz="quarter" idx="12"/>
          </p:nvPr>
        </p:nvSpPr>
        <p:spPr/>
        <p:txBody>
          <a:bodyPr/>
          <a:lstStyle/>
          <a:p>
            <a:fld id="{651DCD3F-D4B2-4A85-8BA2-44829026EE5A}" type="slidenum">
              <a:rPr lang="en-DE" smtClean="0"/>
              <a:t>11</a:t>
            </a:fld>
            <a:endParaRPr lang="en-DE"/>
          </a:p>
        </p:txBody>
      </p:sp>
      <p:pic>
        <p:nvPicPr>
          <p:cNvPr id="6" name="Picture 5" descr="A graph with red line&#10;&#10;Description automatically generated">
            <a:extLst>
              <a:ext uri="{FF2B5EF4-FFF2-40B4-BE49-F238E27FC236}">
                <a16:creationId xmlns:a16="http://schemas.microsoft.com/office/drawing/2014/main" id="{DDCC8733-7114-768A-A90E-C22D343E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196" y="1956752"/>
            <a:ext cx="6493159" cy="3048000"/>
          </a:xfrm>
          <a:prstGeom prst="rect">
            <a:avLst/>
          </a:prstGeom>
        </p:spPr>
      </p:pic>
    </p:spTree>
    <p:extLst>
      <p:ext uri="{BB962C8B-B14F-4D97-AF65-F5344CB8AC3E}">
        <p14:creationId xmlns:p14="http://schemas.microsoft.com/office/powerpoint/2010/main" val="77789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5747-5E14-BFD5-B24A-D29F7C681F40}"/>
              </a:ext>
            </a:extLst>
          </p:cNvPr>
          <p:cNvSpPr>
            <a:spLocks noGrp="1"/>
          </p:cNvSpPr>
          <p:nvPr>
            <p:ph type="title"/>
          </p:nvPr>
        </p:nvSpPr>
        <p:spPr>
          <a:xfrm>
            <a:off x="1212350" y="827633"/>
            <a:ext cx="8947522" cy="686534"/>
          </a:xfrm>
        </p:spPr>
        <p:txBody>
          <a:bodyPr/>
          <a:lstStyle/>
          <a:p>
            <a:r>
              <a:rPr lang="en-US" dirty="0"/>
              <a:t>Conclusion</a:t>
            </a:r>
            <a:endParaRPr lang="en-DE" dirty="0"/>
          </a:p>
        </p:txBody>
      </p:sp>
      <p:sp>
        <p:nvSpPr>
          <p:cNvPr id="3" name="Content Placeholder 2">
            <a:extLst>
              <a:ext uri="{FF2B5EF4-FFF2-40B4-BE49-F238E27FC236}">
                <a16:creationId xmlns:a16="http://schemas.microsoft.com/office/drawing/2014/main" id="{8B5D03A7-0CA2-CB57-D866-EACC20FA12B5}"/>
              </a:ext>
            </a:extLst>
          </p:cNvPr>
          <p:cNvSpPr>
            <a:spLocks noGrp="1"/>
          </p:cNvSpPr>
          <p:nvPr>
            <p:ph idx="1"/>
          </p:nvPr>
        </p:nvSpPr>
        <p:spPr>
          <a:xfrm>
            <a:off x="1212350" y="1514167"/>
            <a:ext cx="9376991" cy="4429431"/>
          </a:xfrm>
        </p:spPr>
        <p:txBody>
          <a:bodyPr>
            <a:normAutofit/>
          </a:bodyPr>
          <a:lstStyle/>
          <a:p>
            <a:pPr algn="just">
              <a:buFont typeface="Arial" panose="020B0604020202020204" pitchFamily="34" charset="0"/>
              <a:buChar char="•"/>
            </a:pPr>
            <a:endParaRPr lang="en-GB" sz="2400" dirty="0">
              <a:latin typeface="Times New Roman" panose="02020603050405020304" pitchFamily="18" charset="0"/>
              <a:ea typeface="SimSun" panose="02010600030101010101" pitchFamily="2" charset="-122"/>
            </a:endParaRPr>
          </a:p>
          <a:p>
            <a:pPr marL="0" indent="0" algn="just">
              <a:buNone/>
            </a:pPr>
            <a:r>
              <a:rPr lang="en-GB" dirty="0">
                <a:ea typeface="SimSun" panose="02010600030101010101" pitchFamily="2" charset="-122"/>
              </a:rPr>
              <a:t>Our study highlights the successful development of a MAUI application in C# for representing Sparse Distributed Representations (SDRs) both horizontally and vertically, meeting the requirements set by our professor. Through this endeavour, we've effectively bridged theoretical concepts with practical application in user interface design and software development, showcasing the versatility and efficiency of C# and MAUI in visualizing complex data structures.</a:t>
            </a:r>
            <a:endParaRPr lang="en-US" dirty="0">
              <a:ea typeface="SimSun" panose="02010600030101010101" pitchFamily="2" charset="-122"/>
            </a:endParaRPr>
          </a:p>
        </p:txBody>
      </p:sp>
      <p:sp>
        <p:nvSpPr>
          <p:cNvPr id="5" name="Slide Number Placeholder 4">
            <a:extLst>
              <a:ext uri="{FF2B5EF4-FFF2-40B4-BE49-F238E27FC236}">
                <a16:creationId xmlns:a16="http://schemas.microsoft.com/office/drawing/2014/main" id="{E48ADD7E-B29C-65FF-2469-2EBAE1D541CB}"/>
              </a:ext>
            </a:extLst>
          </p:cNvPr>
          <p:cNvSpPr>
            <a:spLocks noGrp="1"/>
          </p:cNvSpPr>
          <p:nvPr>
            <p:ph type="sldNum" sz="quarter" idx="12"/>
          </p:nvPr>
        </p:nvSpPr>
        <p:spPr/>
        <p:txBody>
          <a:bodyPr/>
          <a:lstStyle/>
          <a:p>
            <a:fld id="{651DCD3F-D4B2-4A85-8BA2-44829026EE5A}" type="slidenum">
              <a:rPr lang="en-DE" smtClean="0"/>
              <a:t>12</a:t>
            </a:fld>
            <a:endParaRPr lang="en-DE"/>
          </a:p>
        </p:txBody>
      </p:sp>
    </p:spTree>
    <p:extLst>
      <p:ext uri="{BB962C8B-B14F-4D97-AF65-F5344CB8AC3E}">
        <p14:creationId xmlns:p14="http://schemas.microsoft.com/office/powerpoint/2010/main" val="265412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5747-5E14-BFD5-B24A-D29F7C681F40}"/>
              </a:ext>
            </a:extLst>
          </p:cNvPr>
          <p:cNvSpPr>
            <a:spLocks noGrp="1"/>
          </p:cNvSpPr>
          <p:nvPr>
            <p:ph type="title"/>
          </p:nvPr>
        </p:nvSpPr>
        <p:spPr>
          <a:xfrm>
            <a:off x="1103312" y="679572"/>
            <a:ext cx="8947522" cy="686534"/>
          </a:xfrm>
        </p:spPr>
        <p:txBody>
          <a:bodyPr/>
          <a:lstStyle/>
          <a:p>
            <a:r>
              <a:rPr lang="en-US" dirty="0"/>
              <a:t>Future Work</a:t>
            </a:r>
            <a:endParaRPr lang="en-DE" dirty="0"/>
          </a:p>
        </p:txBody>
      </p:sp>
      <p:sp>
        <p:nvSpPr>
          <p:cNvPr id="3" name="Content Placeholder 2">
            <a:extLst>
              <a:ext uri="{FF2B5EF4-FFF2-40B4-BE49-F238E27FC236}">
                <a16:creationId xmlns:a16="http://schemas.microsoft.com/office/drawing/2014/main" id="{8B5D03A7-0CA2-CB57-D866-EACC20FA12B5}"/>
              </a:ext>
            </a:extLst>
          </p:cNvPr>
          <p:cNvSpPr>
            <a:spLocks noGrp="1"/>
          </p:cNvSpPr>
          <p:nvPr>
            <p:ph idx="1"/>
          </p:nvPr>
        </p:nvSpPr>
        <p:spPr>
          <a:xfrm>
            <a:off x="1103312" y="1588957"/>
            <a:ext cx="9456533" cy="4659442"/>
          </a:xfrm>
        </p:spPr>
        <p:txBody>
          <a:bodyPr>
            <a:normAutofit/>
          </a:bodyPr>
          <a:lstStyle/>
          <a:p>
            <a:pPr marL="0" indent="0" algn="just">
              <a:buNone/>
            </a:pPr>
            <a:endParaRPr lang="en-US" dirty="0">
              <a:ea typeface="SimSun" panose="02010600030101010101" pitchFamily="2" charset="-122"/>
            </a:endParaRPr>
          </a:p>
          <a:p>
            <a:pPr marL="0" indent="0" algn="just">
              <a:buNone/>
            </a:pPr>
            <a:r>
              <a:rPr lang="en-GB" dirty="0">
                <a:ea typeface="SimSun" panose="02010600030101010101" pitchFamily="2" charset="-122"/>
              </a:rPr>
              <a:t>Our study acknowledges certain limitations, primarily our focus on meeting course requirements, which may have constrained our exploration and innovation. Moving forward, future research should focus on optimizing MAUI application performance for SDR representations, integrating advanced features such as signal processing algorithms, and extending compatibility to broader platforms. These endeavours promise to advance the capabilities of MAUI applications and further contribute to the evolving landscape of software development.</a:t>
            </a:r>
            <a:endParaRPr lang="en-DE" dirty="0"/>
          </a:p>
        </p:txBody>
      </p:sp>
      <p:sp>
        <p:nvSpPr>
          <p:cNvPr id="5" name="Slide Number Placeholder 4">
            <a:extLst>
              <a:ext uri="{FF2B5EF4-FFF2-40B4-BE49-F238E27FC236}">
                <a16:creationId xmlns:a16="http://schemas.microsoft.com/office/drawing/2014/main" id="{0927E74D-5D07-98AA-A109-4EE4F6D15E73}"/>
              </a:ext>
            </a:extLst>
          </p:cNvPr>
          <p:cNvSpPr>
            <a:spLocks noGrp="1"/>
          </p:cNvSpPr>
          <p:nvPr>
            <p:ph type="sldNum" sz="quarter" idx="12"/>
          </p:nvPr>
        </p:nvSpPr>
        <p:spPr/>
        <p:txBody>
          <a:bodyPr/>
          <a:lstStyle/>
          <a:p>
            <a:fld id="{651DCD3F-D4B2-4A85-8BA2-44829026EE5A}" type="slidenum">
              <a:rPr lang="en-DE" smtClean="0"/>
              <a:t>13</a:t>
            </a:fld>
            <a:endParaRPr lang="en-DE"/>
          </a:p>
        </p:txBody>
      </p:sp>
    </p:spTree>
    <p:extLst>
      <p:ext uri="{BB962C8B-B14F-4D97-AF65-F5344CB8AC3E}">
        <p14:creationId xmlns:p14="http://schemas.microsoft.com/office/powerpoint/2010/main" val="279536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picture containing screenshot, skyscraper, design, building&#10;&#10;Description automatically generated">
            <a:extLst>
              <a:ext uri="{FF2B5EF4-FFF2-40B4-BE49-F238E27FC236}">
                <a16:creationId xmlns:a16="http://schemas.microsoft.com/office/drawing/2014/main" id="{42975A31-A755-6106-2EBD-38F725359963}"/>
              </a:ext>
            </a:extLst>
          </p:cNvPr>
          <p:cNvPicPr>
            <a:picLocks noGrp="1" noChangeAspect="1"/>
          </p:cNvPicPr>
          <p:nvPr>
            <p:ph idx="1"/>
          </p:nvPr>
        </p:nvPicPr>
        <p:blipFill rotWithShape="1">
          <a:blip r:embed="rId8">
            <a:extLst>
              <a:ext uri="{28A0092B-C50C-407E-A947-70E740481C1C}">
                <a14:useLocalDpi xmlns:a14="http://schemas.microsoft.com/office/drawing/2010/main" val="0"/>
              </a:ext>
            </a:extLst>
          </a:blip>
          <a:srcRect r="444"/>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52B1435E-BAB8-43AB-AF6A-C15D437DC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02DA0911-CC46-8B84-94A7-89C8BD019080}"/>
              </a:ext>
            </a:extLst>
          </p:cNvPr>
          <p:cNvSpPr>
            <a:spLocks noGrp="1"/>
          </p:cNvSpPr>
          <p:nvPr>
            <p:ph type="sldNum" sz="quarter" idx="12"/>
          </p:nvPr>
        </p:nvSpPr>
        <p:spPr/>
        <p:txBody>
          <a:bodyPr/>
          <a:lstStyle/>
          <a:p>
            <a:fld id="{651DCD3F-D4B2-4A85-8BA2-44829026EE5A}" type="slidenum">
              <a:rPr lang="en-DE" smtClean="0"/>
              <a:t>14</a:t>
            </a:fld>
            <a:endParaRPr lang="en-DE"/>
          </a:p>
        </p:txBody>
      </p:sp>
    </p:spTree>
    <p:extLst>
      <p:ext uri="{BB962C8B-B14F-4D97-AF65-F5344CB8AC3E}">
        <p14:creationId xmlns:p14="http://schemas.microsoft.com/office/powerpoint/2010/main" val="422375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4CB1-2606-C7E0-5B16-B0950848D070}"/>
              </a:ext>
            </a:extLst>
          </p:cNvPr>
          <p:cNvSpPr>
            <a:spLocks noGrp="1"/>
          </p:cNvSpPr>
          <p:nvPr>
            <p:ph type="title"/>
          </p:nvPr>
        </p:nvSpPr>
        <p:spPr>
          <a:xfrm>
            <a:off x="1103312" y="482698"/>
            <a:ext cx="9404723" cy="1400530"/>
          </a:xfrm>
        </p:spPr>
        <p:txBody>
          <a:bodyPr/>
          <a:lstStyle/>
          <a:p>
            <a:r>
              <a:rPr lang="en-US" dirty="0"/>
              <a:t>Overview of the Presentation</a:t>
            </a:r>
            <a:endParaRPr lang="en-DE" dirty="0"/>
          </a:p>
        </p:txBody>
      </p:sp>
      <p:sp>
        <p:nvSpPr>
          <p:cNvPr id="3" name="Content Placeholder 2">
            <a:extLst>
              <a:ext uri="{FF2B5EF4-FFF2-40B4-BE49-F238E27FC236}">
                <a16:creationId xmlns:a16="http://schemas.microsoft.com/office/drawing/2014/main" id="{B4CFEDBD-553C-66F8-2D85-4C9D74BE0C9C}"/>
              </a:ext>
            </a:extLst>
          </p:cNvPr>
          <p:cNvSpPr>
            <a:spLocks noGrp="1"/>
          </p:cNvSpPr>
          <p:nvPr>
            <p:ph idx="1"/>
          </p:nvPr>
        </p:nvSpPr>
        <p:spPr>
          <a:xfrm>
            <a:off x="1103312" y="1735285"/>
            <a:ext cx="8946541" cy="4195481"/>
          </a:xfrm>
        </p:spPr>
        <p:txBody>
          <a:bodyPr>
            <a:normAutofit/>
          </a:bodyPr>
          <a:lstStyle/>
          <a:p>
            <a:r>
              <a:rPr lang="en-US" dirty="0"/>
              <a:t>Abstract</a:t>
            </a:r>
          </a:p>
          <a:p>
            <a:r>
              <a:rPr lang="en-US" dirty="0"/>
              <a:t>Introduction</a:t>
            </a:r>
          </a:p>
          <a:p>
            <a:r>
              <a:rPr lang="en-US" dirty="0"/>
              <a:t>Features of the MAUI application</a:t>
            </a:r>
          </a:p>
          <a:p>
            <a:r>
              <a:rPr lang="en-US" dirty="0"/>
              <a:t>Outputs</a:t>
            </a:r>
          </a:p>
          <a:p>
            <a:r>
              <a:rPr lang="en-US" dirty="0"/>
              <a:t>Conclusion</a:t>
            </a:r>
          </a:p>
          <a:p>
            <a:r>
              <a:rPr lang="en-US" dirty="0"/>
              <a:t>Future Work</a:t>
            </a:r>
            <a:endParaRPr lang="en-DE" dirty="0"/>
          </a:p>
        </p:txBody>
      </p:sp>
      <p:sp>
        <p:nvSpPr>
          <p:cNvPr id="5" name="Slide Number Placeholder 4">
            <a:extLst>
              <a:ext uri="{FF2B5EF4-FFF2-40B4-BE49-F238E27FC236}">
                <a16:creationId xmlns:a16="http://schemas.microsoft.com/office/drawing/2014/main" id="{392A7A8F-949C-D45C-6F90-7496848488CF}"/>
              </a:ext>
            </a:extLst>
          </p:cNvPr>
          <p:cNvSpPr>
            <a:spLocks noGrp="1"/>
          </p:cNvSpPr>
          <p:nvPr>
            <p:ph type="sldNum" sz="quarter" idx="12"/>
          </p:nvPr>
        </p:nvSpPr>
        <p:spPr/>
        <p:txBody>
          <a:bodyPr/>
          <a:lstStyle/>
          <a:p>
            <a:fld id="{651DCD3F-D4B2-4A85-8BA2-44829026EE5A}" type="slidenum">
              <a:rPr lang="en-DE" smtClean="0"/>
              <a:t>2</a:t>
            </a:fld>
            <a:endParaRPr lang="en-DE"/>
          </a:p>
        </p:txBody>
      </p:sp>
    </p:spTree>
    <p:extLst>
      <p:ext uri="{BB962C8B-B14F-4D97-AF65-F5344CB8AC3E}">
        <p14:creationId xmlns:p14="http://schemas.microsoft.com/office/powerpoint/2010/main" val="219215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1C16-0AF9-4331-BDFD-4FAAFEDF1902}"/>
              </a:ext>
            </a:extLst>
          </p:cNvPr>
          <p:cNvSpPr>
            <a:spLocks noGrp="1"/>
          </p:cNvSpPr>
          <p:nvPr>
            <p:ph type="title"/>
          </p:nvPr>
        </p:nvSpPr>
        <p:spPr>
          <a:xfrm>
            <a:off x="1103312" y="452718"/>
            <a:ext cx="8947522" cy="1400530"/>
          </a:xfrm>
        </p:spPr>
        <p:txBody>
          <a:bodyPr/>
          <a:lstStyle/>
          <a:p>
            <a:r>
              <a:rPr lang="en-US" dirty="0"/>
              <a:t>Abstract</a:t>
            </a:r>
            <a:endParaRPr lang="en-DE" dirty="0"/>
          </a:p>
        </p:txBody>
      </p:sp>
      <p:sp>
        <p:nvSpPr>
          <p:cNvPr id="3" name="Content Placeholder 2">
            <a:extLst>
              <a:ext uri="{FF2B5EF4-FFF2-40B4-BE49-F238E27FC236}">
                <a16:creationId xmlns:a16="http://schemas.microsoft.com/office/drawing/2014/main" id="{2EBE9C99-8D9D-E1DC-97EF-5FD3787D93CD}"/>
              </a:ext>
            </a:extLst>
          </p:cNvPr>
          <p:cNvSpPr>
            <a:spLocks noGrp="1"/>
          </p:cNvSpPr>
          <p:nvPr>
            <p:ph idx="1"/>
          </p:nvPr>
        </p:nvSpPr>
        <p:spPr>
          <a:xfrm>
            <a:off x="1103312" y="1684962"/>
            <a:ext cx="8946541" cy="4720320"/>
          </a:xfrm>
        </p:spPr>
        <p:txBody>
          <a:bodyPr>
            <a:normAutofit/>
          </a:bodyPr>
          <a:lstStyle/>
          <a:p>
            <a:pPr marL="0" indent="0" algn="just">
              <a:buNone/>
            </a:pPr>
            <a:r>
              <a:rPr lang="en-GB" dirty="0"/>
              <a:t>Addressing the need for user-friendly interfaces in software engineering, our project details the creation and deployment of a Multimodal Adaptive User Interface (MAUI) application. Focused on Sparse Distributed Representations (SDRs) visualization using Scalable Vector Graphics (SVG), our app seamlessly transitions SDR representations from Python scripts to an interactive MAUI app in C#. By accepting various input formats and utilizing SVG features for layout customization, our app enhances user experience. Additionally, a download feature enables users to save generated outputs. Our work contributes to advancing SDR methodologies and MAUI app development in software engineering.</a:t>
            </a:r>
            <a:endParaRPr lang="en-DE" dirty="0"/>
          </a:p>
        </p:txBody>
      </p:sp>
      <p:sp>
        <p:nvSpPr>
          <p:cNvPr id="5" name="Slide Number Placeholder 4">
            <a:extLst>
              <a:ext uri="{FF2B5EF4-FFF2-40B4-BE49-F238E27FC236}">
                <a16:creationId xmlns:a16="http://schemas.microsoft.com/office/drawing/2014/main" id="{C0546A5B-1995-8751-3B62-41A5A8F62AA9}"/>
              </a:ext>
            </a:extLst>
          </p:cNvPr>
          <p:cNvSpPr>
            <a:spLocks noGrp="1"/>
          </p:cNvSpPr>
          <p:nvPr>
            <p:ph type="sldNum" sz="quarter" idx="12"/>
          </p:nvPr>
        </p:nvSpPr>
        <p:spPr/>
        <p:txBody>
          <a:bodyPr/>
          <a:lstStyle/>
          <a:p>
            <a:fld id="{651DCD3F-D4B2-4A85-8BA2-44829026EE5A}" type="slidenum">
              <a:rPr lang="en-DE" smtClean="0"/>
              <a:t>3</a:t>
            </a:fld>
            <a:endParaRPr lang="en-DE"/>
          </a:p>
        </p:txBody>
      </p:sp>
    </p:spTree>
    <p:extLst>
      <p:ext uri="{BB962C8B-B14F-4D97-AF65-F5344CB8AC3E}">
        <p14:creationId xmlns:p14="http://schemas.microsoft.com/office/powerpoint/2010/main" val="300577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F112-9D85-4335-ED68-AC7EBEA41F3A}"/>
              </a:ext>
            </a:extLst>
          </p:cNvPr>
          <p:cNvSpPr>
            <a:spLocks noGrp="1"/>
          </p:cNvSpPr>
          <p:nvPr>
            <p:ph type="title"/>
          </p:nvPr>
        </p:nvSpPr>
        <p:spPr>
          <a:xfrm>
            <a:off x="1103312" y="452718"/>
            <a:ext cx="8947522" cy="866416"/>
          </a:xfrm>
        </p:spPr>
        <p:txBody>
          <a:bodyPr/>
          <a:lstStyle/>
          <a:p>
            <a:r>
              <a:rPr lang="en-US" dirty="0"/>
              <a:t>Introduction</a:t>
            </a:r>
            <a:endParaRPr lang="en-DE" dirty="0"/>
          </a:p>
        </p:txBody>
      </p:sp>
      <p:sp>
        <p:nvSpPr>
          <p:cNvPr id="3" name="Content Placeholder 2">
            <a:extLst>
              <a:ext uri="{FF2B5EF4-FFF2-40B4-BE49-F238E27FC236}">
                <a16:creationId xmlns:a16="http://schemas.microsoft.com/office/drawing/2014/main" id="{DCDE28EC-507B-9393-1BCE-C7FE97B5B6EE}"/>
              </a:ext>
            </a:extLst>
          </p:cNvPr>
          <p:cNvSpPr>
            <a:spLocks noGrp="1"/>
          </p:cNvSpPr>
          <p:nvPr>
            <p:ph idx="1"/>
          </p:nvPr>
        </p:nvSpPr>
        <p:spPr>
          <a:xfrm>
            <a:off x="1103312" y="1592494"/>
            <a:ext cx="8946541" cy="4655905"/>
          </a:xfrm>
        </p:spPr>
        <p:txBody>
          <a:bodyPr>
            <a:normAutofit fontScale="92500" lnSpcReduction="20000"/>
          </a:bodyPr>
          <a:lstStyle/>
          <a:p>
            <a:pPr marL="0" indent="0" algn="just">
              <a:buNone/>
            </a:pPr>
            <a:r>
              <a:rPr lang="en-GB" sz="2200" dirty="0"/>
              <a:t>Sparse Distributed Representation is a frequently employed idea in neural network frameworks, especially within unsupervised learning and spatial coding. It involves representing data in a high-dimensional space where only a small fraction of dimensions is given at any time. This representation is valuable for tasks such as pattern recognition, anomaly detection, and memory storage, among others. </a:t>
            </a:r>
          </a:p>
          <a:p>
            <a:pPr marL="0" indent="0" algn="just">
              <a:buNone/>
            </a:pPr>
            <a:r>
              <a:rPr lang="en-GB" sz="2200" dirty="0"/>
              <a:t>In the ever-evolving landscape of software engineering, the emergence of Multimodal Adaptive User Interface (MAUI) applications represents a pivotal advancement. MAUI applications offer unparalleled versatility and adaptability, catering to the diverse needs of modern users. By seamlessly integrating various input formats and leveraging advanced features such as Scalable Vector Graphics (SVG), MAUI applications transcend traditional boundaries, facilitating enhanced user experiences across platforms. This presentation explores the transformative capabilities of MAUI applications, highlighting their potential to revolutionize software development and redefine user interactions in the digital age.</a:t>
            </a:r>
          </a:p>
          <a:p>
            <a:pPr marL="0" indent="0" algn="just">
              <a:buNone/>
            </a:pPr>
            <a:endParaRPr lang="en-DE" dirty="0"/>
          </a:p>
        </p:txBody>
      </p:sp>
      <p:sp>
        <p:nvSpPr>
          <p:cNvPr id="5" name="Slide Number Placeholder 4">
            <a:extLst>
              <a:ext uri="{FF2B5EF4-FFF2-40B4-BE49-F238E27FC236}">
                <a16:creationId xmlns:a16="http://schemas.microsoft.com/office/drawing/2014/main" id="{FF056C8A-2D24-33C0-864B-5A88C259C5DA}"/>
              </a:ext>
            </a:extLst>
          </p:cNvPr>
          <p:cNvSpPr>
            <a:spLocks noGrp="1"/>
          </p:cNvSpPr>
          <p:nvPr>
            <p:ph type="sldNum" sz="quarter" idx="12"/>
          </p:nvPr>
        </p:nvSpPr>
        <p:spPr/>
        <p:txBody>
          <a:bodyPr/>
          <a:lstStyle/>
          <a:p>
            <a:fld id="{651DCD3F-D4B2-4A85-8BA2-44829026EE5A}" type="slidenum">
              <a:rPr lang="en-DE" smtClean="0"/>
              <a:t>4</a:t>
            </a:fld>
            <a:endParaRPr lang="en-DE"/>
          </a:p>
        </p:txBody>
      </p:sp>
    </p:spTree>
    <p:extLst>
      <p:ext uri="{BB962C8B-B14F-4D97-AF65-F5344CB8AC3E}">
        <p14:creationId xmlns:p14="http://schemas.microsoft.com/office/powerpoint/2010/main" val="45070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8C86-3793-D3F9-90A7-0E9660F0179F}"/>
              </a:ext>
            </a:extLst>
          </p:cNvPr>
          <p:cNvSpPr>
            <a:spLocks noGrp="1"/>
          </p:cNvSpPr>
          <p:nvPr>
            <p:ph type="title"/>
          </p:nvPr>
        </p:nvSpPr>
        <p:spPr>
          <a:xfrm>
            <a:off x="1750776" y="2823556"/>
            <a:ext cx="8825657" cy="860400"/>
          </a:xfrm>
        </p:spPr>
        <p:txBody>
          <a:bodyPr/>
          <a:lstStyle/>
          <a:p>
            <a:r>
              <a:rPr lang="en-US" dirty="0"/>
              <a:t>Features of the MAUI application</a:t>
            </a:r>
          </a:p>
        </p:txBody>
      </p:sp>
      <p:sp>
        <p:nvSpPr>
          <p:cNvPr id="4" name="Slide Number Placeholder 3">
            <a:extLst>
              <a:ext uri="{FF2B5EF4-FFF2-40B4-BE49-F238E27FC236}">
                <a16:creationId xmlns:a16="http://schemas.microsoft.com/office/drawing/2014/main" id="{4C745CAD-C00D-CC77-EB2F-E3FC8FBFD0DA}"/>
              </a:ext>
            </a:extLst>
          </p:cNvPr>
          <p:cNvSpPr>
            <a:spLocks noGrp="1"/>
          </p:cNvSpPr>
          <p:nvPr>
            <p:ph type="sldNum" sz="quarter" idx="12"/>
          </p:nvPr>
        </p:nvSpPr>
        <p:spPr/>
        <p:txBody>
          <a:bodyPr/>
          <a:lstStyle/>
          <a:p>
            <a:fld id="{651DCD3F-D4B2-4A85-8BA2-44829026EE5A}" type="slidenum">
              <a:rPr lang="en-DE" smtClean="0"/>
              <a:t>5</a:t>
            </a:fld>
            <a:endParaRPr lang="en-DE"/>
          </a:p>
        </p:txBody>
      </p:sp>
    </p:spTree>
    <p:extLst>
      <p:ext uri="{BB962C8B-B14F-4D97-AF65-F5344CB8AC3E}">
        <p14:creationId xmlns:p14="http://schemas.microsoft.com/office/powerpoint/2010/main" val="150318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B2F502D3-FF21-9E0A-45F4-6E53595EA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1805" y="1551398"/>
            <a:ext cx="4984955" cy="4080387"/>
          </a:xfrm>
        </p:spPr>
      </p:pic>
      <p:sp>
        <p:nvSpPr>
          <p:cNvPr id="5" name="Title 1">
            <a:extLst>
              <a:ext uri="{FF2B5EF4-FFF2-40B4-BE49-F238E27FC236}">
                <a16:creationId xmlns:a16="http://schemas.microsoft.com/office/drawing/2014/main" id="{AAA0DACB-1011-FD5F-517D-F670134B6DD6}"/>
              </a:ext>
            </a:extLst>
          </p:cNvPr>
          <p:cNvSpPr>
            <a:spLocks noGrp="1"/>
          </p:cNvSpPr>
          <p:nvPr>
            <p:ph type="title"/>
          </p:nvPr>
        </p:nvSpPr>
        <p:spPr>
          <a:xfrm>
            <a:off x="1387011" y="679572"/>
            <a:ext cx="8683999" cy="941797"/>
          </a:xfrm>
        </p:spPr>
        <p:txBody>
          <a:bodyPr/>
          <a:lstStyle/>
          <a:p>
            <a:r>
              <a:rPr lang="en-US" sz="4000" dirty="0"/>
              <a:t>Giving Input as file</a:t>
            </a:r>
          </a:p>
        </p:txBody>
      </p:sp>
      <p:sp>
        <p:nvSpPr>
          <p:cNvPr id="6" name="Slide Number Placeholder 5">
            <a:extLst>
              <a:ext uri="{FF2B5EF4-FFF2-40B4-BE49-F238E27FC236}">
                <a16:creationId xmlns:a16="http://schemas.microsoft.com/office/drawing/2014/main" id="{780CD375-5D69-1D27-1CB5-5DBE15112C8E}"/>
              </a:ext>
            </a:extLst>
          </p:cNvPr>
          <p:cNvSpPr>
            <a:spLocks noGrp="1"/>
          </p:cNvSpPr>
          <p:nvPr>
            <p:ph type="sldNum" sz="quarter" idx="12"/>
          </p:nvPr>
        </p:nvSpPr>
        <p:spPr/>
        <p:txBody>
          <a:bodyPr/>
          <a:lstStyle/>
          <a:p>
            <a:fld id="{651DCD3F-D4B2-4A85-8BA2-44829026EE5A}" type="slidenum">
              <a:rPr lang="en-DE" smtClean="0"/>
              <a:t>6</a:t>
            </a:fld>
            <a:endParaRPr lang="en-DE"/>
          </a:p>
        </p:txBody>
      </p:sp>
      <p:sp>
        <p:nvSpPr>
          <p:cNvPr id="7" name="TextBox 6">
            <a:extLst>
              <a:ext uri="{FF2B5EF4-FFF2-40B4-BE49-F238E27FC236}">
                <a16:creationId xmlns:a16="http://schemas.microsoft.com/office/drawing/2014/main" id="{90612A5B-2ADE-4F9D-E16B-4A47E99B2033}"/>
              </a:ext>
            </a:extLst>
          </p:cNvPr>
          <p:cNvSpPr txBox="1"/>
          <p:nvPr/>
        </p:nvSpPr>
        <p:spPr>
          <a:xfrm>
            <a:off x="6341805" y="5747583"/>
            <a:ext cx="5502508" cy="369332"/>
          </a:xfrm>
          <a:prstGeom prst="rect">
            <a:avLst/>
          </a:prstGeom>
          <a:noFill/>
        </p:spPr>
        <p:txBody>
          <a:bodyPr wrap="square" rtlCol="0">
            <a:spAutoFit/>
          </a:bodyPr>
          <a:lstStyle/>
          <a:p>
            <a:r>
              <a:rPr lang="en-US" dirty="0"/>
              <a:t>               Fig: Giving Input as a file</a:t>
            </a:r>
            <a:r>
              <a:rPr lang="en-US" dirty="0">
                <a:latin typeface="Times New Roman" panose="02020603050405020304" pitchFamily="18" charset="0"/>
                <a:ea typeface="SimSun" panose="02010600030101010101" pitchFamily="2" charset="-122"/>
              </a:rPr>
              <a:t>[1]</a:t>
            </a:r>
            <a:endParaRPr lang="en-DE" dirty="0"/>
          </a:p>
        </p:txBody>
      </p:sp>
      <p:sp>
        <p:nvSpPr>
          <p:cNvPr id="8" name="Content Placeholder 2">
            <a:extLst>
              <a:ext uri="{FF2B5EF4-FFF2-40B4-BE49-F238E27FC236}">
                <a16:creationId xmlns:a16="http://schemas.microsoft.com/office/drawing/2014/main" id="{5420061B-4653-DC6F-D918-42F969629E66}"/>
              </a:ext>
            </a:extLst>
          </p:cNvPr>
          <p:cNvSpPr txBox="1">
            <a:spLocks/>
          </p:cNvSpPr>
          <p:nvPr/>
        </p:nvSpPr>
        <p:spPr>
          <a:xfrm>
            <a:off x="1082376" y="1891660"/>
            <a:ext cx="4338409" cy="35156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cs typeface="Times New Roman" panose="02020603050405020304" pitchFamily="18" charset="0"/>
              </a:rPr>
              <a:t>The user can give the input file from his local device by clicking “Choose File” option to generate the SDR graph. </a:t>
            </a:r>
          </a:p>
          <a:p>
            <a:pPr algn="just">
              <a:buFont typeface="Arial" panose="020B0604020202020204" pitchFamily="34" charset="0"/>
              <a:buChar char="•"/>
            </a:pPr>
            <a:r>
              <a:rPr lang="en-US" dirty="0">
                <a:cs typeface="Times New Roman" panose="02020603050405020304" pitchFamily="18" charset="0"/>
              </a:rPr>
              <a:t>In addition, he/she must give all the input values. </a:t>
            </a:r>
          </a:p>
          <a:p>
            <a:pPr algn="just">
              <a:buFont typeface="Arial" panose="020B0604020202020204" pitchFamily="34" charset="0"/>
              <a:buChar char="•"/>
            </a:pPr>
            <a:r>
              <a:rPr lang="en-US" dirty="0">
                <a:cs typeface="Times New Roman" panose="02020603050405020304" pitchFamily="18" charset="0"/>
              </a:rPr>
              <a:t>Otherwise, the graph will not generate.</a:t>
            </a:r>
            <a:endParaRPr lang="en-DE" dirty="0"/>
          </a:p>
        </p:txBody>
      </p:sp>
    </p:spTree>
    <p:extLst>
      <p:ext uri="{BB962C8B-B14F-4D97-AF65-F5344CB8AC3E}">
        <p14:creationId xmlns:p14="http://schemas.microsoft.com/office/powerpoint/2010/main" val="205854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9A8E-0AB2-3DFA-2BB2-29595E79F54A}"/>
              </a:ext>
            </a:extLst>
          </p:cNvPr>
          <p:cNvSpPr>
            <a:spLocks noGrp="1"/>
          </p:cNvSpPr>
          <p:nvPr>
            <p:ph type="title"/>
          </p:nvPr>
        </p:nvSpPr>
        <p:spPr>
          <a:xfrm>
            <a:off x="1447060" y="615135"/>
            <a:ext cx="7989319" cy="942680"/>
          </a:xfrm>
        </p:spPr>
        <p:txBody>
          <a:bodyPr>
            <a:normAutofit/>
          </a:bodyPr>
          <a:lstStyle/>
          <a:p>
            <a:r>
              <a:rPr lang="en-US" dirty="0"/>
              <a:t>Giving Input data as Text file</a:t>
            </a:r>
            <a:endParaRPr lang="en-DE" dirty="0"/>
          </a:p>
        </p:txBody>
      </p:sp>
      <p:sp>
        <p:nvSpPr>
          <p:cNvPr id="3" name="Content Placeholder 2">
            <a:extLst>
              <a:ext uri="{FF2B5EF4-FFF2-40B4-BE49-F238E27FC236}">
                <a16:creationId xmlns:a16="http://schemas.microsoft.com/office/drawing/2014/main" id="{6A7C0A3A-0A40-3A3D-6748-8F13D20AC371}"/>
              </a:ext>
            </a:extLst>
          </p:cNvPr>
          <p:cNvSpPr>
            <a:spLocks noGrp="1"/>
          </p:cNvSpPr>
          <p:nvPr>
            <p:ph idx="1"/>
          </p:nvPr>
        </p:nvSpPr>
        <p:spPr>
          <a:xfrm>
            <a:off x="1103311" y="2052214"/>
            <a:ext cx="4338409" cy="4196185"/>
          </a:xfrm>
        </p:spPr>
        <p:txBody>
          <a:bodyPr>
            <a:normAutofit/>
          </a:bodyPr>
          <a:lstStyle/>
          <a:p>
            <a:pPr algn="just">
              <a:buFont typeface="Arial" panose="020B0604020202020204" pitchFamily="34" charset="0"/>
              <a:buChar char="•"/>
            </a:pPr>
            <a:endParaRPr lang="en-US" dirty="0"/>
          </a:p>
          <a:p>
            <a:pPr algn="just">
              <a:buFont typeface="Arial" panose="020B0604020202020204" pitchFamily="34" charset="0"/>
              <a:buChar char="•"/>
            </a:pPr>
            <a:r>
              <a:rPr lang="en-US" dirty="0"/>
              <a:t>User can give input data manually into the text field by selecting “Input CSV Content Directly” to generate the SDR chart.</a:t>
            </a:r>
          </a:p>
          <a:p>
            <a:pPr algn="just">
              <a:buFont typeface="Arial" panose="020B0604020202020204" pitchFamily="34" charset="0"/>
              <a:buChar char="•"/>
            </a:pPr>
            <a:r>
              <a:rPr lang="en-US" dirty="0"/>
              <a:t>Here he/she can paste the input data.</a:t>
            </a:r>
          </a:p>
          <a:p>
            <a:pPr algn="just">
              <a:buFont typeface="Arial" panose="020B0604020202020204" pitchFamily="34" charset="0"/>
              <a:buChar char="•"/>
            </a:pPr>
            <a:r>
              <a:rPr lang="en-US" dirty="0"/>
              <a:t>User must give other inputs.</a:t>
            </a:r>
            <a:endParaRPr lang="en-DE" dirty="0"/>
          </a:p>
        </p:txBody>
      </p:sp>
      <p:sp>
        <p:nvSpPr>
          <p:cNvPr id="4" name="TextBox 3">
            <a:extLst>
              <a:ext uri="{FF2B5EF4-FFF2-40B4-BE49-F238E27FC236}">
                <a16:creationId xmlns:a16="http://schemas.microsoft.com/office/drawing/2014/main" id="{C0E120F4-AB14-5D3F-39F4-FB78D59DCAB4}"/>
              </a:ext>
            </a:extLst>
          </p:cNvPr>
          <p:cNvSpPr txBox="1"/>
          <p:nvPr/>
        </p:nvSpPr>
        <p:spPr>
          <a:xfrm>
            <a:off x="5902911" y="5376359"/>
            <a:ext cx="5502508" cy="369332"/>
          </a:xfrm>
          <a:prstGeom prst="rect">
            <a:avLst/>
          </a:prstGeom>
          <a:noFill/>
        </p:spPr>
        <p:txBody>
          <a:bodyPr wrap="square" rtlCol="0">
            <a:spAutoFit/>
          </a:bodyPr>
          <a:lstStyle/>
          <a:p>
            <a:r>
              <a:rPr lang="en-US" dirty="0"/>
              <a:t>                    Fig: </a:t>
            </a:r>
            <a:r>
              <a:rPr lang="en-US" dirty="0">
                <a:latin typeface="+mj-lt"/>
                <a:ea typeface="SimSun" panose="02010600030101010101" pitchFamily="2" charset="-122"/>
              </a:rPr>
              <a:t>Input data as text file</a:t>
            </a:r>
            <a:r>
              <a:rPr lang="en-US" sz="1800" dirty="0">
                <a:effectLst/>
                <a:latin typeface="+mj-lt"/>
                <a:ea typeface="SimSun" panose="02010600030101010101" pitchFamily="2" charset="-122"/>
              </a:rPr>
              <a:t>[2].</a:t>
            </a:r>
            <a:endParaRPr lang="en-DE" dirty="0">
              <a:latin typeface="+mj-lt"/>
            </a:endParaRPr>
          </a:p>
        </p:txBody>
      </p:sp>
      <p:sp>
        <p:nvSpPr>
          <p:cNvPr id="8" name="Slide Number Placeholder 7">
            <a:extLst>
              <a:ext uri="{FF2B5EF4-FFF2-40B4-BE49-F238E27FC236}">
                <a16:creationId xmlns:a16="http://schemas.microsoft.com/office/drawing/2014/main" id="{F46C5DC6-54FB-78FC-B6A3-8C8EFF17177A}"/>
              </a:ext>
            </a:extLst>
          </p:cNvPr>
          <p:cNvSpPr>
            <a:spLocks noGrp="1"/>
          </p:cNvSpPr>
          <p:nvPr>
            <p:ph type="sldNum" sz="quarter" idx="12"/>
          </p:nvPr>
        </p:nvSpPr>
        <p:spPr/>
        <p:txBody>
          <a:bodyPr/>
          <a:lstStyle/>
          <a:p>
            <a:fld id="{651DCD3F-D4B2-4A85-8BA2-44829026EE5A}" type="slidenum">
              <a:rPr lang="en-DE" smtClean="0"/>
              <a:t>7</a:t>
            </a:fld>
            <a:endParaRPr lang="en-DE"/>
          </a:p>
        </p:txBody>
      </p:sp>
      <p:pic>
        <p:nvPicPr>
          <p:cNvPr id="6" name="Picture 5" descr="A screenshot of a computer&#10;&#10;Description automatically generated">
            <a:extLst>
              <a:ext uri="{FF2B5EF4-FFF2-40B4-BE49-F238E27FC236}">
                <a16:creationId xmlns:a16="http://schemas.microsoft.com/office/drawing/2014/main" id="{AB578D31-DAAD-5DFB-2A7E-390B1BD30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912" y="2052214"/>
            <a:ext cx="5502507" cy="3324145"/>
          </a:xfrm>
          <a:prstGeom prst="rect">
            <a:avLst/>
          </a:prstGeom>
        </p:spPr>
      </p:pic>
    </p:spTree>
    <p:extLst>
      <p:ext uri="{BB962C8B-B14F-4D97-AF65-F5344CB8AC3E}">
        <p14:creationId xmlns:p14="http://schemas.microsoft.com/office/powerpoint/2010/main" val="390244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9A8E-0AB2-3DFA-2BB2-29595E79F54A}"/>
              </a:ext>
            </a:extLst>
          </p:cNvPr>
          <p:cNvSpPr>
            <a:spLocks noGrp="1"/>
          </p:cNvSpPr>
          <p:nvPr>
            <p:ph type="title"/>
          </p:nvPr>
        </p:nvSpPr>
        <p:spPr>
          <a:xfrm>
            <a:off x="1184938" y="661992"/>
            <a:ext cx="8797773" cy="1053616"/>
          </a:xfrm>
        </p:spPr>
        <p:txBody>
          <a:bodyPr>
            <a:normAutofit/>
          </a:bodyPr>
          <a:lstStyle/>
          <a:p>
            <a:r>
              <a:rPr lang="en-US" dirty="0"/>
              <a:t>Horizontal output</a:t>
            </a:r>
            <a:endParaRPr lang="en-DE" dirty="0"/>
          </a:p>
        </p:txBody>
      </p:sp>
      <p:sp>
        <p:nvSpPr>
          <p:cNvPr id="3" name="Content Placeholder 2">
            <a:extLst>
              <a:ext uri="{FF2B5EF4-FFF2-40B4-BE49-F238E27FC236}">
                <a16:creationId xmlns:a16="http://schemas.microsoft.com/office/drawing/2014/main" id="{6A7C0A3A-0A40-3A3D-6748-8F13D20AC371}"/>
              </a:ext>
            </a:extLst>
          </p:cNvPr>
          <p:cNvSpPr>
            <a:spLocks noGrp="1"/>
          </p:cNvSpPr>
          <p:nvPr>
            <p:ph idx="1"/>
          </p:nvPr>
        </p:nvSpPr>
        <p:spPr>
          <a:xfrm>
            <a:off x="916497" y="1846542"/>
            <a:ext cx="4338409" cy="4196185"/>
          </a:xfrm>
        </p:spPr>
        <p:txBody>
          <a:bodyPr>
            <a:normAutofit/>
          </a:bodyPr>
          <a:lstStyle/>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a:t>This is the Horizontal Output of the SDR.</a:t>
            </a:r>
          </a:p>
        </p:txBody>
      </p:sp>
      <p:sp>
        <p:nvSpPr>
          <p:cNvPr id="4" name="TextBox 3">
            <a:extLst>
              <a:ext uri="{FF2B5EF4-FFF2-40B4-BE49-F238E27FC236}">
                <a16:creationId xmlns:a16="http://schemas.microsoft.com/office/drawing/2014/main" id="{C0E120F4-AB14-5D3F-39F4-FB78D59DCAB4}"/>
              </a:ext>
            </a:extLst>
          </p:cNvPr>
          <p:cNvSpPr txBox="1"/>
          <p:nvPr/>
        </p:nvSpPr>
        <p:spPr>
          <a:xfrm>
            <a:off x="5893079" y="5900073"/>
            <a:ext cx="5502508" cy="369332"/>
          </a:xfrm>
          <a:prstGeom prst="rect">
            <a:avLst/>
          </a:prstGeom>
          <a:noFill/>
        </p:spPr>
        <p:txBody>
          <a:bodyPr wrap="square" rtlCol="0">
            <a:spAutoFit/>
          </a:bodyPr>
          <a:lstStyle/>
          <a:p>
            <a:r>
              <a:rPr lang="en-US" dirty="0"/>
              <a:t>                          Fig: </a:t>
            </a:r>
            <a:r>
              <a:rPr lang="en-US" dirty="0">
                <a:latin typeface="+mj-lt"/>
                <a:ea typeface="SimSun" panose="02010600030101010101" pitchFamily="2" charset="-122"/>
              </a:rPr>
              <a:t>Horizontal Output[3</a:t>
            </a:r>
            <a:r>
              <a:rPr lang="en-US" sz="1800" dirty="0">
                <a:effectLst/>
                <a:latin typeface="+mj-lt"/>
                <a:ea typeface="SimSun" panose="02010600030101010101" pitchFamily="2" charset="-122"/>
              </a:rPr>
              <a:t>].</a:t>
            </a:r>
            <a:endParaRPr lang="en-DE" dirty="0">
              <a:latin typeface="+mj-lt"/>
            </a:endParaRPr>
          </a:p>
        </p:txBody>
      </p:sp>
      <p:sp>
        <p:nvSpPr>
          <p:cNvPr id="8" name="Slide Number Placeholder 7">
            <a:extLst>
              <a:ext uri="{FF2B5EF4-FFF2-40B4-BE49-F238E27FC236}">
                <a16:creationId xmlns:a16="http://schemas.microsoft.com/office/drawing/2014/main" id="{F46C5DC6-54FB-78FC-B6A3-8C8EFF17177A}"/>
              </a:ext>
            </a:extLst>
          </p:cNvPr>
          <p:cNvSpPr>
            <a:spLocks noGrp="1"/>
          </p:cNvSpPr>
          <p:nvPr>
            <p:ph type="sldNum" sz="quarter" idx="12"/>
          </p:nvPr>
        </p:nvSpPr>
        <p:spPr/>
        <p:txBody>
          <a:bodyPr/>
          <a:lstStyle/>
          <a:p>
            <a:fld id="{651DCD3F-D4B2-4A85-8BA2-44829026EE5A}" type="slidenum">
              <a:rPr lang="en-DE" smtClean="0"/>
              <a:t>8</a:t>
            </a:fld>
            <a:endParaRPr lang="en-DE"/>
          </a:p>
        </p:txBody>
      </p:sp>
      <p:pic>
        <p:nvPicPr>
          <p:cNvPr id="6" name="Picture 5" descr="A screenshot of a computer&#10;&#10;Description automatically generated">
            <a:extLst>
              <a:ext uri="{FF2B5EF4-FFF2-40B4-BE49-F238E27FC236}">
                <a16:creationId xmlns:a16="http://schemas.microsoft.com/office/drawing/2014/main" id="{DB89B2F5-B593-7338-08ED-6626F7356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3825" y="1846542"/>
            <a:ext cx="6297996" cy="4053531"/>
          </a:xfrm>
          <a:prstGeom prst="rect">
            <a:avLst/>
          </a:prstGeom>
        </p:spPr>
      </p:pic>
    </p:spTree>
    <p:extLst>
      <p:ext uri="{BB962C8B-B14F-4D97-AF65-F5344CB8AC3E}">
        <p14:creationId xmlns:p14="http://schemas.microsoft.com/office/powerpoint/2010/main" val="38800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9A8E-0AB2-3DFA-2BB2-29595E79F54A}"/>
              </a:ext>
            </a:extLst>
          </p:cNvPr>
          <p:cNvSpPr>
            <a:spLocks noGrp="1"/>
          </p:cNvSpPr>
          <p:nvPr>
            <p:ph type="title"/>
          </p:nvPr>
        </p:nvSpPr>
        <p:spPr>
          <a:xfrm>
            <a:off x="1187294" y="619434"/>
            <a:ext cx="8797773" cy="1071715"/>
          </a:xfrm>
        </p:spPr>
        <p:txBody>
          <a:bodyPr>
            <a:normAutofit/>
          </a:bodyPr>
          <a:lstStyle/>
          <a:p>
            <a:r>
              <a:rPr lang="en-US" dirty="0"/>
              <a:t>Vertical Output</a:t>
            </a:r>
            <a:endParaRPr lang="en-DE" dirty="0"/>
          </a:p>
        </p:txBody>
      </p:sp>
      <p:sp>
        <p:nvSpPr>
          <p:cNvPr id="3" name="Content Placeholder 2">
            <a:extLst>
              <a:ext uri="{FF2B5EF4-FFF2-40B4-BE49-F238E27FC236}">
                <a16:creationId xmlns:a16="http://schemas.microsoft.com/office/drawing/2014/main" id="{6A7C0A3A-0A40-3A3D-6748-8F13D20AC371}"/>
              </a:ext>
            </a:extLst>
          </p:cNvPr>
          <p:cNvSpPr>
            <a:spLocks noGrp="1"/>
          </p:cNvSpPr>
          <p:nvPr>
            <p:ph idx="1"/>
          </p:nvPr>
        </p:nvSpPr>
        <p:spPr>
          <a:xfrm>
            <a:off x="818176" y="1779639"/>
            <a:ext cx="4338409" cy="4196185"/>
          </a:xfrm>
        </p:spPr>
        <p:txBody>
          <a:bodyPr>
            <a:normAutofit/>
          </a:bodyPr>
          <a:lstStyle/>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a:t>This the generated Vertical output of SDR.</a:t>
            </a:r>
            <a:endParaRPr lang="en-DE" dirty="0"/>
          </a:p>
        </p:txBody>
      </p:sp>
      <p:sp>
        <p:nvSpPr>
          <p:cNvPr id="4" name="TextBox 3">
            <a:extLst>
              <a:ext uri="{FF2B5EF4-FFF2-40B4-BE49-F238E27FC236}">
                <a16:creationId xmlns:a16="http://schemas.microsoft.com/office/drawing/2014/main" id="{C0E120F4-AB14-5D3F-39F4-FB78D59DCAB4}"/>
              </a:ext>
            </a:extLst>
          </p:cNvPr>
          <p:cNvSpPr txBox="1"/>
          <p:nvPr/>
        </p:nvSpPr>
        <p:spPr>
          <a:xfrm>
            <a:off x="5586181" y="5869234"/>
            <a:ext cx="5502508" cy="369332"/>
          </a:xfrm>
          <a:prstGeom prst="rect">
            <a:avLst/>
          </a:prstGeom>
          <a:noFill/>
        </p:spPr>
        <p:txBody>
          <a:bodyPr wrap="square" rtlCol="0">
            <a:spAutoFit/>
          </a:bodyPr>
          <a:lstStyle/>
          <a:p>
            <a:r>
              <a:rPr lang="en-US" dirty="0"/>
              <a:t>                                 Fig: </a:t>
            </a:r>
            <a:r>
              <a:rPr lang="en-US" dirty="0">
                <a:latin typeface="+mj-lt"/>
                <a:ea typeface="SimSun" panose="02010600030101010101" pitchFamily="2" charset="-122"/>
              </a:rPr>
              <a:t>Vertical Output[4</a:t>
            </a:r>
            <a:r>
              <a:rPr lang="en-US" sz="1800" dirty="0">
                <a:effectLst/>
                <a:latin typeface="+mj-lt"/>
                <a:ea typeface="SimSun" panose="02010600030101010101" pitchFamily="2" charset="-122"/>
              </a:rPr>
              <a:t>].</a:t>
            </a:r>
            <a:endParaRPr lang="en-DE" dirty="0">
              <a:latin typeface="+mj-lt"/>
            </a:endParaRPr>
          </a:p>
        </p:txBody>
      </p:sp>
      <p:sp>
        <p:nvSpPr>
          <p:cNvPr id="8" name="Slide Number Placeholder 7">
            <a:extLst>
              <a:ext uri="{FF2B5EF4-FFF2-40B4-BE49-F238E27FC236}">
                <a16:creationId xmlns:a16="http://schemas.microsoft.com/office/drawing/2014/main" id="{F46C5DC6-54FB-78FC-B6A3-8C8EFF17177A}"/>
              </a:ext>
            </a:extLst>
          </p:cNvPr>
          <p:cNvSpPr>
            <a:spLocks noGrp="1"/>
          </p:cNvSpPr>
          <p:nvPr>
            <p:ph type="sldNum" sz="quarter" idx="12"/>
          </p:nvPr>
        </p:nvSpPr>
        <p:spPr/>
        <p:txBody>
          <a:bodyPr/>
          <a:lstStyle/>
          <a:p>
            <a:fld id="{651DCD3F-D4B2-4A85-8BA2-44829026EE5A}" type="slidenum">
              <a:rPr lang="en-DE" smtClean="0"/>
              <a:t>9</a:t>
            </a:fld>
            <a:endParaRPr lang="en-DE"/>
          </a:p>
        </p:txBody>
      </p:sp>
      <p:pic>
        <p:nvPicPr>
          <p:cNvPr id="6" name="Picture 5" descr="A screenshot of a computer&#10;&#10;Description automatically generated">
            <a:extLst>
              <a:ext uri="{FF2B5EF4-FFF2-40B4-BE49-F238E27FC236}">
                <a16:creationId xmlns:a16="http://schemas.microsoft.com/office/drawing/2014/main" id="{31D94326-0FA2-5568-9026-D1EDC33B0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721" y="1779639"/>
            <a:ext cx="6435648" cy="4079763"/>
          </a:xfrm>
          <a:prstGeom prst="rect">
            <a:avLst/>
          </a:prstGeom>
        </p:spPr>
      </p:pic>
    </p:spTree>
    <p:extLst>
      <p:ext uri="{BB962C8B-B14F-4D97-AF65-F5344CB8AC3E}">
        <p14:creationId xmlns:p14="http://schemas.microsoft.com/office/powerpoint/2010/main" val="2719803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1802</TotalTime>
  <Words>737</Words>
  <Application>Microsoft Office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MS Mincho</vt:lpstr>
      <vt:lpstr>SimSun</vt:lpstr>
      <vt:lpstr>Arial</vt:lpstr>
      <vt:lpstr>Calibri</vt:lpstr>
      <vt:lpstr>Century Gothic</vt:lpstr>
      <vt:lpstr>Times New Roman</vt:lpstr>
      <vt:lpstr>Wingdings 3</vt:lpstr>
      <vt:lpstr>Ion</vt:lpstr>
      <vt:lpstr>Implement the SDR representation in the MAUI application</vt:lpstr>
      <vt:lpstr>Overview of the Presentation</vt:lpstr>
      <vt:lpstr>Abstract</vt:lpstr>
      <vt:lpstr>Introduction</vt:lpstr>
      <vt:lpstr>Features of the MAUI application</vt:lpstr>
      <vt:lpstr>Giving Input as file</vt:lpstr>
      <vt:lpstr>Giving Input data as Text file</vt:lpstr>
      <vt:lpstr>Horizontal output</vt:lpstr>
      <vt:lpstr>Vertical Output</vt:lpstr>
      <vt:lpstr>Downloading the Image</vt:lpstr>
      <vt:lpstr>Preview of the downloaded Image</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dc:title>
  <dc:creator>Saleque Ahmed</dc:creator>
  <cp:lastModifiedBy>Saleque Ahmed</cp:lastModifiedBy>
  <cp:revision>4</cp:revision>
  <dcterms:created xsi:type="dcterms:W3CDTF">2023-06-13T15:56:01Z</dcterms:created>
  <dcterms:modified xsi:type="dcterms:W3CDTF">2024-03-29T14:50:28Z</dcterms:modified>
</cp:coreProperties>
</file>