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0" r:id="rId10"/>
    <p:sldId id="271" r:id="rId11"/>
    <p:sldId id="269" r:id="rId12"/>
    <p:sldId id="263" r:id="rId13"/>
    <p:sldId id="264" r:id="rId14"/>
    <p:sldId id="265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AE88-062B-48B8-BABE-73957572258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F11A-6201-4289-B964-FD36C023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AF11A-6201-4289-B964-FD36C0230A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31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1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9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71EA0B-3F5E-47F7-999E-D692CF2B884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586" y="2052377"/>
            <a:ext cx="9035359" cy="2129828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Automated robust first peak detection in a time signal using computational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US" sz="2800" dirty="0"/>
              <a:t>Presented by </a:t>
            </a:r>
          </a:p>
          <a:p>
            <a:pPr algn="ctr"/>
            <a:endParaRPr lang="en-US" b="1" dirty="0"/>
          </a:p>
          <a:p>
            <a:pPr algn="ctr"/>
            <a:r>
              <a:rPr lang="en-US" sz="2400" b="1" dirty="0"/>
              <a:t>Susmita Sumaiya </a:t>
            </a:r>
            <a:endParaRPr lang="en-US" sz="2400" b="1" dirty="0" smtClean="0"/>
          </a:p>
          <a:p>
            <a:pPr algn="ctr"/>
            <a:r>
              <a:rPr lang="it-IT" sz="2400" b="1" dirty="0"/>
              <a:t>Kazi Md Abdullah Al </a:t>
            </a:r>
            <a:r>
              <a:rPr lang="it-IT" sz="2400" b="1" dirty="0" smtClean="0"/>
              <a:t>Mubin</a:t>
            </a:r>
            <a:endParaRPr lang="en-US" sz="2400" b="1" dirty="0" smtClean="0"/>
          </a:p>
          <a:p>
            <a:pPr algn="ctr"/>
            <a:r>
              <a:rPr lang="it-IT" sz="2400" b="1" dirty="0" smtClean="0"/>
              <a:t>Aishin </a:t>
            </a:r>
            <a:r>
              <a:rPr lang="it-IT" sz="2400" b="1" dirty="0"/>
              <a:t>Abdulla </a:t>
            </a:r>
            <a:r>
              <a:rPr lang="it-IT" sz="2400" b="1" dirty="0" smtClean="0"/>
              <a:t>Yoosufali</a:t>
            </a:r>
            <a:endParaRPr lang="it-IT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47730" y="787651"/>
            <a:ext cx="363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Computational Intelligence</a:t>
            </a:r>
          </a:p>
          <a:p>
            <a:r>
              <a:rPr lang="en-US" smtClean="0"/>
              <a:t>Prof. Andreas Pech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A4DD75-FAD7-47AE-A5D9-B43F08868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91" y="549048"/>
            <a:ext cx="2167939" cy="10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2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985" y="338600"/>
            <a:ext cx="9692640" cy="1325562"/>
          </a:xfrm>
        </p:spPr>
        <p:txBody>
          <a:bodyPr/>
          <a:lstStyle/>
          <a:p>
            <a:r>
              <a:rPr lang="en-US" dirty="0"/>
              <a:t>First Peak Detection </a:t>
            </a:r>
            <a:r>
              <a:rPr lang="en-US" dirty="0" smtClean="0"/>
              <a:t>in Machine Learning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29" y="1738266"/>
            <a:ext cx="7134554" cy="48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</a:t>
            </a:r>
            <a:r>
              <a:rPr lang="en-US" dirty="0"/>
              <a:t>H</a:t>
            </a:r>
            <a:r>
              <a:rPr lang="en-US" dirty="0" smtClean="0"/>
              <a:t>andling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3510729"/>
            <a:ext cx="85947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scipy.signal.filtfilt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function applies a linear digital filter twice, once forward and once backwards. The combined filter has zero phase and a filter order twice that of the original.</a:t>
            </a:r>
          </a:p>
          <a:p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scipy.signal.butter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Design an Nth-order digital or analog Butterworth filter and return the filter coefficients.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50" y="2105496"/>
            <a:ext cx="4800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063" y="2172832"/>
            <a:ext cx="515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input, we used a GUI in our model.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3" y="2888810"/>
            <a:ext cx="8067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1559" y="3427982"/>
            <a:ext cx="3032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button is used for viewing the prediction using machine learning solution.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4904" y="3427982"/>
            <a:ext cx="257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button is used for uploading the test file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33" y="1602046"/>
            <a:ext cx="4781550" cy="39338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052735" y="2519265"/>
            <a:ext cx="2780522" cy="908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18041" y="2855167"/>
            <a:ext cx="1968759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7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190" y="3748134"/>
            <a:ext cx="5220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uploading, we used the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askopenfilename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that cope the location of the file.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pandas.read_excel</a:t>
            </a:r>
            <a:r>
              <a:rPr lang="en-US" dirty="0" smtClean="0"/>
              <a:t> is used to read from a local </a:t>
            </a:r>
            <a:r>
              <a:rPr lang="en-US" dirty="0" err="1" smtClean="0"/>
              <a:t>filesystem</a:t>
            </a:r>
            <a:r>
              <a:rPr lang="en-US" dirty="0" smtClean="0"/>
              <a:t> or URL. It Supports </a:t>
            </a:r>
            <a:r>
              <a:rPr lang="en-US" dirty="0" err="1" smtClean="0"/>
              <a:t>xls</a:t>
            </a:r>
            <a:r>
              <a:rPr lang="en-US" dirty="0" smtClean="0"/>
              <a:t>, </a:t>
            </a:r>
            <a:r>
              <a:rPr lang="en-US" dirty="0" err="1" smtClean="0"/>
              <a:t>xlsx</a:t>
            </a:r>
            <a:r>
              <a:rPr lang="en-US" dirty="0" smtClean="0"/>
              <a:t>, </a:t>
            </a:r>
            <a:r>
              <a:rPr lang="en-US" dirty="0" err="1" smtClean="0"/>
              <a:t>xlsm</a:t>
            </a:r>
            <a:r>
              <a:rPr lang="en-US" dirty="0" smtClean="0"/>
              <a:t>, </a:t>
            </a:r>
            <a:r>
              <a:rPr lang="en-US" dirty="0" err="1" smtClean="0"/>
              <a:t>xlsb</a:t>
            </a:r>
            <a:r>
              <a:rPr lang="en-US" dirty="0" smtClean="0"/>
              <a:t>, </a:t>
            </a:r>
            <a:r>
              <a:rPr lang="en-US" dirty="0" err="1" smtClean="0"/>
              <a:t>odf</a:t>
            </a:r>
            <a:r>
              <a:rPr lang="en-US" dirty="0" smtClean="0"/>
              <a:t>, </a:t>
            </a:r>
            <a:r>
              <a:rPr lang="en-US" dirty="0" err="1" smtClean="0"/>
              <a:t>ods</a:t>
            </a:r>
            <a:r>
              <a:rPr lang="en-US" dirty="0" smtClean="0"/>
              <a:t> and </a:t>
            </a:r>
            <a:r>
              <a:rPr lang="en-US" dirty="0" err="1" smtClean="0"/>
              <a:t>odt</a:t>
            </a:r>
            <a:r>
              <a:rPr lang="en-US" dirty="0" smtClean="0"/>
              <a:t> file extensions.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0" y="1962490"/>
            <a:ext cx="6200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2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(first peak detection in noisy signal)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1" y="2219703"/>
            <a:ext cx="4499828" cy="3239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38" y="1785912"/>
            <a:ext cx="5269117" cy="3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3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(first peak </a:t>
            </a:r>
            <a:r>
              <a:rPr lang="en-US" dirty="0" smtClean="0"/>
              <a:t>after noise filtering)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5" y="2021234"/>
            <a:ext cx="4594634" cy="2125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40" y="1948806"/>
            <a:ext cx="4725908" cy="2197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91" y="4218915"/>
            <a:ext cx="4332083" cy="240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94" y="4311981"/>
            <a:ext cx="4807153" cy="21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0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695" y="2366576"/>
            <a:ext cx="9692640" cy="1325562"/>
          </a:xfrm>
        </p:spPr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8555" y="1779687"/>
            <a:ext cx="6446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Introduction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Signal Processing Approach (Library and Functions)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First peak detection </a:t>
            </a:r>
            <a:r>
              <a:rPr lang="en-US" dirty="0"/>
              <a:t>in Signal Processing Approach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Machine Learning Approach</a:t>
            </a:r>
            <a:r>
              <a:rPr lang="en-US" dirty="0"/>
              <a:t>(Library and Functions</a:t>
            </a:r>
            <a:r>
              <a:rPr lang="en-US" dirty="0" smtClean="0"/>
              <a:t>)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First peak detection in Machine Learning Approach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Noise </a:t>
            </a:r>
            <a:r>
              <a:rPr lang="en-US" dirty="0" smtClean="0"/>
              <a:t>filtering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GUI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8373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2597AEB-E181-41B3-B550-9E6949391E48}"/>
              </a:ext>
            </a:extLst>
          </p:cNvPr>
          <p:cNvSpPr txBox="1"/>
          <p:nvPr/>
        </p:nvSpPr>
        <p:spPr>
          <a:xfrm>
            <a:off x="756718" y="1783434"/>
            <a:ext cx="9211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GB" dirty="0" smtClean="0"/>
              <a:t>Peak detection in a signal is a familiar requirement in scientific data processing </a:t>
            </a:r>
            <a:r>
              <a:rPr lang="en-US" dirty="0"/>
              <a:t>to measure their positions, heights, widths, and/or areas.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 signal processing applications using computational intelligence, peak detection is an important step.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3" y="4019739"/>
            <a:ext cx="8075691" cy="23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83043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Signal Processing Approach (Library and Functions)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3533" y="2055137"/>
            <a:ext cx="8130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our model, for detecting the first peak of the signal we used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/>
              <a:t> </a:t>
            </a:r>
            <a:r>
              <a:rPr lang="en-US" dirty="0" smtClean="0"/>
              <a:t>library.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/>
              <a:t> library depends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, which provides convenient and fast N-dimensional array manipulation.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library is built to work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arrays, and provides many user-friendly and efficient numerical routines such as routines for numerical integration and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1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3" y="392380"/>
            <a:ext cx="10757026" cy="1325562"/>
          </a:xfrm>
        </p:spPr>
        <p:txBody>
          <a:bodyPr/>
          <a:lstStyle/>
          <a:p>
            <a:r>
              <a:rPr lang="en-US" dirty="0"/>
              <a:t>Signal Processing Approach (Library and Functions)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5180" y="4327556"/>
            <a:ext cx="883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scipy.signal.find_peaks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This function takes a 1-D array and finds all local maxima by simple comparison of neighboring values. Optionally, a subset of these peaks can be selected by specifying conditions for a peak’s properties.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95" y="2009963"/>
            <a:ext cx="55816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71" y="365760"/>
            <a:ext cx="10637641" cy="1325562"/>
          </a:xfrm>
        </p:spPr>
        <p:txBody>
          <a:bodyPr/>
          <a:lstStyle/>
          <a:p>
            <a:r>
              <a:rPr lang="en-US" dirty="0"/>
              <a:t>Signal Processing Approach (Library and Functions)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6249" y="2643612"/>
            <a:ext cx="8130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pandas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pandas is a Python package providing fast, flexible, and expressive data structures designed to make working with “relational” or “labeled” data both easy and intuitive.</a:t>
            </a:r>
          </a:p>
          <a:p>
            <a:endParaRPr lang="en-US" dirty="0"/>
          </a:p>
          <a:p>
            <a:r>
              <a:rPr lang="en-US" dirty="0" smtClean="0"/>
              <a:t>In our given test file, there is some string values. We use </a:t>
            </a:r>
            <a:r>
              <a:rPr lang="en-US" i="1" dirty="0" smtClean="0"/>
              <a:t>pandas</a:t>
            </a:r>
            <a:r>
              <a:rPr lang="en-US" dirty="0" smtClean="0"/>
              <a:t>  to convert all the values to float64</a:t>
            </a:r>
          </a:p>
        </p:txBody>
      </p:sp>
    </p:spTree>
    <p:extLst>
      <p:ext uri="{BB962C8B-B14F-4D97-AF65-F5344CB8AC3E}">
        <p14:creationId xmlns:p14="http://schemas.microsoft.com/office/powerpoint/2010/main" val="31938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52" y="365760"/>
            <a:ext cx="10556160" cy="1325562"/>
          </a:xfrm>
        </p:spPr>
        <p:txBody>
          <a:bodyPr/>
          <a:lstStyle/>
          <a:p>
            <a:r>
              <a:rPr lang="en-US" dirty="0"/>
              <a:t>Signal Processing Approach (Library and Functions)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8554" y="2353902"/>
            <a:ext cx="8130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dirty="0" smtClean="0"/>
              <a:t> package (“</a:t>
            </a:r>
            <a:r>
              <a:rPr lang="en-US" dirty="0" err="1" smtClean="0"/>
              <a:t>Tk</a:t>
            </a:r>
            <a:r>
              <a:rPr lang="en-US" dirty="0" smtClean="0"/>
              <a:t> interface”) is the standard Python interface to the </a:t>
            </a:r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r>
              <a:rPr lang="en-US" dirty="0" smtClean="0"/>
              <a:t> GUI toolkit.</a:t>
            </a:r>
          </a:p>
          <a:p>
            <a:endParaRPr lang="en-US" dirty="0"/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filedialog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This function offers a dialog that can be used while working with files.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used this package to create Graphical User Interface for uploading our test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Peak Detection </a:t>
            </a:r>
            <a:r>
              <a:rPr lang="en-US" dirty="0" smtClean="0"/>
              <a:t>in Signal Processing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54" y="1691322"/>
            <a:ext cx="9124149" cy="47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365760"/>
            <a:ext cx="10701196" cy="1325562"/>
          </a:xfrm>
        </p:spPr>
        <p:txBody>
          <a:bodyPr/>
          <a:lstStyle/>
          <a:p>
            <a:r>
              <a:rPr lang="en-US" dirty="0" smtClean="0"/>
              <a:t>Machine Learning Approach </a:t>
            </a:r>
            <a:r>
              <a:rPr lang="en-US" dirty="0"/>
              <a:t>(Library and Functions)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28" y="2019300"/>
            <a:ext cx="68580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9790" y="3476531"/>
            <a:ext cx="9008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our second approach we used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-learn</a:t>
            </a:r>
            <a:r>
              <a:rPr lang="en-US" dirty="0" smtClean="0"/>
              <a:t> library.</a:t>
            </a:r>
          </a:p>
          <a:p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is an open source data analysis library, and the gold standard for Machine Learning (ML) in the Python ecosystem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</a:t>
            </a:r>
            <a:r>
              <a:rPr lang="en-US" dirty="0" smtClean="0"/>
              <a:t> module includes Support Vector Machine algorithms.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dirty="0" smtClean="0"/>
              <a:t> module includes score functions, performance metrics and pairwise metrics and distance computations.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458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225</TotalTime>
  <Words>491</Words>
  <Application>Microsoft Office PowerPoint</Application>
  <PresentationFormat>Widescreen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Wingdings</vt:lpstr>
      <vt:lpstr>Wingdings 2</vt:lpstr>
      <vt:lpstr>View</vt:lpstr>
      <vt:lpstr>Automated robust first peak detection in a time signal using computational intelligence</vt:lpstr>
      <vt:lpstr>Overview</vt:lpstr>
      <vt:lpstr>Introduction</vt:lpstr>
      <vt:lpstr>         Signal Processing Approach (Library and Functions) </vt:lpstr>
      <vt:lpstr>Signal Processing Approach (Library and Functions)</vt:lpstr>
      <vt:lpstr>Signal Processing Approach (Library and Functions)</vt:lpstr>
      <vt:lpstr>Signal Processing Approach (Library and Functions)</vt:lpstr>
      <vt:lpstr>First Peak Detection in Signal Processing Approach</vt:lpstr>
      <vt:lpstr>Machine Learning Approach (Library and Functions)</vt:lpstr>
      <vt:lpstr>First Peak Detection in Machine Learning Approach</vt:lpstr>
      <vt:lpstr>Noise Handling </vt:lpstr>
      <vt:lpstr>GUI</vt:lpstr>
      <vt:lpstr>GUI</vt:lpstr>
      <vt:lpstr>GUI</vt:lpstr>
      <vt:lpstr>Output (first peak detection in noisy signal)</vt:lpstr>
      <vt:lpstr>Output (first peak after noise filtering)</vt:lpstr>
      <vt:lpstr>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robust first peak detection in a time signal using computational intelligence</dc:title>
  <dc:creator>User</dc:creator>
  <cp:lastModifiedBy>User</cp:lastModifiedBy>
  <cp:revision>16</cp:revision>
  <dcterms:created xsi:type="dcterms:W3CDTF">2022-09-30T16:47:05Z</dcterms:created>
  <dcterms:modified xsi:type="dcterms:W3CDTF">2022-09-30T20:40:32Z</dcterms:modified>
</cp:coreProperties>
</file>