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3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9B8DD-4A9D-EA4C-E01F-9F9C3DC9EF46}" v="18" dt="2023-11-27T03:23:05.639"/>
    <p1510:client id="{6FB997C6-B6DE-4A9D-A775-494DEC4AE50C}" v="467" dt="2023-11-27T03:36:30.495"/>
    <p1510:client id="{BBFDDAF3-4E64-FA18-5B24-2F1C1CA78FE1}" v="2" dt="2023-11-27T03:37:11.031"/>
    <p1510:client id="{FB02814E-F00B-F6BF-DB63-F86D121239F7}" v="43" dt="2023-11-27T03:18:3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C9FF-CA90-7480-0F3D-69A5E1EC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AD49C-0B56-FBEE-0FC1-A62FEF54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999D-26B0-942B-76AE-ACD09D39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A6FB-B7B8-F61C-C4F3-0BB6438B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C3DD5-C214-3B01-1E33-5773E915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22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93F7-CAC7-59B7-751A-E84F3BA8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B1CE-2E04-6360-CA35-C8AAA4B01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8A9B-214E-C284-7141-993AA53A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A4A1-9579-6EAE-129A-8CF263D9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646E-004A-1F98-7098-642B2EB5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8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E0C6A-DC62-A311-A225-8B491B4C4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A91DB-AFF3-6926-D728-58863293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F6C8-FBDF-F74B-9C2A-A4E12D04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B3BF-546C-E398-9858-637E542A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977A-33A6-7386-EE51-B83E6B61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9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AE65-AA6C-3C09-7236-A5B403DB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1733-90A1-7982-5604-EFB5B495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EB47-72CF-905C-8C43-DAE2669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3F98-A01D-0B7F-0106-2AAF05CB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5BDE-06E8-EC97-D290-FCE7ADC1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49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95FC-BCCC-5676-DE68-EB3CBF64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FD7E-4EB7-6FF8-02F4-B3882DD2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C9FB-8EC0-1746-C7F0-5FA8CCD6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6DCC-F9AA-9A1D-8FF2-AE35A7C5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7D8A-C62C-A7E8-F549-D8450202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5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958C-11B6-5FE6-F89B-B033FAE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89BD-5D73-166F-7A66-547A4461B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B3F7D-917F-5262-56F4-7AB635B8C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FB61-FA1A-21C5-1264-8A7C6044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489C-3277-EA3E-4373-3909B440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5A307-AA12-C620-E501-1E5835B1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2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C5D4-D24B-D1B7-594B-0D28E936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6D8E-AC30-E14B-5D7D-AD4DFE98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0E57-0849-239B-9A69-0D50C2C3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FB839-4EB6-42A3-8C46-810137B55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3FA84-0760-2CE2-BCA7-CE145B742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1DE72-C52C-9D8B-95F7-DC8995FA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833ED-8053-1491-6A94-10C68D96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B7A2B-996D-EB26-0147-980220D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9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8190-80D2-75E2-9E62-8238621E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59211-3021-E97E-1846-3A1CDDEE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53F9C-24EA-C986-E9F1-CF2E895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2D447-758B-4FA9-BD62-738792CE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3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2AC5A-2C87-3788-FFC9-0ED2C0DB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EC289-A353-8586-6C9D-57F13169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C245-7FAA-317E-2AEF-D2CFC3B9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6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ED0-6E5E-6572-A796-1022EA0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4D38-BC13-F2EE-0848-F23ED242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C97D6-F4DA-03BD-F8DB-7AAA5685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EF595-F93E-E5B7-C9FB-20BA5666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1D28-8215-16D9-6F4F-5089A19F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830F-C192-D9FA-6B27-9377B974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0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2A14-782E-2E22-3992-D8674310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1BA09-E2D6-5677-95B4-90F59AFFB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5F4B6-615B-0843-C4BA-C48DFFF9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5162D-04FE-F373-B0C2-9A0161C8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C10C-DE09-C5AA-1385-82BFC62E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5547-7B9B-878E-7703-76A78B98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91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E8B74-62B1-7927-B3B0-A81E8EDA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DDC5D-5730-CE3F-4F02-484626EB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04F1-9422-6FA8-F20F-74902AB80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047E-0AD1-40AD-823A-EC292C350AE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8D8E-FECE-D91D-2A64-7D7D6918C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7FED-7A1E-BA66-7505-E73347E0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96A8-000B-4F26-9725-14340D027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8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lu-my.sharepoint.com/:f:/g/personal/rc257785_dal_ca/EllbF3ylsw5Jl4vBRpKNyOIB1OtqbSJm474OAH8vWrkgPg?e=57Et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BDF-8DCB-7CF5-E4A1-C5E82D1EA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284" y="4134285"/>
            <a:ext cx="4304581" cy="1017918"/>
          </a:xfrm>
        </p:spPr>
        <p:txBody>
          <a:bodyPr>
            <a:normAutofit fontScale="90000"/>
          </a:bodyPr>
          <a:lstStyle/>
          <a:p>
            <a:pPr algn="l"/>
            <a:br>
              <a:rPr lang="en-CA" sz="2000" b="0" i="0" u="none" strike="noStrike" baseline="0">
                <a:solidFill>
                  <a:schemeClr val="bg1"/>
                </a:solidFill>
                <a:latin typeface="Calibri-Light"/>
              </a:rPr>
            </a:br>
            <a:br>
              <a:rPr lang="en-CA" sz="2000" b="0" i="0" u="none" strike="noStrike" baseline="0">
                <a:solidFill>
                  <a:schemeClr val="bg1"/>
                </a:solidFill>
                <a:latin typeface="Calibri-Light"/>
              </a:rPr>
            </a:br>
            <a:br>
              <a:rPr lang="en-CA" sz="2000" b="0" i="0" u="none" strike="noStrike" baseline="0">
                <a:solidFill>
                  <a:schemeClr val="bg1"/>
                </a:solidFill>
                <a:latin typeface="Calibri-Light"/>
              </a:rPr>
            </a:br>
            <a:br>
              <a:rPr lang="en-CA" sz="2200" b="0" i="0" u="none" strike="noStrike" baseline="0">
                <a:solidFill>
                  <a:schemeClr val="bg1"/>
                </a:solidFill>
                <a:latin typeface="Calibri-Light"/>
              </a:rPr>
            </a:br>
            <a:r>
              <a:rPr lang="en-CA" sz="2200" b="0" i="0" u="none" strike="noStrike" baseline="0">
                <a:solidFill>
                  <a:schemeClr val="bg1"/>
                </a:solidFill>
                <a:latin typeface="Calibri-Light"/>
              </a:rPr>
              <a:t>Client Team Number: 18</a:t>
            </a:r>
            <a:br>
              <a:rPr lang="en-CA" sz="2200" b="0" i="0" u="none" strike="noStrike" baseline="0">
                <a:solidFill>
                  <a:schemeClr val="bg1"/>
                </a:solidFill>
                <a:latin typeface="Calibri-Light"/>
              </a:rPr>
            </a:br>
            <a:r>
              <a:rPr lang="en-CA" sz="2200" b="0" i="0" u="none" strike="noStrike" baseline="0">
                <a:solidFill>
                  <a:schemeClr val="bg1"/>
                </a:solidFill>
                <a:latin typeface="Calibri-Light"/>
              </a:rPr>
              <a:t>Development Team Number: 14</a:t>
            </a:r>
            <a:br>
              <a:rPr lang="en-CA" sz="2000" b="0" i="0" u="none" strike="noStrike" baseline="0">
                <a:solidFill>
                  <a:schemeClr val="bg1"/>
                </a:solidFill>
                <a:latin typeface="Calibri-Light"/>
              </a:rPr>
            </a:br>
            <a:endParaRPr lang="en-CA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25D24-C1AE-C0A6-4E39-DE3B5083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58" y="3720664"/>
            <a:ext cx="2510958" cy="2554922"/>
          </a:xfrm>
        </p:spPr>
        <p:txBody>
          <a:bodyPr>
            <a:noAutofit/>
          </a:bodyPr>
          <a:lstStyle/>
          <a:p>
            <a:pPr algn="l"/>
            <a:r>
              <a:rPr lang="en-US" sz="2000" u="sng">
                <a:solidFill>
                  <a:schemeClr val="bg1"/>
                </a:solidFill>
              </a:rPr>
              <a:t>Development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Rachit Khanna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Mohd Faizan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</a:rPr>
              <a:t>Nizamul</a:t>
            </a:r>
            <a:r>
              <a:rPr lang="en-US" sz="2000">
                <a:solidFill>
                  <a:schemeClr val="bg1"/>
                </a:solidFill>
              </a:rPr>
              <a:t> Kazi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Freya Jayant Vora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Nisarg </a:t>
            </a:r>
            <a:r>
              <a:rPr lang="en-US" sz="2000" err="1">
                <a:solidFill>
                  <a:schemeClr val="bg1"/>
                </a:solidFill>
              </a:rPr>
              <a:t>Chudasama</a:t>
            </a:r>
            <a:endParaRPr lang="en-US" sz="2000">
              <a:solidFill>
                <a:schemeClr val="bg1"/>
              </a:solidFill>
            </a:endParaRPr>
          </a:p>
          <a:p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F6311-2557-CD86-E8A6-752958D1F827}"/>
              </a:ext>
            </a:extLst>
          </p:cNvPr>
          <p:cNvSpPr txBox="1"/>
          <p:nvPr/>
        </p:nvSpPr>
        <p:spPr>
          <a:xfrm>
            <a:off x="71120" y="582414"/>
            <a:ext cx="12049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Strangely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SYNC WELL WITH STRANGERS</a:t>
            </a:r>
            <a:r>
              <a:rPr lang="en-US" sz="20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8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EF245-0859-D793-EC02-4F79875D367A}"/>
              </a:ext>
            </a:extLst>
          </p:cNvPr>
          <p:cNvSpPr txBox="1"/>
          <p:nvPr/>
        </p:nvSpPr>
        <p:spPr>
          <a:xfrm>
            <a:off x="962284" y="4443189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CSCI5308 - Adv Topics in Software Develop</a:t>
            </a:r>
            <a:endParaRPr kumimoji="0" lang="en-CA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28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DD67C-4885-415C-C20B-8E829907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Feed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cooking">
            <a:extLst>
              <a:ext uri="{FF2B5EF4-FFF2-40B4-BE49-F238E27FC236}">
                <a16:creationId xmlns:a16="http://schemas.microsoft.com/office/drawing/2014/main" id="{7D7F4A8A-0E6D-C01C-BEB5-DE1B61BE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27" y="910476"/>
            <a:ext cx="7462295" cy="50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">
            <a:extLst>
              <a:ext uri="{FF2B5EF4-FFF2-40B4-BE49-F238E27FC236}">
                <a16:creationId xmlns:a16="http://schemas.microsoft.com/office/drawing/2014/main" id="{B2F3D70D-E824-FF16-F31F-85FC37187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1B271-E537-8A00-2BB8-FE031C48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profile settings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6644-263B-97A0-ED7A-8AEA99DB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Post</a:t>
            </a:r>
          </a:p>
        </p:txBody>
      </p:sp>
      <p:pic>
        <p:nvPicPr>
          <p:cNvPr id="5" name="Picture 4" descr="A screenshot of a chat">
            <a:extLst>
              <a:ext uri="{FF2B5EF4-FFF2-40B4-BE49-F238E27FC236}">
                <a16:creationId xmlns:a16="http://schemas.microsoft.com/office/drawing/2014/main" id="{B1ADB7D7-97A6-439A-E71C-952B1AD55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86733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3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C4A9-29B1-BDBF-3DEC-FA750F98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Connections and previous chat history</a:t>
            </a:r>
          </a:p>
        </p:txBody>
      </p:sp>
      <p:pic>
        <p:nvPicPr>
          <p:cNvPr id="5" name="Content Placeholder 4" descr="A yellow hand with a thumbs up&#10;&#10;Description automatically generated">
            <a:extLst>
              <a:ext uri="{FF2B5EF4-FFF2-40B4-BE49-F238E27FC236}">
                <a16:creationId xmlns:a16="http://schemas.microsoft.com/office/drawing/2014/main" id="{325676A9-ABEE-F744-06B1-31C01CEF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10" y="1574285"/>
            <a:ext cx="6810092" cy="34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94887-9876-9B7A-9537-F8CDA099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Project status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9E7C10-F2E0-D883-1569-05DCC1152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636882"/>
              </p:ext>
            </p:extLst>
          </p:nvPr>
        </p:nvGraphicFramePr>
        <p:xfrm>
          <a:off x="4648200" y="1048572"/>
          <a:ext cx="6909817" cy="472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655">
                  <a:extLst>
                    <a:ext uri="{9D8B030D-6E8A-4147-A177-3AD203B41FA5}">
                      <a16:colId xmlns:a16="http://schemas.microsoft.com/office/drawing/2014/main" val="1353034907"/>
                    </a:ext>
                  </a:extLst>
                </a:gridCol>
                <a:gridCol w="3586162">
                  <a:extLst>
                    <a:ext uri="{9D8B030D-6E8A-4147-A177-3AD203B41FA5}">
                      <a16:colId xmlns:a16="http://schemas.microsoft.com/office/drawing/2014/main" val="2977649868"/>
                    </a:ext>
                  </a:extLst>
                </a:gridCol>
              </a:tblGrid>
              <a:tr h="681966">
                <a:tc>
                  <a:txBody>
                    <a:bodyPr/>
                    <a:lstStyle/>
                    <a:p>
                      <a:pPr algn="ctr"/>
                      <a:r>
                        <a:rPr lang="en-CA" sz="3200" b="1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  <a:endParaRPr lang="en-CA" sz="3200" b="1">
                        <a:solidFill>
                          <a:schemeClr val="bg1"/>
                        </a:solidFill>
                      </a:endParaRPr>
                    </a:p>
                  </a:txBody>
                  <a:tcPr marL="161855" marR="161855" marT="80927" marB="809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 marL="161855" marR="161855" marT="80927" marB="809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46464"/>
                  </a:ext>
                </a:extLst>
              </a:tr>
              <a:tr h="774961">
                <a:tc>
                  <a:txBody>
                    <a:bodyPr/>
                    <a:lstStyle/>
                    <a:p>
                      <a:pPr algn="ctr"/>
                      <a:r>
                        <a:rPr lang="en-CA" sz="3200">
                          <a:solidFill>
                            <a:schemeClr val="bg1"/>
                          </a:solidFill>
                        </a:rPr>
                        <a:t>Login Signup</a:t>
                      </a: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Completed</a:t>
                      </a:r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6982"/>
                  </a:ext>
                </a:extLst>
              </a:tr>
              <a:tr h="1088997">
                <a:tc>
                  <a:txBody>
                    <a:bodyPr/>
                    <a:lstStyle/>
                    <a:p>
                      <a:pPr algn="ctr"/>
                      <a:r>
                        <a:rPr lang="en-CA" sz="3200">
                          <a:solidFill>
                            <a:schemeClr val="bg1"/>
                          </a:solidFill>
                        </a:rPr>
                        <a:t>Chat functionality</a:t>
                      </a: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Completed</a:t>
                      </a:r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70257"/>
                  </a:ext>
                </a:extLst>
              </a:tr>
              <a:tr h="1088997">
                <a:tc>
                  <a:txBody>
                    <a:bodyPr/>
                    <a:lstStyle/>
                    <a:p>
                      <a:pPr algn="ctr"/>
                      <a:r>
                        <a:rPr lang="en-CA" sz="3200">
                          <a:solidFill>
                            <a:schemeClr val="bg1"/>
                          </a:solidFill>
                        </a:rPr>
                        <a:t>Post functionality</a:t>
                      </a: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Completed</a:t>
                      </a:r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525694"/>
                  </a:ext>
                </a:extLst>
              </a:tr>
              <a:tr h="1088997">
                <a:tc>
                  <a:txBody>
                    <a:bodyPr/>
                    <a:lstStyle/>
                    <a:p>
                      <a:pPr algn="ctr"/>
                      <a:r>
                        <a:rPr lang="en-CA" sz="3200">
                          <a:solidFill>
                            <a:schemeClr val="bg1"/>
                          </a:solidFill>
                        </a:rPr>
                        <a:t>Homepage</a:t>
                      </a: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Completed</a:t>
                      </a:r>
                      <a:endParaRPr lang="en-CA" sz="3200">
                        <a:solidFill>
                          <a:schemeClr val="bg1"/>
                        </a:solidFill>
                      </a:endParaRPr>
                    </a:p>
                  </a:txBody>
                  <a:tcPr marL="161855" marR="161855" marT="80927" marB="8092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6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F59C9-D8E5-5D2A-3C1E-768C045B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Learning from the project</a:t>
            </a:r>
            <a:endParaRPr lang="en-US" sz="3200" kern="12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CFF1-EB72-E7BA-BFED-ADFEE65A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234" y="93357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Technical Learnings</a:t>
            </a:r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sz="240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Java &amp; Code Quality</a:t>
            </a:r>
          </a:p>
          <a:p>
            <a:r>
              <a:rPr lang="en-US" sz="200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Test-Driven Development (TDD)</a:t>
            </a:r>
          </a:p>
          <a:p>
            <a:r>
              <a:rPr lang="en-US" sz="200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CI/CD &amp; Deployment Efficiency</a:t>
            </a:r>
          </a:p>
          <a:p>
            <a:r>
              <a:rPr lang="en-US" sz="200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Refined Deployment Practices</a:t>
            </a:r>
          </a:p>
          <a:p>
            <a:r>
              <a:rPr lang="en-US" sz="200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Continuous Improvement Culture</a:t>
            </a:r>
          </a:p>
          <a:p>
            <a:pPr marL="0"/>
            <a:endParaRPr lang="en-US" sz="20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8021E-9417-4CFE-402F-D0B457C70E8B}"/>
              </a:ext>
            </a:extLst>
          </p:cNvPr>
          <p:cNvSpPr txBox="1"/>
          <p:nvPr/>
        </p:nvSpPr>
        <p:spPr>
          <a:xfrm>
            <a:off x="5275764" y="3972162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People Skills: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haroni" panose="02010803020104030203" pitchFamily="2" charset="-79"/>
                <a:cs typeface="Aharoni" panose="02010803020104030203" pitchFamily="2" charset="-79"/>
              </a:rPr>
              <a:t>Collaboration and Teamwork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haroni" panose="02010803020104030203" pitchFamily="2" charset="-79"/>
                <a:cs typeface="Aharoni" panose="02010803020104030203" pitchFamily="2" charset="-79"/>
              </a:rPr>
              <a:t>Adaptability and Flexibility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haroni" panose="02010803020104030203" pitchFamily="2" charset="-79"/>
                <a:cs typeface="Aharoni" panose="02010803020104030203" pitchFamily="2" charset="-79"/>
              </a:rPr>
              <a:t>Conflict Resolution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haroni" panose="02010803020104030203" pitchFamily="2" charset="-79"/>
                <a:cs typeface="Aharoni" panose="02010803020104030203" pitchFamily="2" charset="-79"/>
              </a:rPr>
              <a:t>Time Management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haroni" panose="02010803020104030203" pitchFamily="2" charset="-79"/>
                <a:cs typeface="Aharoni" panose="02010803020104030203" pitchFamily="2" charset="-79"/>
              </a:rPr>
              <a:t>Empathy and Understanding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haroni" panose="02010803020104030203" pitchFamily="2" charset="-79"/>
                <a:cs typeface="Aharoni" panose="02010803020104030203" pitchFamily="2" charset="-79"/>
              </a:rPr>
              <a:t>Open-Mindedness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7EA0E-0BFE-5458-9F9B-187210C394D9}"/>
              </a:ext>
            </a:extLst>
          </p:cNvPr>
          <p:cNvSpPr txBox="1">
            <a:spLocks/>
          </p:cNvSpPr>
          <p:nvPr/>
        </p:nvSpPr>
        <p:spPr>
          <a:xfrm>
            <a:off x="5725886" y="2559617"/>
            <a:ext cx="4495799" cy="286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0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755439-44CF-C1EB-6F88-B3A1F54E20DB}"/>
              </a:ext>
            </a:extLst>
          </p:cNvPr>
          <p:cNvSpPr txBox="1">
            <a:spLocks/>
          </p:cNvSpPr>
          <p:nvPr/>
        </p:nvSpPr>
        <p:spPr>
          <a:xfrm>
            <a:off x="6542315" y="2701131"/>
            <a:ext cx="4495799" cy="286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0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85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12BF-BCFB-5045-88C5-F4B89E82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alibri Light"/>
                <a:cs typeface="Aharoni"/>
              </a:rPr>
              <a:t>What’s next ?</a:t>
            </a:r>
            <a:endParaRPr lang="en-CA" sz="3600">
              <a:solidFill>
                <a:schemeClr val="bg1"/>
              </a:solidFill>
              <a:latin typeface="Calibri Light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7196-3E80-0E12-BF76-3D5E64D4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05" y="1864852"/>
            <a:ext cx="10515600" cy="2816606"/>
          </a:xfrm>
        </p:spPr>
        <p:txBody>
          <a:bodyPr>
            <a:normAutofit/>
          </a:bodyPr>
          <a:lstStyle/>
          <a:p>
            <a:r>
              <a:rPr lang="en-CA" sz="2000" b="1" i="0">
                <a:solidFill>
                  <a:schemeClr val="bg1"/>
                </a:solidFill>
                <a:effectLst/>
                <a:latin typeface="Söhne"/>
              </a:rPr>
              <a:t>Feature Expansion: </a:t>
            </a: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Exploring additional activities or refining existing ones based on user behavior.</a:t>
            </a:r>
          </a:p>
          <a:p>
            <a:r>
              <a:rPr lang="en-US" sz="2000" b="1" i="0">
                <a:solidFill>
                  <a:schemeClr val="bg1"/>
                </a:solidFill>
                <a:effectLst/>
                <a:latin typeface="Söhne"/>
              </a:rPr>
              <a:t>Mobile Optimization:</a:t>
            </a:r>
            <a:r>
              <a:rPr lang="en-US" sz="2000">
                <a:solidFill>
                  <a:schemeClr val="bg1"/>
                </a:solidFill>
                <a:latin typeface="Söhne"/>
              </a:rPr>
              <a:t> D</a:t>
            </a: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eveloping a dedicated mobile app.</a:t>
            </a:r>
            <a:endParaRPr lang="en-CA" sz="2000" b="1" i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000" b="1">
                <a:solidFill>
                  <a:schemeClr val="bg1"/>
                </a:solidFill>
                <a:latin typeface="Söhne"/>
              </a:rPr>
              <a:t>Comments: </a:t>
            </a:r>
            <a:r>
              <a:rPr lang="en-US" sz="2000">
                <a:solidFill>
                  <a:schemeClr val="bg1"/>
                </a:solidFill>
                <a:latin typeface="Söhne"/>
              </a:rPr>
              <a:t>Users can add comments as a review to the post</a:t>
            </a:r>
            <a:endParaRPr lang="en-US" sz="2000" i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2000" b="1" i="0">
                <a:solidFill>
                  <a:schemeClr val="bg1"/>
                </a:solidFill>
                <a:effectLst/>
                <a:latin typeface="Söhne"/>
              </a:rPr>
              <a:t>Data Analytics for Personalization:</a:t>
            </a:r>
            <a:r>
              <a:rPr lang="en-US" sz="2000">
                <a:solidFill>
                  <a:schemeClr val="bg1"/>
                </a:solidFill>
                <a:latin typeface="Söhne"/>
              </a:rPr>
              <a:t> D</a:t>
            </a: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elve deeper into user behavior and preference to personalize the user experience and improve engagement.</a:t>
            </a:r>
          </a:p>
          <a:p>
            <a:r>
              <a:rPr lang="en-US" sz="2000" b="1">
                <a:solidFill>
                  <a:schemeClr val="bg1"/>
                </a:solidFill>
                <a:latin typeface="Söhne"/>
              </a:rPr>
              <a:t>More methods of authentication: </a:t>
            </a:r>
            <a:r>
              <a:rPr lang="en-US" sz="2000">
                <a:solidFill>
                  <a:schemeClr val="bg1"/>
                </a:solidFill>
                <a:latin typeface="Söhne"/>
              </a:rPr>
              <a:t>login with OTP, Facebook, Microsoft authenticator</a:t>
            </a:r>
            <a:endParaRPr lang="en-US" sz="2000" i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8852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F31D-20FA-2E04-EB61-971424D1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3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/>
                <a:cs typeface="Aharon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Video</a:t>
            </a:r>
            <a:endParaRPr lang="en-CA" sz="36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9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1EA87-F353-0527-DCB0-E13400EC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0" i="0" u="none" strike="noStrike" baseline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Summary</a:t>
            </a:r>
            <a:endParaRPr lang="en-CA" sz="36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DDF-D31A-7707-D03C-420EA665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343041"/>
            <a:ext cx="10515600" cy="42519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STRANGELY: SYNC WELL WITH STRANGERS​</a:t>
            </a:r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STRANGELY pioneers a new approach to local networking by uniting residents through diverse activities. It bridges the gap between newcomers and locals, simplifying daily tasks while fostering community bonds.</a:t>
            </a:r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Unique in its focus, STRANGELY stands apart from platforms centered on established connections or dating. It fills the void by aiding newcomers in settling and connecting based on shared activities.</a:t>
            </a:r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Initial features like Community Cooking, Daily Life Travel, Outdoor Excursions, and Sports Club match-ups lay the foundation. Future plans include expanding activity options and enhancing user engagement through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317844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1EA87-F353-0527-DCB0-E13400EC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bg1"/>
                </a:solidFill>
                <a:latin typeface="Aharoni"/>
                <a:cs typeface="Aharoni"/>
              </a:rPr>
              <a:t>Project Dashboard Statistics</a:t>
            </a:r>
            <a:endParaRPr lang="en-CA" sz="36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DDF-D31A-7707-D03C-420EA665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2051"/>
            <a:ext cx="10515600" cy="390842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20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otal number of tasks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>
              <a:solidFill>
                <a:schemeClr val="bg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E98454-CE93-990F-B22F-E1AD34D7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2619297"/>
            <a:ext cx="8395131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DDF-D31A-7707-D03C-420EA665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85" y="619866"/>
            <a:ext cx="10966374" cy="124713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400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asks completed by each individual</a:t>
            </a:r>
            <a:endParaRPr lang="en-US" sz="2000">
              <a:solidFill>
                <a:schemeClr val="bg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>
              <a:solidFill>
                <a:schemeClr val="bg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7C9EBF-8293-0B65-99DB-05F521775138}"/>
              </a:ext>
            </a:extLst>
          </p:cNvPr>
          <p:cNvSpPr txBox="1">
            <a:spLocks/>
          </p:cNvSpPr>
          <p:nvPr/>
        </p:nvSpPr>
        <p:spPr>
          <a:xfrm>
            <a:off x="0" y="4192134"/>
            <a:ext cx="10515600" cy="390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0C068-6937-B94E-8835-3D6ECF306C49}"/>
              </a:ext>
            </a:extLst>
          </p:cNvPr>
          <p:cNvSpPr txBox="1"/>
          <p:nvPr/>
        </p:nvSpPr>
        <p:spPr>
          <a:xfrm>
            <a:off x="1075265" y="2589925"/>
            <a:ext cx="316290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u="sng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 Feature: 6 points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Rachit: 2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Freya: 1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Faizan: 1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Nisarg: 0.5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Kazi: 1.5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BD848-386D-C0D4-49B8-310538041771}"/>
              </a:ext>
            </a:extLst>
          </p:cNvPr>
          <p:cNvSpPr txBox="1"/>
          <p:nvPr/>
        </p:nvSpPr>
        <p:spPr>
          <a:xfrm>
            <a:off x="8166853" y="2589925"/>
            <a:ext cx="294988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u="sng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Homepage - 11 points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Rachit: 2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Freya: 3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Faizan: 1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Nisarg: 3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Kazi: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CA006-78F4-1341-BCC1-02EAC2A32775}"/>
              </a:ext>
            </a:extLst>
          </p:cNvPr>
          <p:cNvSpPr txBox="1"/>
          <p:nvPr/>
        </p:nvSpPr>
        <p:spPr>
          <a:xfrm>
            <a:off x="1075265" y="4812348"/>
            <a:ext cx="32401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u="sng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 Feature: 14 points 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Rachit: 3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Freya: 3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Faizan: 4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Nisarg: 2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Kazi: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65E54-CEC4-A36F-EF2D-6C20EDB15005}"/>
              </a:ext>
            </a:extLst>
          </p:cNvPr>
          <p:cNvSpPr txBox="1"/>
          <p:nvPr/>
        </p:nvSpPr>
        <p:spPr>
          <a:xfrm>
            <a:off x="8156083" y="4648886"/>
            <a:ext cx="340053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u="sng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Chat Feature: 9 points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Rachit: 1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Freya: 1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Faizan: 1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Nisarg: 3</a:t>
            </a:r>
          </a:p>
          <a:p>
            <a:r>
              <a:rPr lang="en-CA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Kazi: 3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7B197F-B0A7-4E6A-5523-11D54246C2AB}"/>
              </a:ext>
            </a:extLst>
          </p:cNvPr>
          <p:cNvSpPr txBox="1">
            <a:spLocks/>
          </p:cNvSpPr>
          <p:nvPr/>
        </p:nvSpPr>
        <p:spPr>
          <a:xfrm>
            <a:off x="3932808" y="2014476"/>
            <a:ext cx="6556531" cy="390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number of story points: 40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831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2EF87-4DDA-5B69-E76D-1CB49786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42" y="520299"/>
            <a:ext cx="4203954" cy="171907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 Demo</a:t>
            </a:r>
            <a:endParaRPr lang="en-CA" sz="36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1C33-3CFA-F588-348A-788A3405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Users can register themselves on the signup page using their own email or can register with their google account.</a:t>
            </a:r>
            <a:endParaRPr lang="en-CA" sz="22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 descr="A screenshot of a login form&#10;&#10;Description automatically generated">
            <a:extLst>
              <a:ext uri="{FF2B5EF4-FFF2-40B4-BE49-F238E27FC236}">
                <a16:creationId xmlns:a16="http://schemas.microsoft.com/office/drawing/2014/main" id="{E3035ED3-60DC-DBAB-74B1-A46B46E2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93920"/>
            <a:ext cx="6903720" cy="44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2114-A675-ED75-FDED-DE92506E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49" y="1798267"/>
            <a:ext cx="2961604" cy="2990862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Aharoni"/>
                <a:cs typeface="Aharoni"/>
              </a:rPr>
              <a:t>Same users can login using those credentials or can login with google account after registering.</a:t>
            </a:r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D21F9DAA-2022-BA9D-488B-558ED85B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08867"/>
            <a:ext cx="6780700" cy="42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2114-A675-ED75-FDED-DE92506E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80" y="1967266"/>
            <a:ext cx="29540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 </a:t>
            </a:r>
            <a:r>
              <a:rPr lang="en-US" sz="3600" kern="1200">
                <a:solidFill>
                  <a:srgbClr val="FFFFFF"/>
                </a:solidFill>
                <a:latin typeface="Aharoni"/>
                <a:cs typeface="Aharoni"/>
              </a:rPr>
              <a:t>Forgot password functionality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575F0B-C5CB-F1FD-7EEA-8B44C453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52957"/>
            <a:ext cx="6780700" cy="39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315FA-4E2B-982C-54A0-4B46E9DE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7009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B9E8A930-4EDB-2CDC-67E7-C0BD57584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381706"/>
            <a:ext cx="7608304" cy="41655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5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A56BD93F-80AD-9C5E-842F-ACC9C807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3" r="10673"/>
          <a:stretch/>
        </p:blipFill>
        <p:spPr>
          <a:xfrm>
            <a:off x="20" y="-18351"/>
            <a:ext cx="12191979" cy="68873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5101B-91D0-011E-AF02-A83F9AD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42" y="5792889"/>
            <a:ext cx="4849044" cy="6378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new category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Client Team Number: 18 Development Team Number: 14 </vt:lpstr>
      <vt:lpstr>Summary</vt:lpstr>
      <vt:lpstr>Project Dashboard Statistics</vt:lpstr>
      <vt:lpstr>PowerPoint Presentation</vt:lpstr>
      <vt:lpstr>Application Demo</vt:lpstr>
      <vt:lpstr>Same users can login using those credentials or can login with google account after registering.</vt:lpstr>
      <vt:lpstr> Forgot password functionality</vt:lpstr>
      <vt:lpstr>Homepage</vt:lpstr>
      <vt:lpstr>Add new category</vt:lpstr>
      <vt:lpstr>User Feed</vt:lpstr>
      <vt:lpstr>User profile settings</vt:lpstr>
      <vt:lpstr>Add Post</vt:lpstr>
      <vt:lpstr>Connections and previous chat history</vt:lpstr>
      <vt:lpstr>Project status</vt:lpstr>
      <vt:lpstr>Learning from the project</vt:lpstr>
      <vt:lpstr>What’s next ?</vt:lpstr>
      <vt:lpstr>Demo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Team Number: 18 Development Team Number: 14</dc:title>
  <dc:creator>Faizan Faizan</dc:creator>
  <cp:revision>7</cp:revision>
  <dcterms:created xsi:type="dcterms:W3CDTF">2023-11-26T19:28:51Z</dcterms:created>
  <dcterms:modified xsi:type="dcterms:W3CDTF">2023-11-27T03:38:08Z</dcterms:modified>
</cp:coreProperties>
</file>