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5F822-AD1A-6F4B-948C-91873560C757}" v="8" dt="2023-11-01T05:18:12.722"/>
    <p1510:client id="{65BDE9BC-705F-2A9A-42FA-AC521DA5CC89}" v="34" dt="2023-11-01T05:08:36.467"/>
    <p1510:client id="{78E76383-799C-E895-9DA6-B33C26FE905A}" v="348" dt="2023-11-03T17:33:07.655"/>
    <p1510:client id="{85DF3DA9-8806-642A-DEA7-6E087D635B49}" v="354" dt="2023-10-31T20:23:48.415"/>
    <p1510:client id="{8EF5A617-EC4E-97AC-A5C9-FEE1DD632AB9}" v="4" dt="2023-11-07T18:16:12.666"/>
    <p1510:client id="{A7B99B27-0CEF-2834-5275-57F0AE51F633}" v="94" dt="2023-11-20T14:21:35.580"/>
    <p1510:client id="{ACED818D-7A4C-F8D1-3EE0-87BA35B0EA47}" v="217" dt="2023-10-31T20:07:52.031"/>
    <p1510:client id="{B9218574-A0CA-CA01-4297-2F3E0D08E06E}" v="8" dt="2023-11-01T05:31:06.997"/>
    <p1510:client id="{C1243DB2-4ECC-C87A-72D2-58A2C55FAE3D}" v="332" dt="2023-10-31T13:21:27.757"/>
    <p1510:client id="{C7416AE0-31FD-8311-95BF-EAA13B699441}" v="425" dt="2023-11-01T07:43:39.012"/>
    <p1510:client id="{E91187AB-12C8-F2C1-4D0D-092ABF9153D6}" v="14" dt="2023-11-01T05:26:28.538"/>
    <p1510:client id="{F18012FA-CE43-C0FF-4484-F31B25B1D1F9}" v="7" dt="2023-11-07T18:22:5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Rifat Morshed" userId="S::230220@ku.ac.bd::ab5dd031-75b3-4cf2-a113-377ee3612412" providerId="AD" clId="Web-{F18012FA-CE43-C0FF-4484-F31B25B1D1F9}"/>
    <pc:docChg chg="modSld">
      <pc:chgData name="Kazi Rifat Morshed" userId="S::230220@ku.ac.bd::ab5dd031-75b3-4cf2-a113-377ee3612412" providerId="AD" clId="Web-{F18012FA-CE43-C0FF-4484-F31B25B1D1F9}" dt="2023-11-07T18:22:53.999" v="49" actId="1076"/>
      <pc:docMkLst>
        <pc:docMk/>
      </pc:docMkLst>
      <pc:sldChg chg="modNotes">
        <pc:chgData name="Kazi Rifat Morshed" userId="S::230220@ku.ac.bd::ab5dd031-75b3-4cf2-a113-377ee3612412" providerId="AD" clId="Web-{F18012FA-CE43-C0FF-4484-F31B25B1D1F9}" dt="2023-11-07T18:21:51.481" v="11"/>
        <pc:sldMkLst>
          <pc:docMk/>
          <pc:sldMk cId="3390263919" sldId="257"/>
        </pc:sldMkLst>
      </pc:sldChg>
      <pc:sldChg chg="modSp modNotes">
        <pc:chgData name="Kazi Rifat Morshed" userId="S::230220@ku.ac.bd::ab5dd031-75b3-4cf2-a113-377ee3612412" providerId="AD" clId="Web-{F18012FA-CE43-C0FF-4484-F31B25B1D1F9}" dt="2023-11-07T18:22:53.999" v="49" actId="1076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F18012FA-CE43-C0FF-4484-F31B25B1D1F9}" dt="2023-11-07T18:22:53.999" v="49" actId="1076"/>
          <ac:spMkLst>
            <pc:docMk/>
            <pc:sldMk cId="2771678121" sldId="258"/>
            <ac:spMk id="3" creationId="{1852C754-B1B3-E76F-97E3-3839BB6BE6B1}"/>
          </ac:spMkLst>
        </pc:spChg>
      </pc:sldChg>
    </pc:docChg>
  </pc:docChgLst>
  <pc:docChgLst>
    <pc:chgData name="Kazi Rifat Morshed" userId="S::230220@ku.ac.bd::ab5dd031-75b3-4cf2-a113-377ee3612412" providerId="AD" clId="Web-{14FDA6C9-C9C3-45EA-8B0D-7902BFB38530}"/>
    <pc:docChg chg="modSld">
      <pc:chgData name="Kazi Rifat Morshed" userId="S::230220@ku.ac.bd::ab5dd031-75b3-4cf2-a113-377ee3612412" providerId="AD" clId="Web-{14FDA6C9-C9C3-45EA-8B0D-7902BFB38530}" dt="2023-11-06T08:43:18.179" v="14"/>
      <pc:docMkLst>
        <pc:docMk/>
      </pc:docMkLst>
      <pc:sldChg chg="modNotes">
        <pc:chgData name="Kazi Rifat Morshed" userId="S::230220@ku.ac.bd::ab5dd031-75b3-4cf2-a113-377ee3612412" providerId="AD" clId="Web-{14FDA6C9-C9C3-45EA-8B0D-7902BFB38530}" dt="2023-11-06T08:43:18.179" v="14"/>
        <pc:sldMkLst>
          <pc:docMk/>
          <pc:sldMk cId="109857222" sldId="256"/>
        </pc:sldMkLst>
      </pc:sldChg>
    </pc:docChg>
  </pc:docChgLst>
  <pc:docChgLst>
    <pc:chgData clId="Web-{B153116D-8615-36F5-BAC2-C7F5CEDC6CED}"/>
    <pc:docChg chg="modSld">
      <pc:chgData name="" userId="" providerId="" clId="Web-{B153116D-8615-36F5-BAC2-C7F5CEDC6CED}" dt="2023-10-29T17:14:58.071" v="4" actId="20577"/>
      <pc:docMkLst>
        <pc:docMk/>
      </pc:docMkLst>
      <pc:sldChg chg="modSp">
        <pc:chgData name="" userId="" providerId="" clId="Web-{B153116D-8615-36F5-BAC2-C7F5CEDC6CED}" dt="2023-10-29T17:14:58.071" v="4" actId="20577"/>
        <pc:sldMkLst>
          <pc:docMk/>
          <pc:sldMk cId="109857222" sldId="256"/>
        </pc:sldMkLst>
        <pc:spChg chg="mod">
          <ac:chgData name="" userId="" providerId="" clId="Web-{B153116D-8615-36F5-BAC2-C7F5CEDC6CED}" dt="2023-10-29T17:14:58.071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azi Rifat Morshed" userId="S::230220@ku.ac.bd::ab5dd031-75b3-4cf2-a113-377ee3612412" providerId="AD" clId="Web-{85DF3DA9-8806-642A-DEA7-6E087D635B49}"/>
    <pc:docChg chg="modSld">
      <pc:chgData name="Kazi Rifat Morshed" userId="S::230220@ku.ac.bd::ab5dd031-75b3-4cf2-a113-377ee3612412" providerId="AD" clId="Web-{85DF3DA9-8806-642A-DEA7-6E087D635B49}" dt="2023-10-31T20:23:48.415" v="337" actId="20577"/>
      <pc:docMkLst>
        <pc:docMk/>
      </pc:docMkLst>
      <pc:sldChg chg="modSp">
        <pc:chgData name="Kazi Rifat Morshed" userId="S::230220@ku.ac.bd::ab5dd031-75b3-4cf2-a113-377ee3612412" providerId="AD" clId="Web-{85DF3DA9-8806-642A-DEA7-6E087D635B49}" dt="2023-10-31T20:23:48.415" v="337" actId="20577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85DF3DA9-8806-642A-DEA7-6E087D635B49}" dt="2023-10-31T20:23:48.415" v="337" actId="20577"/>
          <ac:spMkLst>
            <pc:docMk/>
            <pc:sldMk cId="3390263919" sldId="257"/>
            <ac:spMk id="3" creationId="{B20F111D-36E7-54B9-4956-3F9A663262A5}"/>
          </ac:spMkLst>
        </pc:spChg>
      </pc:sldChg>
      <pc:sldChg chg="modSp">
        <pc:chgData name="Kazi Rifat Morshed" userId="S::230220@ku.ac.bd::ab5dd031-75b3-4cf2-a113-377ee3612412" providerId="AD" clId="Web-{85DF3DA9-8806-642A-DEA7-6E087D635B49}" dt="2023-10-31T20:17:22.313" v="253" actId="1076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85DF3DA9-8806-642A-DEA7-6E087D635B49}" dt="2023-10-31T20:17:22.313" v="253" actId="1076"/>
          <ac:spMkLst>
            <pc:docMk/>
            <pc:sldMk cId="2771678121" sldId="258"/>
            <ac:spMk id="4" creationId="{B153A441-76D1-1C8E-460D-BCFCB30418B5}"/>
          </ac:spMkLst>
        </pc:spChg>
      </pc:sldChg>
      <pc:sldChg chg="addSp modSp modNotes">
        <pc:chgData name="Kazi Rifat Morshed" userId="S::230220@ku.ac.bd::ab5dd031-75b3-4cf2-a113-377ee3612412" providerId="AD" clId="Web-{85DF3DA9-8806-642A-DEA7-6E087D635B49}" dt="2023-10-31T20:22:19.663" v="302" actId="14100"/>
        <pc:sldMkLst>
          <pc:docMk/>
          <pc:sldMk cId="1790893819" sldId="259"/>
        </pc:sldMkLst>
        <pc:spChg chg="mod">
          <ac:chgData name="Kazi Rifat Morshed" userId="S::230220@ku.ac.bd::ab5dd031-75b3-4cf2-a113-377ee3612412" providerId="AD" clId="Web-{85DF3DA9-8806-642A-DEA7-6E087D635B49}" dt="2023-10-31T20:22:07.944" v="301" actId="1076"/>
          <ac:spMkLst>
            <pc:docMk/>
            <pc:sldMk cId="1790893819" sldId="259"/>
            <ac:spMk id="2" creationId="{7BDED348-C6A1-F3F0-F292-D8506A5840F4}"/>
          </ac:spMkLst>
        </pc:spChg>
        <pc:spChg chg="mod">
          <ac:chgData name="Kazi Rifat Morshed" userId="S::230220@ku.ac.bd::ab5dd031-75b3-4cf2-a113-377ee3612412" providerId="AD" clId="Web-{85DF3DA9-8806-642A-DEA7-6E087D635B49}" dt="2023-10-31T20:22:19.663" v="302" actId="14100"/>
          <ac:spMkLst>
            <pc:docMk/>
            <pc:sldMk cId="1790893819" sldId="259"/>
            <ac:spMk id="3" creationId="{7017789F-B7F6-5750-3331-7362664F11E0}"/>
          </ac:spMkLst>
        </pc:spChg>
        <pc:spChg chg="add mod">
          <ac:chgData name="Kazi Rifat Morshed" userId="S::230220@ku.ac.bd::ab5dd031-75b3-4cf2-a113-377ee3612412" providerId="AD" clId="Web-{85DF3DA9-8806-642A-DEA7-6E087D635B49}" dt="2023-10-31T20:17:42.626" v="258" actId="1076"/>
          <ac:spMkLst>
            <pc:docMk/>
            <pc:sldMk cId="1790893819" sldId="259"/>
            <ac:spMk id="4" creationId="{2EDF29F7-1857-98D5-7596-6520506CDC70}"/>
          </ac:spMkLst>
        </pc:spChg>
      </pc:sldChg>
    </pc:docChg>
  </pc:docChgLst>
  <pc:docChgLst>
    <pc:chgData clId="Web-{F18012FA-CE43-C0FF-4484-F31B25B1D1F9}"/>
    <pc:docChg chg="modSld">
      <pc:chgData name="" userId="" providerId="" clId="Web-{F18012FA-CE43-C0FF-4484-F31B25B1D1F9}" dt="2023-11-07T18:20:54.869" v="1"/>
      <pc:docMkLst>
        <pc:docMk/>
      </pc:docMkLst>
      <pc:sldChg chg="modNotes">
        <pc:chgData name="" userId="" providerId="" clId="Web-{F18012FA-CE43-C0FF-4484-F31B25B1D1F9}" dt="2023-11-07T18:20:54.869" v="1"/>
        <pc:sldMkLst>
          <pc:docMk/>
          <pc:sldMk cId="109857222" sldId="256"/>
        </pc:sldMkLst>
      </pc:sldChg>
    </pc:docChg>
  </pc:docChgLst>
  <pc:docChgLst>
    <pc:chgData name="Kazi Rifat Morshed" userId="S::230220@ku.ac.bd::ab5dd031-75b3-4cf2-a113-377ee3612412" providerId="AD" clId="Web-{9F2FDDC2-6931-F441-1F3D-8FB1A7B2210C}"/>
    <pc:docChg chg="addSld delSld modSld modMainMaster">
      <pc:chgData name="Kazi Rifat Morshed" userId="S::230220@ku.ac.bd::ab5dd031-75b3-4cf2-a113-377ee3612412" providerId="AD" clId="Web-{9F2FDDC2-6931-F441-1F3D-8FB1A7B2210C}" dt="2023-10-30T09:50:23.685" v="119" actId="20577"/>
      <pc:docMkLst>
        <pc:docMk/>
      </pc:docMkLst>
      <pc:sldChg chg="modSp mod setBg">
        <pc:chgData name="Kazi Rifat Morshed" userId="S::230220@ku.ac.bd::ab5dd031-75b3-4cf2-a113-377ee3612412" providerId="AD" clId="Web-{9F2FDDC2-6931-F441-1F3D-8FB1A7B2210C}" dt="2023-10-30T09:50:23.685" v="119" actId="20577"/>
        <pc:sldMkLst>
          <pc:docMk/>
          <pc:sldMk cId="109857222" sldId="256"/>
        </pc:sldMkLst>
        <pc:spChg chg="mod">
          <ac:chgData name="Kazi Rifat Morshed" userId="S::230220@ku.ac.bd::ab5dd031-75b3-4cf2-a113-377ee3612412" providerId="AD" clId="Web-{9F2FDDC2-6931-F441-1F3D-8FB1A7B2210C}" dt="2023-10-30T09:50:23.685" v="1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Kazi Rifat Morshed" userId="S::230220@ku.ac.bd::ab5dd031-75b3-4cf2-a113-377ee3612412" providerId="AD" clId="Web-{9F2FDDC2-6931-F441-1F3D-8FB1A7B2210C}" dt="2023-10-30T09:14:03.741" v="2"/>
        <pc:sldMkLst>
          <pc:docMk/>
          <pc:sldMk cId="96750110" sldId="257"/>
        </pc:sldMkLst>
      </pc:sldChg>
      <pc:sldChg chg="modSp new">
        <pc:chgData name="Kazi Rifat Morshed" userId="S::230220@ku.ac.bd::ab5dd031-75b3-4cf2-a113-377ee3612412" providerId="AD" clId="Web-{9F2FDDC2-6931-F441-1F3D-8FB1A7B2210C}" dt="2023-10-30T09:37:40.088" v="106" actId="20577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9F2FDDC2-6931-F441-1F3D-8FB1A7B2210C}" dt="2023-10-30T09:35:54.460" v="46" actId="20577"/>
          <ac:spMkLst>
            <pc:docMk/>
            <pc:sldMk cId="3390263919" sldId="257"/>
            <ac:spMk id="2" creationId="{2DED5842-E4B2-9E7A-B8E9-BB193CCC1D65}"/>
          </ac:spMkLst>
        </pc:spChg>
        <pc:spChg chg="mod">
          <ac:chgData name="Kazi Rifat Morshed" userId="S::230220@ku.ac.bd::ab5dd031-75b3-4cf2-a113-377ee3612412" providerId="AD" clId="Web-{9F2FDDC2-6931-F441-1F3D-8FB1A7B2210C}" dt="2023-10-30T09:37:40.088" v="106" actId="20577"/>
          <ac:spMkLst>
            <pc:docMk/>
            <pc:sldMk cId="3390263919" sldId="257"/>
            <ac:spMk id="3" creationId="{B20F111D-36E7-54B9-4956-3F9A663262A5}"/>
          </ac:spMkLst>
        </pc:spChg>
      </pc:sldChg>
      <pc:sldChg chg="new">
        <pc:chgData name="Kazi Rifat Morshed" userId="S::230220@ku.ac.bd::ab5dd031-75b3-4cf2-a113-377ee3612412" providerId="AD" clId="Web-{9F2FDDC2-6931-F441-1F3D-8FB1A7B2210C}" dt="2023-10-30T09:14:15.819" v="5"/>
        <pc:sldMkLst>
          <pc:docMk/>
          <pc:sldMk cId="2771678121" sldId="258"/>
        </pc:sldMkLst>
      </pc:sldChg>
      <pc:sldChg chg="modSp new">
        <pc:chgData name="Kazi Rifat Morshed" userId="S::230220@ku.ac.bd::ab5dd031-75b3-4cf2-a113-377ee3612412" providerId="AD" clId="Web-{9F2FDDC2-6931-F441-1F3D-8FB1A7B2210C}" dt="2023-10-30T09:35:42.147" v="32" actId="20577"/>
        <pc:sldMkLst>
          <pc:docMk/>
          <pc:sldMk cId="1790893819" sldId="259"/>
        </pc:sldMkLst>
        <pc:spChg chg="mod">
          <ac:chgData name="Kazi Rifat Morshed" userId="S::230220@ku.ac.bd::ab5dd031-75b3-4cf2-a113-377ee3612412" providerId="AD" clId="Web-{9F2FDDC2-6931-F441-1F3D-8FB1A7B2210C}" dt="2023-10-30T09:35:42.147" v="32" actId="20577"/>
          <ac:spMkLst>
            <pc:docMk/>
            <pc:sldMk cId="1790893819" sldId="259"/>
            <ac:spMk id="2" creationId="{7BDED348-C6A1-F3F0-F292-D8506A5840F4}"/>
          </ac:spMkLst>
        </pc:spChg>
      </pc:sldChg>
      <pc:sldChg chg="addSp modSp new mod setBg">
        <pc:chgData name="Kazi Rifat Morshed" userId="S::230220@ku.ac.bd::ab5dd031-75b3-4cf2-a113-377ee3612412" providerId="AD" clId="Web-{9F2FDDC2-6931-F441-1F3D-8FB1A7B2210C}" dt="2023-10-30T09:16:39.589" v="9"/>
        <pc:sldMkLst>
          <pc:docMk/>
          <pc:sldMk cId="2964123525" sldId="260"/>
        </pc:sldMkLst>
        <pc:spChg chg="mod">
          <ac:chgData name="Kazi Rifat Morshed" userId="S::230220@ku.ac.bd::ab5dd031-75b3-4cf2-a113-377ee3612412" providerId="AD" clId="Web-{9F2FDDC2-6931-F441-1F3D-8FB1A7B2210C}" dt="2023-10-30T09:16:39.589" v="9"/>
          <ac:spMkLst>
            <pc:docMk/>
            <pc:sldMk cId="2964123525" sldId="260"/>
            <ac:spMk id="2" creationId="{0F594130-D8FF-0930-2B01-042C51162505}"/>
          </ac:spMkLst>
        </pc:spChg>
        <pc:spChg chg="mod">
          <ac:chgData name="Kazi Rifat Morshed" userId="S::230220@ku.ac.bd::ab5dd031-75b3-4cf2-a113-377ee3612412" providerId="AD" clId="Web-{9F2FDDC2-6931-F441-1F3D-8FB1A7B2210C}" dt="2023-10-30T09:16:39.589" v="9"/>
          <ac:spMkLst>
            <pc:docMk/>
            <pc:sldMk cId="2964123525" sldId="260"/>
            <ac:spMk id="3" creationId="{BC26148F-5DEC-9564-3E13-A91D856FE573}"/>
          </ac:spMkLst>
        </pc:spChg>
        <pc:grpChg chg="add">
          <ac:chgData name="Kazi Rifat Morshed" userId="S::230220@ku.ac.bd::ab5dd031-75b3-4cf2-a113-377ee3612412" providerId="AD" clId="Web-{9F2FDDC2-6931-F441-1F3D-8FB1A7B2210C}" dt="2023-10-30T09:16:39.589" v="9"/>
          <ac:grpSpMkLst>
            <pc:docMk/>
            <pc:sldMk cId="2964123525" sldId="260"/>
            <ac:grpSpMk id="9" creationId="{0E76F6F3-F5F0-B26D-1B63-73AD0299B731}"/>
          </ac:grpSpMkLst>
        </pc:grpChg>
        <pc:picChg chg="add mod">
          <ac:chgData name="Kazi Rifat Morshed" userId="S::230220@ku.ac.bd::ab5dd031-75b3-4cf2-a113-377ee3612412" providerId="AD" clId="Web-{9F2FDDC2-6931-F441-1F3D-8FB1A7B2210C}" dt="2023-10-30T09:16:39.589" v="9"/>
          <ac:picMkLst>
            <pc:docMk/>
            <pc:sldMk cId="2964123525" sldId="260"/>
            <ac:picMk id="4" creationId="{6A4AA48E-DC33-8A24-D9B5-82B236A51F16}"/>
          </ac:picMkLst>
        </pc:picChg>
      </pc:sldChg>
      <pc:sldMasterChg chg="mod setBg modSldLayout">
        <pc:chgData name="Kazi Rifat Morshed" userId="S::230220@ku.ac.bd::ab5dd031-75b3-4cf2-a113-377ee3612412" providerId="AD" clId="Web-{9F2FDDC2-6931-F441-1F3D-8FB1A7B2210C}" dt="2023-10-30T09:14:06.991" v="3"/>
        <pc:sldMasterMkLst>
          <pc:docMk/>
          <pc:sldMasterMk cId="2460954070" sldId="2147483660"/>
        </pc:sldMasterMkLst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Kazi Rifat Morshed" userId="S::230220@ku.ac.bd::ab5dd031-75b3-4cf2-a113-377ee3612412" providerId="AD" clId="Web-{9F2FDDC2-6931-F441-1F3D-8FB1A7B2210C}" dt="2023-10-30T09:14:06.991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clId="Web-{8EF5A617-EC4E-97AC-A5C9-FEE1DD632AB9}"/>
    <pc:docChg chg="modSld">
      <pc:chgData name="" userId="" providerId="" clId="Web-{8EF5A617-EC4E-97AC-A5C9-FEE1DD632AB9}" dt="2023-11-07T18:16:06.682" v="2" actId="20577"/>
      <pc:docMkLst>
        <pc:docMk/>
      </pc:docMkLst>
      <pc:sldChg chg="modSp">
        <pc:chgData name="" userId="" providerId="" clId="Web-{8EF5A617-EC4E-97AC-A5C9-FEE1DD632AB9}" dt="2023-11-07T18:16:06.682" v="2" actId="20577"/>
        <pc:sldMkLst>
          <pc:docMk/>
          <pc:sldMk cId="3390263919" sldId="257"/>
        </pc:sldMkLst>
        <pc:spChg chg="mod">
          <ac:chgData name="" userId="" providerId="" clId="Web-{8EF5A617-EC4E-97AC-A5C9-FEE1DD632AB9}" dt="2023-11-07T18:16:06.682" v="2" actId="20577"/>
          <ac:spMkLst>
            <pc:docMk/>
            <pc:sldMk cId="3390263919" sldId="257"/>
            <ac:spMk id="3" creationId="{B20F111D-36E7-54B9-4956-3F9A663262A5}"/>
          </ac:spMkLst>
        </pc:spChg>
      </pc:sldChg>
    </pc:docChg>
  </pc:docChgLst>
  <pc:docChgLst>
    <pc:chgData name="Kazi Rifat Morshed" userId="S::230220@ku.ac.bd::ab5dd031-75b3-4cf2-a113-377ee3612412" providerId="AD" clId="Web-{C7416AE0-31FD-8311-95BF-EAA13B699441}"/>
    <pc:docChg chg="modSld">
      <pc:chgData name="Kazi Rifat Morshed" userId="S::230220@ku.ac.bd::ab5dd031-75b3-4cf2-a113-377ee3612412" providerId="AD" clId="Web-{C7416AE0-31FD-8311-95BF-EAA13B699441}" dt="2023-11-01T07:35:00.433" v="402" actId="14100"/>
      <pc:docMkLst>
        <pc:docMk/>
      </pc:docMkLst>
      <pc:sldChg chg="modSp modNotes">
        <pc:chgData name="Kazi Rifat Morshed" userId="S::230220@ku.ac.bd::ab5dd031-75b3-4cf2-a113-377ee3612412" providerId="AD" clId="Web-{C7416AE0-31FD-8311-95BF-EAA13B699441}" dt="2023-11-01T07:35:00.433" v="402" actId="14100"/>
        <pc:sldMkLst>
          <pc:docMk/>
          <pc:sldMk cId="109857222" sldId="256"/>
        </pc:sldMkLst>
        <pc:spChg chg="mod">
          <ac:chgData name="Kazi Rifat Morshed" userId="S::230220@ku.ac.bd::ab5dd031-75b3-4cf2-a113-377ee3612412" providerId="AD" clId="Web-{C7416AE0-31FD-8311-95BF-EAA13B699441}" dt="2023-11-01T07:35:00.433" v="40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addAnim delAnim modAnim">
        <pc:chgData name="Kazi Rifat Morshed" userId="S::230220@ku.ac.bd::ab5dd031-75b3-4cf2-a113-377ee3612412" providerId="AD" clId="Web-{C7416AE0-31FD-8311-95BF-EAA13B699441}" dt="2023-11-01T07:24:27.898" v="335" actId="20577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C7416AE0-31FD-8311-95BF-EAA13B699441}" dt="2023-11-01T07:24:27.898" v="335" actId="20577"/>
          <ac:spMkLst>
            <pc:docMk/>
            <pc:sldMk cId="3390263919" sldId="257"/>
            <ac:spMk id="3" creationId="{B20F111D-36E7-54B9-4956-3F9A663262A5}"/>
          </ac:spMkLst>
        </pc:spChg>
        <pc:spChg chg="add mod">
          <ac:chgData name="Kazi Rifat Morshed" userId="S::230220@ku.ac.bd::ab5dd031-75b3-4cf2-a113-377ee3612412" providerId="AD" clId="Web-{C7416AE0-31FD-8311-95BF-EAA13B699441}" dt="2023-11-01T06:40:27.051" v="200" actId="20577"/>
          <ac:spMkLst>
            <pc:docMk/>
            <pc:sldMk cId="3390263919" sldId="257"/>
            <ac:spMk id="7" creationId="{C511CD9B-BEE4-CE56-6B3D-C74FED4A167E}"/>
          </ac:spMkLst>
        </pc:spChg>
        <pc:picChg chg="add mod">
          <ac:chgData name="Kazi Rifat Morshed" userId="S::230220@ku.ac.bd::ab5dd031-75b3-4cf2-a113-377ee3612412" providerId="AD" clId="Web-{C7416AE0-31FD-8311-95BF-EAA13B699441}" dt="2023-11-01T05:45:42.278" v="65" actId="1076"/>
          <ac:picMkLst>
            <pc:docMk/>
            <pc:sldMk cId="3390263919" sldId="257"/>
            <ac:picMk id="6" creationId="{0BA41A61-0618-9531-D416-E60FB53F7CCB}"/>
          </ac:picMkLst>
        </pc:picChg>
      </pc:sldChg>
      <pc:sldChg chg="addSp modSp">
        <pc:chgData name="Kazi Rifat Morshed" userId="S::230220@ku.ac.bd::ab5dd031-75b3-4cf2-a113-377ee3612412" providerId="AD" clId="Web-{C7416AE0-31FD-8311-95BF-EAA13B699441}" dt="2023-11-01T06:59:56.181" v="268" actId="1076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C7416AE0-31FD-8311-95BF-EAA13B699441}" dt="2023-11-01T06:59:09.117" v="259" actId="20577"/>
          <ac:spMkLst>
            <pc:docMk/>
            <pc:sldMk cId="2771678121" sldId="258"/>
            <ac:spMk id="3" creationId="{1852C754-B1B3-E76F-97E3-3839BB6BE6B1}"/>
          </ac:spMkLst>
        </pc:spChg>
        <pc:spChg chg="mod">
          <ac:chgData name="Kazi Rifat Morshed" userId="S::230220@ku.ac.bd::ab5dd031-75b3-4cf2-a113-377ee3612412" providerId="AD" clId="Web-{C7416AE0-31FD-8311-95BF-EAA13B699441}" dt="2023-11-01T06:48:04.971" v="218" actId="20577"/>
          <ac:spMkLst>
            <pc:docMk/>
            <pc:sldMk cId="2771678121" sldId="258"/>
            <ac:spMk id="4" creationId="{B153A441-76D1-1C8E-460D-BCFCB30418B5}"/>
          </ac:spMkLst>
        </pc:spChg>
        <pc:picChg chg="add mod">
          <ac:chgData name="Kazi Rifat Morshed" userId="S::230220@ku.ac.bd::ab5dd031-75b3-4cf2-a113-377ee3612412" providerId="AD" clId="Web-{C7416AE0-31FD-8311-95BF-EAA13B699441}" dt="2023-11-01T06:59:54.353" v="267" actId="1076"/>
          <ac:picMkLst>
            <pc:docMk/>
            <pc:sldMk cId="2771678121" sldId="258"/>
            <ac:picMk id="5" creationId="{34967174-65A1-B6E9-F77E-2268C84A9C58}"/>
          </ac:picMkLst>
        </pc:picChg>
        <pc:picChg chg="add mod">
          <ac:chgData name="Kazi Rifat Morshed" userId="S::230220@ku.ac.bd::ab5dd031-75b3-4cf2-a113-377ee3612412" providerId="AD" clId="Web-{C7416AE0-31FD-8311-95BF-EAA13B699441}" dt="2023-11-01T06:59:56.181" v="268" actId="1076"/>
          <ac:picMkLst>
            <pc:docMk/>
            <pc:sldMk cId="2771678121" sldId="258"/>
            <ac:picMk id="6" creationId="{33947197-9253-0683-F40A-987848919B09}"/>
          </ac:picMkLst>
        </pc:picChg>
      </pc:sldChg>
      <pc:sldChg chg="addSp modSp addAnim delAnim modAnim">
        <pc:chgData name="Kazi Rifat Morshed" userId="S::230220@ku.ac.bd::ab5dd031-75b3-4cf2-a113-377ee3612412" providerId="AD" clId="Web-{C7416AE0-31FD-8311-95BF-EAA13B699441}" dt="2023-11-01T07:33:51.541" v="347" actId="20577"/>
        <pc:sldMkLst>
          <pc:docMk/>
          <pc:sldMk cId="1790893819" sldId="259"/>
        </pc:sldMkLst>
        <pc:spChg chg="mod">
          <ac:chgData name="Kazi Rifat Morshed" userId="S::230220@ku.ac.bd::ab5dd031-75b3-4cf2-a113-377ee3612412" providerId="AD" clId="Web-{C7416AE0-31FD-8311-95BF-EAA13B699441}" dt="2023-11-01T07:33:51.541" v="347" actId="20577"/>
          <ac:spMkLst>
            <pc:docMk/>
            <pc:sldMk cId="1790893819" sldId="259"/>
            <ac:spMk id="3" creationId="{7017789F-B7F6-5750-3331-7362664F11E0}"/>
          </ac:spMkLst>
        </pc:spChg>
        <pc:picChg chg="add mod">
          <ac:chgData name="Kazi Rifat Morshed" userId="S::230220@ku.ac.bd::ab5dd031-75b3-4cf2-a113-377ee3612412" providerId="AD" clId="Web-{C7416AE0-31FD-8311-95BF-EAA13B699441}" dt="2023-11-01T05:52:50.463" v="106" actId="1076"/>
          <ac:picMkLst>
            <pc:docMk/>
            <pc:sldMk cId="1790893819" sldId="259"/>
            <ac:picMk id="5" creationId="{1F394BF5-5D88-6D5B-97CE-087A84E7204E}"/>
          </ac:picMkLst>
        </pc:picChg>
        <pc:picChg chg="add mod">
          <ac:chgData name="Kazi Rifat Morshed" userId="S::230220@ku.ac.bd::ab5dd031-75b3-4cf2-a113-377ee3612412" providerId="AD" clId="Web-{C7416AE0-31FD-8311-95BF-EAA13B699441}" dt="2023-11-01T05:52:46.650" v="105" actId="1076"/>
          <ac:picMkLst>
            <pc:docMk/>
            <pc:sldMk cId="1790893819" sldId="259"/>
            <ac:picMk id="6" creationId="{FE46A21C-294E-E891-5DF8-AFC3519D2F64}"/>
          </ac:picMkLst>
        </pc:picChg>
        <pc:picChg chg="add mod">
          <ac:chgData name="Kazi Rifat Morshed" userId="S::230220@ku.ac.bd::ab5dd031-75b3-4cf2-a113-377ee3612412" providerId="AD" clId="Web-{C7416AE0-31FD-8311-95BF-EAA13B699441}" dt="2023-11-01T05:52:57.541" v="107" actId="1076"/>
          <ac:picMkLst>
            <pc:docMk/>
            <pc:sldMk cId="1790893819" sldId="259"/>
            <ac:picMk id="7" creationId="{C5FB1ACF-4C21-055E-C0F2-2B11BEA5FBDF}"/>
          </ac:picMkLst>
        </pc:picChg>
      </pc:sldChg>
      <pc:sldChg chg="addSp modSp addAnim modAnim">
        <pc:chgData name="Kazi Rifat Morshed" userId="S::230220@ku.ac.bd::ab5dd031-75b3-4cf2-a113-377ee3612412" providerId="AD" clId="Web-{C7416AE0-31FD-8311-95BF-EAA13B699441}" dt="2023-11-01T06:38:01.765" v="161" actId="1076"/>
        <pc:sldMkLst>
          <pc:docMk/>
          <pc:sldMk cId="2964123525" sldId="260"/>
        </pc:sldMkLst>
        <pc:spChg chg="mod">
          <ac:chgData name="Kazi Rifat Morshed" userId="S::230220@ku.ac.bd::ab5dd031-75b3-4cf2-a113-377ee3612412" providerId="AD" clId="Web-{C7416AE0-31FD-8311-95BF-EAA13B699441}" dt="2023-11-01T06:35:45.464" v="147" actId="20577"/>
          <ac:spMkLst>
            <pc:docMk/>
            <pc:sldMk cId="2964123525" sldId="260"/>
            <ac:spMk id="3" creationId="{BC26148F-5DEC-9564-3E13-A91D856FE573}"/>
          </ac:spMkLst>
        </pc:spChg>
        <pc:spChg chg="add mod">
          <ac:chgData name="Kazi Rifat Morshed" userId="S::230220@ku.ac.bd::ab5dd031-75b3-4cf2-a113-377ee3612412" providerId="AD" clId="Web-{C7416AE0-31FD-8311-95BF-EAA13B699441}" dt="2023-11-01T06:38:01.765" v="161" actId="1076"/>
          <ac:spMkLst>
            <pc:docMk/>
            <pc:sldMk cId="2964123525" sldId="260"/>
            <ac:spMk id="6" creationId="{9776E6EE-FBAE-75DC-21F4-E87ADAC5DC1A}"/>
          </ac:spMkLst>
        </pc:spChg>
        <pc:picChg chg="add mod">
          <ac:chgData name="Kazi Rifat Morshed" userId="S::230220@ku.ac.bd::ab5dd031-75b3-4cf2-a113-377ee3612412" providerId="AD" clId="Web-{C7416AE0-31FD-8311-95BF-EAA13B699441}" dt="2023-11-01T06:22:55.972" v="139" actId="1076"/>
          <ac:picMkLst>
            <pc:docMk/>
            <pc:sldMk cId="2964123525" sldId="260"/>
            <ac:picMk id="5" creationId="{11D854BA-3B63-0DD6-4A60-9D92EA31436A}"/>
          </ac:picMkLst>
        </pc:picChg>
      </pc:sldChg>
    </pc:docChg>
  </pc:docChgLst>
  <pc:docChgLst>
    <pc:chgData name="Kazi Rifat Morshed" userId="S::230220@ku.ac.bd::ab5dd031-75b3-4cf2-a113-377ee3612412" providerId="AD" clId="Web-{B9218574-A0CA-CA01-4297-2F3E0D08E06E}"/>
    <pc:docChg chg="modSld">
      <pc:chgData name="Kazi Rifat Morshed" userId="S::230220@ku.ac.bd::ab5dd031-75b3-4cf2-a113-377ee3612412" providerId="AD" clId="Web-{B9218574-A0CA-CA01-4297-2F3E0D08E06E}" dt="2023-11-01T05:31:06.997" v="7"/>
      <pc:docMkLst>
        <pc:docMk/>
      </pc:docMkLst>
      <pc:sldChg chg="addAnim delAnim modAnim">
        <pc:chgData name="Kazi Rifat Morshed" userId="S::230220@ku.ac.bd::ab5dd031-75b3-4cf2-a113-377ee3612412" providerId="AD" clId="Web-{B9218574-A0CA-CA01-4297-2F3E0D08E06E}" dt="2023-11-01T05:31:06.997" v="7"/>
        <pc:sldMkLst>
          <pc:docMk/>
          <pc:sldMk cId="3390263919" sldId="257"/>
        </pc:sldMkLst>
      </pc:sldChg>
    </pc:docChg>
  </pc:docChgLst>
  <pc:docChgLst>
    <pc:chgData name="Kazi Rifat Morshed" userId="S::230220@ku.ac.bd::ab5dd031-75b3-4cf2-a113-377ee3612412" providerId="AD" clId="Web-{65BDE9BC-705F-2A9A-42FA-AC521DA5CC89}"/>
    <pc:docChg chg="modSld">
      <pc:chgData name="Kazi Rifat Morshed" userId="S::230220@ku.ac.bd::ab5dd031-75b3-4cf2-a113-377ee3612412" providerId="AD" clId="Web-{65BDE9BC-705F-2A9A-42FA-AC521DA5CC89}" dt="2023-11-01T05:08:36.467" v="30" actId="1076"/>
      <pc:docMkLst>
        <pc:docMk/>
      </pc:docMkLst>
      <pc:sldChg chg="addSp modSp">
        <pc:chgData name="Kazi Rifat Morshed" userId="S::230220@ku.ac.bd::ab5dd031-75b3-4cf2-a113-377ee3612412" providerId="AD" clId="Web-{65BDE9BC-705F-2A9A-42FA-AC521DA5CC89}" dt="2023-11-01T05:08:36.467" v="30" actId="1076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65BDE9BC-705F-2A9A-42FA-AC521DA5CC89}" dt="2023-11-01T05:08:21.732" v="28" actId="1076"/>
          <ac:spMkLst>
            <pc:docMk/>
            <pc:sldMk cId="3390263919" sldId="257"/>
            <ac:spMk id="3" creationId="{B20F111D-36E7-54B9-4956-3F9A663262A5}"/>
          </ac:spMkLst>
        </pc:spChg>
        <pc:picChg chg="add mod">
          <ac:chgData name="Kazi Rifat Morshed" userId="S::230220@ku.ac.bd::ab5dd031-75b3-4cf2-a113-377ee3612412" providerId="AD" clId="Web-{65BDE9BC-705F-2A9A-42FA-AC521DA5CC89}" dt="2023-11-01T05:08:36.467" v="30" actId="1076"/>
          <ac:picMkLst>
            <pc:docMk/>
            <pc:sldMk cId="3390263919" sldId="257"/>
            <ac:picMk id="4" creationId="{44E1A6E7-0193-E604-C4F4-FB4149E72AA2}"/>
          </ac:picMkLst>
        </pc:picChg>
      </pc:sldChg>
    </pc:docChg>
  </pc:docChgLst>
  <pc:docChgLst>
    <pc:chgData name="Kazi Rifat Morshed" userId="S::230220@ku.ac.bd::ab5dd031-75b3-4cf2-a113-377ee3612412" providerId="AD" clId="Web-{E91187AB-12C8-F2C1-4D0D-092ABF9153D6}"/>
    <pc:docChg chg="modSld">
      <pc:chgData name="Kazi Rifat Morshed" userId="S::230220@ku.ac.bd::ab5dd031-75b3-4cf2-a113-377ee3612412" providerId="AD" clId="Web-{E91187AB-12C8-F2C1-4D0D-092ABF9153D6}" dt="2023-11-01T05:26:28.538" v="12"/>
      <pc:docMkLst>
        <pc:docMk/>
      </pc:docMkLst>
      <pc:sldChg chg="addSp modSp addAnim delAnim modAnim">
        <pc:chgData name="Kazi Rifat Morshed" userId="S::230220@ku.ac.bd::ab5dd031-75b3-4cf2-a113-377ee3612412" providerId="AD" clId="Web-{E91187AB-12C8-F2C1-4D0D-092ABF9153D6}" dt="2023-11-01T05:26:28.538" v="12"/>
        <pc:sldMkLst>
          <pc:docMk/>
          <pc:sldMk cId="3390263919" sldId="257"/>
        </pc:sldMkLst>
        <pc:picChg chg="mod">
          <ac:chgData name="Kazi Rifat Morshed" userId="S::230220@ku.ac.bd::ab5dd031-75b3-4cf2-a113-377ee3612412" providerId="AD" clId="Web-{E91187AB-12C8-F2C1-4D0D-092ABF9153D6}" dt="2023-11-01T05:24:17.752" v="4" actId="1076"/>
          <ac:picMkLst>
            <pc:docMk/>
            <pc:sldMk cId="3390263919" sldId="257"/>
            <ac:picMk id="4" creationId="{44E1A6E7-0193-E604-C4F4-FB4149E72AA2}"/>
          </ac:picMkLst>
        </pc:picChg>
        <pc:picChg chg="add mod">
          <ac:chgData name="Kazi Rifat Morshed" userId="S::230220@ku.ac.bd::ab5dd031-75b3-4cf2-a113-377ee3612412" providerId="AD" clId="Web-{E91187AB-12C8-F2C1-4D0D-092ABF9153D6}" dt="2023-11-01T05:24:27.221" v="6" actId="1076"/>
          <ac:picMkLst>
            <pc:docMk/>
            <pc:sldMk cId="3390263919" sldId="257"/>
            <ac:picMk id="5" creationId="{B9291B45-C2A9-2CC1-5BBF-688C77BD5EDA}"/>
          </ac:picMkLst>
        </pc:picChg>
      </pc:sldChg>
    </pc:docChg>
  </pc:docChgLst>
  <pc:docChgLst>
    <pc:chgData clId="Web-{65BDE9BC-705F-2A9A-42FA-AC521DA5CC89}"/>
    <pc:docChg chg="modSld">
      <pc:chgData name="" userId="" providerId="" clId="Web-{65BDE9BC-705F-2A9A-42FA-AC521DA5CC89}" dt="2023-11-01T02:22:38.773" v="1" actId="20577"/>
      <pc:docMkLst>
        <pc:docMk/>
      </pc:docMkLst>
      <pc:sldChg chg="modSp">
        <pc:chgData name="" userId="" providerId="" clId="Web-{65BDE9BC-705F-2A9A-42FA-AC521DA5CC89}" dt="2023-11-01T02:22:38.773" v="1" actId="20577"/>
        <pc:sldMkLst>
          <pc:docMk/>
          <pc:sldMk cId="109857222" sldId="256"/>
        </pc:sldMkLst>
        <pc:spChg chg="mod">
          <ac:chgData name="" userId="" providerId="" clId="Web-{65BDE9BC-705F-2A9A-42FA-AC521DA5CC89}" dt="2023-11-01T02:22:38.773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zi Rifat Morshed" userId="S::230220@ku.ac.bd::ab5dd031-75b3-4cf2-a113-377ee3612412" providerId="AD" clId="Web-{A7B99B27-0CEF-2834-5275-57F0AE51F633}"/>
    <pc:docChg chg="modSld">
      <pc:chgData name="Kazi Rifat Morshed" userId="S::230220@ku.ac.bd::ab5dd031-75b3-4cf2-a113-377ee3612412" providerId="AD" clId="Web-{A7B99B27-0CEF-2834-5275-57F0AE51F633}" dt="2023-11-20T14:21:35.580" v="105" actId="1076"/>
      <pc:docMkLst>
        <pc:docMk/>
      </pc:docMkLst>
      <pc:sldChg chg="modSp modNotes">
        <pc:chgData name="Kazi Rifat Morshed" userId="S::230220@ku.ac.bd::ab5dd031-75b3-4cf2-a113-377ee3612412" providerId="AD" clId="Web-{A7B99B27-0CEF-2834-5275-57F0AE51F633}" dt="2023-11-20T14:21:26.533" v="104" actId="1076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A7B99B27-0CEF-2834-5275-57F0AE51F633}" dt="2023-11-20T14:21:26.533" v="104" actId="1076"/>
          <ac:spMkLst>
            <pc:docMk/>
            <pc:sldMk cId="3390263919" sldId="257"/>
            <ac:spMk id="2" creationId="{2DED5842-E4B2-9E7A-B8E9-BB193CCC1D65}"/>
          </ac:spMkLst>
        </pc:spChg>
        <pc:spChg chg="mod">
          <ac:chgData name="Kazi Rifat Morshed" userId="S::230220@ku.ac.bd::ab5dd031-75b3-4cf2-a113-377ee3612412" providerId="AD" clId="Web-{A7B99B27-0CEF-2834-5275-57F0AE51F633}" dt="2023-11-20T14:10:34.419" v="75" actId="1076"/>
          <ac:spMkLst>
            <pc:docMk/>
            <pc:sldMk cId="3390263919" sldId="257"/>
            <ac:spMk id="3" creationId="{B20F111D-36E7-54B9-4956-3F9A663262A5}"/>
          </ac:spMkLst>
        </pc:spChg>
      </pc:sldChg>
      <pc:sldChg chg="modSp">
        <pc:chgData name="Kazi Rifat Morshed" userId="S::230220@ku.ac.bd::ab5dd031-75b3-4cf2-a113-377ee3612412" providerId="AD" clId="Web-{A7B99B27-0CEF-2834-5275-57F0AE51F633}" dt="2023-11-20T14:21:18.939" v="103" actId="1076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A7B99B27-0CEF-2834-5275-57F0AE51F633}" dt="2023-11-20T14:21:18.939" v="103" actId="1076"/>
          <ac:spMkLst>
            <pc:docMk/>
            <pc:sldMk cId="2771678121" sldId="258"/>
            <ac:spMk id="2" creationId="{843B4644-F475-5435-6D30-BCE75CDA95B4}"/>
          </ac:spMkLst>
        </pc:spChg>
        <pc:spChg chg="mod">
          <ac:chgData name="Kazi Rifat Morshed" userId="S::230220@ku.ac.bd::ab5dd031-75b3-4cf2-a113-377ee3612412" providerId="AD" clId="Web-{A7B99B27-0CEF-2834-5275-57F0AE51F633}" dt="2023-11-20T14:15:41.944" v="93" actId="1076"/>
          <ac:spMkLst>
            <pc:docMk/>
            <pc:sldMk cId="2771678121" sldId="258"/>
            <ac:spMk id="3" creationId="{1852C754-B1B3-E76F-97E3-3839BB6BE6B1}"/>
          </ac:spMkLst>
        </pc:spChg>
        <pc:picChg chg="mod">
          <ac:chgData name="Kazi Rifat Morshed" userId="S::230220@ku.ac.bd::ab5dd031-75b3-4cf2-a113-377ee3612412" providerId="AD" clId="Web-{A7B99B27-0CEF-2834-5275-57F0AE51F633}" dt="2023-11-20T13:54:48.656" v="51" actId="1076"/>
          <ac:picMkLst>
            <pc:docMk/>
            <pc:sldMk cId="2771678121" sldId="258"/>
            <ac:picMk id="6" creationId="{33947197-9253-0683-F40A-987848919B09}"/>
          </ac:picMkLst>
        </pc:picChg>
      </pc:sldChg>
      <pc:sldChg chg="modSp">
        <pc:chgData name="Kazi Rifat Morshed" userId="S::230220@ku.ac.bd::ab5dd031-75b3-4cf2-a113-377ee3612412" providerId="AD" clId="Web-{A7B99B27-0CEF-2834-5275-57F0AE51F633}" dt="2023-11-20T14:21:35.580" v="105" actId="1076"/>
        <pc:sldMkLst>
          <pc:docMk/>
          <pc:sldMk cId="1790893819" sldId="259"/>
        </pc:sldMkLst>
        <pc:spChg chg="mod">
          <ac:chgData name="Kazi Rifat Morshed" userId="S::230220@ku.ac.bd::ab5dd031-75b3-4cf2-a113-377ee3612412" providerId="AD" clId="Web-{A7B99B27-0CEF-2834-5275-57F0AE51F633}" dt="2023-11-20T14:21:35.580" v="105" actId="1076"/>
          <ac:spMkLst>
            <pc:docMk/>
            <pc:sldMk cId="1790893819" sldId="259"/>
            <ac:spMk id="2" creationId="{7BDED348-C6A1-F3F0-F292-D8506A5840F4}"/>
          </ac:spMkLst>
        </pc:spChg>
        <pc:spChg chg="mod">
          <ac:chgData name="Kazi Rifat Morshed" userId="S::230220@ku.ac.bd::ab5dd031-75b3-4cf2-a113-377ee3612412" providerId="AD" clId="Web-{A7B99B27-0CEF-2834-5275-57F0AE51F633}" dt="2023-11-20T14:20:24.984" v="99" actId="20577"/>
          <ac:spMkLst>
            <pc:docMk/>
            <pc:sldMk cId="1790893819" sldId="259"/>
            <ac:spMk id="3" creationId="{7017789F-B7F6-5750-3331-7362664F11E0}"/>
          </ac:spMkLst>
        </pc:spChg>
      </pc:sldChg>
      <pc:sldChg chg="delSp modSp delAnim">
        <pc:chgData name="Kazi Rifat Morshed" userId="S::230220@ku.ac.bd::ab5dd031-75b3-4cf2-a113-377ee3612412" providerId="AD" clId="Web-{A7B99B27-0CEF-2834-5275-57F0AE51F633}" dt="2023-11-20T14:05:39.520" v="58"/>
        <pc:sldMkLst>
          <pc:docMk/>
          <pc:sldMk cId="2964123525" sldId="260"/>
        </pc:sldMkLst>
        <pc:spChg chg="del mod">
          <ac:chgData name="Kazi Rifat Morshed" userId="S::230220@ku.ac.bd::ab5dd031-75b3-4cf2-a113-377ee3612412" providerId="AD" clId="Web-{A7B99B27-0CEF-2834-5275-57F0AE51F633}" dt="2023-11-20T14:05:39.520" v="58"/>
          <ac:spMkLst>
            <pc:docMk/>
            <pc:sldMk cId="2964123525" sldId="260"/>
            <ac:spMk id="6" creationId="{9776E6EE-FBAE-75DC-21F4-E87ADAC5DC1A}"/>
          </ac:spMkLst>
        </pc:spChg>
      </pc:sldChg>
    </pc:docChg>
  </pc:docChgLst>
  <pc:docChgLst>
    <pc:chgData name="Kazi Rifat Morshed" userId="S::230220@ku.ac.bd::ab5dd031-75b3-4cf2-a113-377ee3612412" providerId="AD" clId="Web-{78E76383-799C-E895-9DA6-B33C26FE905A}"/>
    <pc:docChg chg="modSld">
      <pc:chgData name="Kazi Rifat Morshed" userId="S::230220@ku.ac.bd::ab5dd031-75b3-4cf2-a113-377ee3612412" providerId="AD" clId="Web-{78E76383-799C-E895-9DA6-B33C26FE905A}" dt="2023-11-03T17:33:07.639" v="1325" actId="1076"/>
      <pc:docMkLst>
        <pc:docMk/>
      </pc:docMkLst>
      <pc:sldChg chg="modNotes">
        <pc:chgData name="Kazi Rifat Morshed" userId="S::230220@ku.ac.bd::ab5dd031-75b3-4cf2-a113-377ee3612412" providerId="AD" clId="Web-{78E76383-799C-E895-9DA6-B33C26FE905A}" dt="2023-11-03T17:02:41.877" v="1214"/>
        <pc:sldMkLst>
          <pc:docMk/>
          <pc:sldMk cId="109857222" sldId="256"/>
        </pc:sldMkLst>
      </pc:sldChg>
      <pc:sldChg chg="modSp modNotes">
        <pc:chgData name="Kazi Rifat Morshed" userId="S::230220@ku.ac.bd::ab5dd031-75b3-4cf2-a113-377ee3612412" providerId="AD" clId="Web-{78E76383-799C-E895-9DA6-B33C26FE905A}" dt="2023-11-03T15:44:06.207" v="724" actId="1076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78E76383-799C-E895-9DA6-B33C26FE905A}" dt="2023-11-03T15:42:26.235" v="703" actId="20577"/>
          <ac:spMkLst>
            <pc:docMk/>
            <pc:sldMk cId="3390263919" sldId="257"/>
            <ac:spMk id="3" creationId="{B20F111D-36E7-54B9-4956-3F9A663262A5}"/>
          </ac:spMkLst>
        </pc:spChg>
        <pc:spChg chg="mod">
          <ac:chgData name="Kazi Rifat Morshed" userId="S::230220@ku.ac.bd::ab5dd031-75b3-4cf2-a113-377ee3612412" providerId="AD" clId="Web-{78E76383-799C-E895-9DA6-B33C26FE905A}" dt="2023-11-03T15:44:06.207" v="724" actId="1076"/>
          <ac:spMkLst>
            <pc:docMk/>
            <pc:sldMk cId="3390263919" sldId="257"/>
            <ac:spMk id="7" creationId="{C511CD9B-BEE4-CE56-6B3D-C74FED4A167E}"/>
          </ac:spMkLst>
        </pc:spChg>
      </pc:sldChg>
      <pc:sldChg chg="delSp modSp modNotes">
        <pc:chgData name="Kazi Rifat Morshed" userId="S::230220@ku.ac.bd::ab5dd031-75b3-4cf2-a113-377ee3612412" providerId="AD" clId="Web-{78E76383-799C-E895-9DA6-B33C26FE905A}" dt="2023-11-03T17:28:00.973" v="1281" actId="1076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78E76383-799C-E895-9DA6-B33C26FE905A}" dt="2023-11-03T17:14:46.886" v="1264" actId="20577"/>
          <ac:spMkLst>
            <pc:docMk/>
            <pc:sldMk cId="2771678121" sldId="258"/>
            <ac:spMk id="3" creationId="{1852C754-B1B3-E76F-97E3-3839BB6BE6B1}"/>
          </ac:spMkLst>
        </pc:spChg>
        <pc:spChg chg="mod">
          <ac:chgData name="Kazi Rifat Morshed" userId="S::230220@ku.ac.bd::ab5dd031-75b3-4cf2-a113-377ee3612412" providerId="AD" clId="Web-{78E76383-799C-E895-9DA6-B33C26FE905A}" dt="2023-11-03T15:46:22.915" v="745" actId="20577"/>
          <ac:spMkLst>
            <pc:docMk/>
            <pc:sldMk cId="2771678121" sldId="258"/>
            <ac:spMk id="4" creationId="{B153A441-76D1-1C8E-460D-BCFCB30418B5}"/>
          </ac:spMkLst>
        </pc:spChg>
        <pc:picChg chg="del">
          <ac:chgData name="Kazi Rifat Morshed" userId="S::230220@ku.ac.bd::ab5dd031-75b3-4cf2-a113-377ee3612412" providerId="AD" clId="Web-{78E76383-799C-E895-9DA6-B33C26FE905A}" dt="2023-11-03T17:27:37.332" v="1279"/>
          <ac:picMkLst>
            <pc:docMk/>
            <pc:sldMk cId="2771678121" sldId="258"/>
            <ac:picMk id="5" creationId="{34967174-65A1-B6E9-F77E-2268C84A9C58}"/>
          </ac:picMkLst>
        </pc:picChg>
        <pc:picChg chg="mod">
          <ac:chgData name="Kazi Rifat Morshed" userId="S::230220@ku.ac.bd::ab5dd031-75b3-4cf2-a113-377ee3612412" providerId="AD" clId="Web-{78E76383-799C-E895-9DA6-B33C26FE905A}" dt="2023-11-03T17:28:00.973" v="1281" actId="1076"/>
          <ac:picMkLst>
            <pc:docMk/>
            <pc:sldMk cId="2771678121" sldId="258"/>
            <ac:picMk id="6" creationId="{33947197-9253-0683-F40A-987848919B09}"/>
          </ac:picMkLst>
        </pc:picChg>
      </pc:sldChg>
      <pc:sldChg chg="modSp modNotes">
        <pc:chgData name="Kazi Rifat Morshed" userId="S::230220@ku.ac.bd::ab5dd031-75b3-4cf2-a113-377ee3612412" providerId="AD" clId="Web-{78E76383-799C-E895-9DA6-B33C26FE905A}" dt="2023-11-03T17:32:47.857" v="1323" actId="14100"/>
        <pc:sldMkLst>
          <pc:docMk/>
          <pc:sldMk cId="1790893819" sldId="259"/>
        </pc:sldMkLst>
        <pc:spChg chg="mod">
          <ac:chgData name="Kazi Rifat Morshed" userId="S::230220@ku.ac.bd::ab5dd031-75b3-4cf2-a113-377ee3612412" providerId="AD" clId="Web-{78E76383-799C-E895-9DA6-B33C26FE905A}" dt="2023-11-03T17:32:47.857" v="1323" actId="14100"/>
          <ac:spMkLst>
            <pc:docMk/>
            <pc:sldMk cId="1790893819" sldId="259"/>
            <ac:spMk id="3" creationId="{7017789F-B7F6-5750-3331-7362664F11E0}"/>
          </ac:spMkLst>
        </pc:spChg>
        <pc:spChg chg="mod">
          <ac:chgData name="Kazi Rifat Morshed" userId="S::230220@ku.ac.bd::ab5dd031-75b3-4cf2-a113-377ee3612412" providerId="AD" clId="Web-{78E76383-799C-E895-9DA6-B33C26FE905A}" dt="2023-11-03T15:57:40.986" v="889" actId="1076"/>
          <ac:spMkLst>
            <pc:docMk/>
            <pc:sldMk cId="1790893819" sldId="259"/>
            <ac:spMk id="4" creationId="{2EDF29F7-1857-98D5-7596-6520506CDC70}"/>
          </ac:spMkLst>
        </pc:spChg>
      </pc:sldChg>
      <pc:sldChg chg="delSp modSp modNotes">
        <pc:chgData name="Kazi Rifat Morshed" userId="S::230220@ku.ac.bd::ab5dd031-75b3-4cf2-a113-377ee3612412" providerId="AD" clId="Web-{78E76383-799C-E895-9DA6-B33C26FE905A}" dt="2023-11-03T17:33:07.639" v="1325" actId="1076"/>
        <pc:sldMkLst>
          <pc:docMk/>
          <pc:sldMk cId="2964123525" sldId="260"/>
        </pc:sldMkLst>
        <pc:spChg chg="mod">
          <ac:chgData name="Kazi Rifat Morshed" userId="S::230220@ku.ac.bd::ab5dd031-75b3-4cf2-a113-377ee3612412" providerId="AD" clId="Web-{78E76383-799C-E895-9DA6-B33C26FE905A}" dt="2023-11-03T17:33:07.639" v="1325" actId="1076"/>
          <ac:spMkLst>
            <pc:docMk/>
            <pc:sldMk cId="2964123525" sldId="260"/>
            <ac:spMk id="2" creationId="{0F594130-D8FF-0930-2B01-042C51162505}"/>
          </ac:spMkLst>
        </pc:spChg>
        <pc:spChg chg="del">
          <ac:chgData name="Kazi Rifat Morshed" userId="S::230220@ku.ac.bd::ab5dd031-75b3-4cf2-a113-377ee3612412" providerId="AD" clId="Web-{78E76383-799C-E895-9DA6-B33C26FE905A}" dt="2023-11-03T17:32:58.452" v="1324"/>
          <ac:spMkLst>
            <pc:docMk/>
            <pc:sldMk cId="2964123525" sldId="260"/>
            <ac:spMk id="3" creationId="{BC26148F-5DEC-9564-3E13-A91D856FE573}"/>
          </ac:spMkLst>
        </pc:spChg>
      </pc:sldChg>
    </pc:docChg>
  </pc:docChgLst>
  <pc:docChgLst>
    <pc:chgData name="Kazi Rifat Morshed" userId="S::230220@ku.ac.bd::ab5dd031-75b3-4cf2-a113-377ee3612412" providerId="AD" clId="Web-{ACED818D-7A4C-F8D1-3EE0-87BA35B0EA47}"/>
    <pc:docChg chg="modSld">
      <pc:chgData name="Kazi Rifat Morshed" userId="S::230220@ku.ac.bd::ab5dd031-75b3-4cf2-a113-377ee3612412" providerId="AD" clId="Web-{ACED818D-7A4C-F8D1-3EE0-87BA35B0EA47}" dt="2023-10-31T20:07:52.031" v="190" actId="20577"/>
      <pc:docMkLst>
        <pc:docMk/>
      </pc:docMkLst>
      <pc:sldChg chg="modSp">
        <pc:chgData name="Kazi Rifat Morshed" userId="S::230220@ku.ac.bd::ab5dd031-75b3-4cf2-a113-377ee3612412" providerId="AD" clId="Web-{ACED818D-7A4C-F8D1-3EE0-87BA35B0EA47}" dt="2023-10-31T20:04:42.794" v="144" actId="20577"/>
        <pc:sldMkLst>
          <pc:docMk/>
          <pc:sldMk cId="109857222" sldId="256"/>
        </pc:sldMkLst>
        <pc:spChg chg="mod">
          <ac:chgData name="Kazi Rifat Morshed" userId="S::230220@ku.ac.bd::ab5dd031-75b3-4cf2-a113-377ee3612412" providerId="AD" clId="Web-{ACED818D-7A4C-F8D1-3EE0-87BA35B0EA47}" dt="2023-10-31T20:04:42.794" v="14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azi Rifat Morshed" userId="S::230220@ku.ac.bd::ab5dd031-75b3-4cf2-a113-377ee3612412" providerId="AD" clId="Web-{ACED818D-7A4C-F8D1-3EE0-87BA35B0EA47}" dt="2023-10-31T20:07:52.031" v="190" actId="20577"/>
        <pc:sldMkLst>
          <pc:docMk/>
          <pc:sldMk cId="3390263919" sldId="257"/>
        </pc:sldMkLst>
        <pc:spChg chg="mod">
          <ac:chgData name="Kazi Rifat Morshed" userId="S::230220@ku.ac.bd::ab5dd031-75b3-4cf2-a113-377ee3612412" providerId="AD" clId="Web-{ACED818D-7A4C-F8D1-3EE0-87BA35B0EA47}" dt="2023-10-31T20:06:01.623" v="145" actId="20577"/>
          <ac:spMkLst>
            <pc:docMk/>
            <pc:sldMk cId="3390263919" sldId="257"/>
            <ac:spMk id="2" creationId="{2DED5842-E4B2-9E7A-B8E9-BB193CCC1D65}"/>
          </ac:spMkLst>
        </pc:spChg>
        <pc:spChg chg="mod">
          <ac:chgData name="Kazi Rifat Morshed" userId="S::230220@ku.ac.bd::ab5dd031-75b3-4cf2-a113-377ee3612412" providerId="AD" clId="Web-{ACED818D-7A4C-F8D1-3EE0-87BA35B0EA47}" dt="2023-10-31T20:07:52.031" v="190" actId="20577"/>
          <ac:spMkLst>
            <pc:docMk/>
            <pc:sldMk cId="3390263919" sldId="257"/>
            <ac:spMk id="3" creationId="{B20F111D-36E7-54B9-4956-3F9A663262A5}"/>
          </ac:spMkLst>
        </pc:spChg>
      </pc:sldChg>
      <pc:sldChg chg="addSp modSp">
        <pc:chgData name="Kazi Rifat Morshed" userId="S::230220@ku.ac.bd::ab5dd031-75b3-4cf2-a113-377ee3612412" providerId="AD" clId="Web-{ACED818D-7A4C-F8D1-3EE0-87BA35B0EA47}" dt="2023-10-31T20:03:46.230" v="138" actId="1076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ACED818D-7A4C-F8D1-3EE0-87BA35B0EA47}" dt="2023-10-31T20:03:46.230" v="138" actId="1076"/>
          <ac:spMkLst>
            <pc:docMk/>
            <pc:sldMk cId="2771678121" sldId="258"/>
            <ac:spMk id="2" creationId="{843B4644-F475-5435-6D30-BCE75CDA95B4}"/>
          </ac:spMkLst>
        </pc:spChg>
        <pc:spChg chg="mod">
          <ac:chgData name="Kazi Rifat Morshed" userId="S::230220@ku.ac.bd::ab5dd031-75b3-4cf2-a113-377ee3612412" providerId="AD" clId="Web-{ACED818D-7A4C-F8D1-3EE0-87BA35B0EA47}" dt="2023-10-31T20:02:28.416" v="113" actId="20577"/>
          <ac:spMkLst>
            <pc:docMk/>
            <pc:sldMk cId="2771678121" sldId="258"/>
            <ac:spMk id="3" creationId="{1852C754-B1B3-E76F-97E3-3839BB6BE6B1}"/>
          </ac:spMkLst>
        </pc:spChg>
        <pc:spChg chg="add mod">
          <ac:chgData name="Kazi Rifat Morshed" userId="S::230220@ku.ac.bd::ab5dd031-75b3-4cf2-a113-377ee3612412" providerId="AD" clId="Web-{ACED818D-7A4C-F8D1-3EE0-87BA35B0EA47}" dt="2023-10-31T20:03:31.620" v="137" actId="1076"/>
          <ac:spMkLst>
            <pc:docMk/>
            <pc:sldMk cId="2771678121" sldId="258"/>
            <ac:spMk id="4" creationId="{B153A441-76D1-1C8E-460D-BCFCB30418B5}"/>
          </ac:spMkLst>
        </pc:spChg>
      </pc:sldChg>
    </pc:docChg>
  </pc:docChgLst>
  <pc:docChgLst>
    <pc:chgData name="Kazi Rifat Morshed" userId="ab5dd031-75b3-4cf2-a113-377ee3612412" providerId="ADAL" clId="{114B77B8-F377-3C45-BB0E-A83C32AF484B}"/>
    <pc:docChg chg="modSld">
      <pc:chgData name="Kazi Rifat Morshed" userId="ab5dd031-75b3-4cf2-a113-377ee3612412" providerId="ADAL" clId="{114B77B8-F377-3C45-BB0E-A83C32AF484B}" dt="2023-10-31T20:30:26.543" v="43" actId="20577"/>
      <pc:docMkLst>
        <pc:docMk/>
      </pc:docMkLst>
      <pc:sldChg chg="modSp">
        <pc:chgData name="Kazi Rifat Morshed" userId="ab5dd031-75b3-4cf2-a113-377ee3612412" providerId="ADAL" clId="{114B77B8-F377-3C45-BB0E-A83C32AF484B}" dt="2023-10-31T20:30:26.543" v="43" actId="20577"/>
        <pc:sldMkLst>
          <pc:docMk/>
          <pc:sldMk cId="109857222" sldId="256"/>
        </pc:sldMkLst>
        <pc:spChg chg="mod">
          <ac:chgData name="Kazi Rifat Morshed" userId="ab5dd031-75b3-4cf2-a113-377ee3612412" providerId="ADAL" clId="{114B77B8-F377-3C45-BB0E-A83C32AF484B}" dt="2023-10-31T20:30:26.543" v="4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azi Rifat Morshed" userId="ab5dd031-75b3-4cf2-a113-377ee3612412" providerId="ADAL" clId="{114B77B8-F377-3C45-BB0E-A83C32AF484B}" dt="2023-10-31T20:28:38.057" v="10" actId="20577"/>
        <pc:sldMkLst>
          <pc:docMk/>
          <pc:sldMk cId="2771678121" sldId="258"/>
        </pc:sldMkLst>
        <pc:spChg chg="mod">
          <ac:chgData name="Kazi Rifat Morshed" userId="ab5dd031-75b3-4cf2-a113-377ee3612412" providerId="ADAL" clId="{114B77B8-F377-3C45-BB0E-A83C32AF484B}" dt="2023-10-31T20:28:38.057" v="10" actId="20577"/>
          <ac:spMkLst>
            <pc:docMk/>
            <pc:sldMk cId="2771678121" sldId="258"/>
            <ac:spMk id="4" creationId="{B153A441-76D1-1C8E-460D-BCFCB30418B5}"/>
          </ac:spMkLst>
        </pc:spChg>
      </pc:sldChg>
    </pc:docChg>
  </pc:docChgLst>
  <pc:docChgLst>
    <pc:chgData name="Kazi Rifat Morshed" userId="S::230220@ku.ac.bd::ab5dd031-75b3-4cf2-a113-377ee3612412" providerId="AD" clId="Web-{3E25F822-AD1A-6F4B-948C-91873560C757}"/>
    <pc:docChg chg="modSld">
      <pc:chgData name="Kazi Rifat Morshed" userId="S::230220@ku.ac.bd::ab5dd031-75b3-4cf2-a113-377ee3612412" providerId="AD" clId="Web-{3E25F822-AD1A-6F4B-948C-91873560C757}" dt="2023-11-01T05:18:12.722" v="7"/>
      <pc:docMkLst>
        <pc:docMk/>
      </pc:docMkLst>
      <pc:sldChg chg="modTransition">
        <pc:chgData name="Kazi Rifat Morshed" userId="S::230220@ku.ac.bd::ab5dd031-75b3-4cf2-a113-377ee3612412" providerId="AD" clId="Web-{3E25F822-AD1A-6F4B-948C-91873560C757}" dt="2023-11-01T05:17:45.018" v="2"/>
        <pc:sldMkLst>
          <pc:docMk/>
          <pc:sldMk cId="109857222" sldId="256"/>
        </pc:sldMkLst>
      </pc:sldChg>
      <pc:sldChg chg="modSp modTransition">
        <pc:chgData name="Kazi Rifat Morshed" userId="S::230220@ku.ac.bd::ab5dd031-75b3-4cf2-a113-377ee3612412" providerId="AD" clId="Web-{3E25F822-AD1A-6F4B-948C-91873560C757}" dt="2023-11-01T05:17:49.143" v="3"/>
        <pc:sldMkLst>
          <pc:docMk/>
          <pc:sldMk cId="3390263919" sldId="257"/>
        </pc:sldMkLst>
        <pc:picChg chg="mod">
          <ac:chgData name="Kazi Rifat Morshed" userId="S::230220@ku.ac.bd::ab5dd031-75b3-4cf2-a113-377ee3612412" providerId="AD" clId="Web-{3E25F822-AD1A-6F4B-948C-91873560C757}" dt="2023-11-01T05:17:33.752" v="1" actId="14100"/>
          <ac:picMkLst>
            <pc:docMk/>
            <pc:sldMk cId="3390263919" sldId="257"/>
            <ac:picMk id="4" creationId="{44E1A6E7-0193-E604-C4F4-FB4149E72AA2}"/>
          </ac:picMkLst>
        </pc:picChg>
      </pc:sldChg>
      <pc:sldChg chg="modTransition">
        <pc:chgData name="Kazi Rifat Morshed" userId="S::230220@ku.ac.bd::ab5dd031-75b3-4cf2-a113-377ee3612412" providerId="AD" clId="Web-{3E25F822-AD1A-6F4B-948C-91873560C757}" dt="2023-11-01T05:17:52.612" v="4"/>
        <pc:sldMkLst>
          <pc:docMk/>
          <pc:sldMk cId="2771678121" sldId="258"/>
        </pc:sldMkLst>
      </pc:sldChg>
      <pc:sldChg chg="modTransition">
        <pc:chgData name="Kazi Rifat Morshed" userId="S::230220@ku.ac.bd::ab5dd031-75b3-4cf2-a113-377ee3612412" providerId="AD" clId="Web-{3E25F822-AD1A-6F4B-948C-91873560C757}" dt="2023-11-01T05:17:55.268" v="5"/>
        <pc:sldMkLst>
          <pc:docMk/>
          <pc:sldMk cId="1790893819" sldId="259"/>
        </pc:sldMkLst>
      </pc:sldChg>
      <pc:sldChg chg="modTransition">
        <pc:chgData name="Kazi Rifat Morshed" userId="S::230220@ku.ac.bd::ab5dd031-75b3-4cf2-a113-377ee3612412" providerId="AD" clId="Web-{3E25F822-AD1A-6F4B-948C-91873560C757}" dt="2023-11-01T05:18:12.722" v="7"/>
        <pc:sldMkLst>
          <pc:docMk/>
          <pc:sldMk cId="2964123525" sldId="260"/>
        </pc:sldMkLst>
      </pc:sldChg>
    </pc:docChg>
  </pc:docChgLst>
  <pc:docChgLst>
    <pc:chgData name="Kazi Rifat Morshed" userId="S::230220@ku.ac.bd::ab5dd031-75b3-4cf2-a113-377ee3612412" providerId="AD" clId="Web-{C1243DB2-4ECC-C87A-72D2-58A2C55FAE3D}"/>
    <pc:docChg chg="modSld">
      <pc:chgData name="Kazi Rifat Morshed" userId="S::230220@ku.ac.bd::ab5dd031-75b3-4cf2-a113-377ee3612412" providerId="AD" clId="Web-{C1243DB2-4ECC-C87A-72D2-58A2C55FAE3D}" dt="2023-10-31T13:21:25.601" v="286" actId="20577"/>
      <pc:docMkLst>
        <pc:docMk/>
      </pc:docMkLst>
      <pc:sldChg chg="addSp delSp modSp">
        <pc:chgData name="Kazi Rifat Morshed" userId="S::230220@ku.ac.bd::ab5dd031-75b3-4cf2-a113-377ee3612412" providerId="AD" clId="Web-{C1243DB2-4ECC-C87A-72D2-58A2C55FAE3D}" dt="2023-10-31T13:21:25.601" v="286" actId="20577"/>
        <pc:sldMkLst>
          <pc:docMk/>
          <pc:sldMk cId="109857222" sldId="256"/>
        </pc:sldMkLst>
        <pc:spChg chg="mod">
          <ac:chgData name="Kazi Rifat Morshed" userId="S::230220@ku.ac.bd::ab5dd031-75b3-4cf2-a113-377ee3612412" providerId="AD" clId="Web-{C1243DB2-4ECC-C87A-72D2-58A2C55FAE3D}" dt="2023-10-31T13:21:25.601" v="2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zi Rifat Morshed" userId="S::230220@ku.ac.bd::ab5dd031-75b3-4cf2-a113-377ee3612412" providerId="AD" clId="Web-{C1243DB2-4ECC-C87A-72D2-58A2C55FAE3D}" dt="2023-10-31T13:13:46.541" v="224" actId="20577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Kazi Rifat Morshed" userId="S::230220@ku.ac.bd::ab5dd031-75b3-4cf2-a113-377ee3612412" providerId="AD" clId="Web-{C1243DB2-4ECC-C87A-72D2-58A2C55FAE3D}" dt="2023-10-31T13:06:07.372" v="82"/>
          <ac:spMkLst>
            <pc:docMk/>
            <pc:sldMk cId="109857222" sldId="256"/>
            <ac:spMk id="5" creationId="{1CF46A64-E366-7CA8-9E08-255DE487D63A}"/>
          </ac:spMkLst>
        </pc:spChg>
        <pc:spChg chg="add mod">
          <ac:chgData name="Kazi Rifat Morshed" userId="S::230220@ku.ac.bd::ab5dd031-75b3-4cf2-a113-377ee3612412" providerId="AD" clId="Web-{C1243DB2-4ECC-C87A-72D2-58A2C55FAE3D}" dt="2023-10-31T13:12:45.742" v="218" actId="1076"/>
          <ac:spMkLst>
            <pc:docMk/>
            <pc:sldMk cId="109857222" sldId="256"/>
            <ac:spMk id="8" creationId="{9D8EC2A9-FE09-D5B3-C7E5-CEC605463EDA}"/>
          </ac:spMkLst>
        </pc:spChg>
        <pc:picChg chg="add mod">
          <ac:chgData name="Kazi Rifat Morshed" userId="S::230220@ku.ac.bd::ab5dd031-75b3-4cf2-a113-377ee3612412" providerId="AD" clId="Web-{C1243DB2-4ECC-C87A-72D2-58A2C55FAE3D}" dt="2023-10-31T13:21:04.288" v="271" actId="1076"/>
          <ac:picMkLst>
            <pc:docMk/>
            <pc:sldMk cId="109857222" sldId="256"/>
            <ac:picMk id="4" creationId="{FA12F6BF-7E59-34AA-BD13-CE6C76DD6E8F}"/>
          </ac:picMkLst>
        </pc:picChg>
        <pc:picChg chg="add del mod ord">
          <ac:chgData name="Kazi Rifat Morshed" userId="S::230220@ku.ac.bd::ab5dd031-75b3-4cf2-a113-377ee3612412" providerId="AD" clId="Web-{C1243DB2-4ECC-C87A-72D2-58A2C55FAE3D}" dt="2023-10-31T13:07:07.170" v="88"/>
          <ac:picMkLst>
            <pc:docMk/>
            <pc:sldMk cId="109857222" sldId="256"/>
            <ac:picMk id="6" creationId="{A2826AEF-1D91-8A66-E013-53F660D76BB1}"/>
          </ac:picMkLst>
        </pc:picChg>
        <pc:picChg chg="add mod">
          <ac:chgData name="Kazi Rifat Morshed" userId="S::230220@ku.ac.bd::ab5dd031-75b3-4cf2-a113-377ee3612412" providerId="AD" clId="Web-{C1243DB2-4ECC-C87A-72D2-58A2C55FAE3D}" dt="2023-10-31T13:07:28.374" v="91" actId="14100"/>
          <ac:picMkLst>
            <pc:docMk/>
            <pc:sldMk cId="109857222" sldId="256"/>
            <ac:picMk id="7" creationId="{D2ABA8D8-7FF4-5B58-B96E-A37BE6EA34EE}"/>
          </ac:picMkLst>
        </pc:picChg>
      </pc:sldChg>
      <pc:sldChg chg="modSp">
        <pc:chgData name="Kazi Rifat Morshed" userId="S::230220@ku.ac.bd::ab5dd031-75b3-4cf2-a113-377ee3612412" providerId="AD" clId="Web-{C1243DB2-4ECC-C87A-72D2-58A2C55FAE3D}" dt="2023-10-31T12:54:15.649" v="36" actId="20577"/>
        <pc:sldMkLst>
          <pc:docMk/>
          <pc:sldMk cId="2771678121" sldId="258"/>
        </pc:sldMkLst>
        <pc:spChg chg="mod">
          <ac:chgData name="Kazi Rifat Morshed" userId="S::230220@ku.ac.bd::ab5dd031-75b3-4cf2-a113-377ee3612412" providerId="AD" clId="Web-{C1243DB2-4ECC-C87A-72D2-58A2C55FAE3D}" dt="2023-10-31T12:54:15.649" v="36" actId="20577"/>
          <ac:spMkLst>
            <pc:docMk/>
            <pc:sldMk cId="2771678121" sldId="258"/>
            <ac:spMk id="2" creationId="{843B4644-F475-5435-6D30-BCE75CDA95B4}"/>
          </ac:spMkLst>
        </pc:spChg>
      </pc:sldChg>
      <pc:sldChg chg="modSp">
        <pc:chgData name="Kazi Rifat Morshed" userId="S::230220@ku.ac.bd::ab5dd031-75b3-4cf2-a113-377ee3612412" providerId="AD" clId="Web-{C1243DB2-4ECC-C87A-72D2-58A2C55FAE3D}" dt="2023-10-31T13:17:10.937" v="241" actId="14100"/>
        <pc:sldMkLst>
          <pc:docMk/>
          <pc:sldMk cId="2964123525" sldId="260"/>
        </pc:sldMkLst>
        <pc:spChg chg="mod">
          <ac:chgData name="Kazi Rifat Morshed" userId="S::230220@ku.ac.bd::ab5dd031-75b3-4cf2-a113-377ee3612412" providerId="AD" clId="Web-{C1243DB2-4ECC-C87A-72D2-58A2C55FAE3D}" dt="2023-10-31T13:17:10.937" v="241" actId="14100"/>
          <ac:spMkLst>
            <pc:docMk/>
            <pc:sldMk cId="2964123525" sldId="260"/>
            <ac:spMk id="2" creationId="{0F594130-D8FF-0930-2B01-042C51162505}"/>
          </ac:spMkLst>
        </pc:spChg>
      </pc:sldChg>
    </pc:docChg>
  </pc:docChgLst>
  <pc:docChgLst>
    <pc:chgData name="Kazi Rifat Morshed" userId="S::230220@ku.ac.bd::ab5dd031-75b3-4cf2-a113-377ee3612412" providerId="AD" clId="Web-{B153116D-8615-36F5-BAC2-C7F5CEDC6CED}"/>
    <pc:docChg chg="modSld">
      <pc:chgData name="Kazi Rifat Morshed" userId="S::230220@ku.ac.bd::ab5dd031-75b3-4cf2-a113-377ee3612412" providerId="AD" clId="Web-{B153116D-8615-36F5-BAC2-C7F5CEDC6CED}" dt="2023-10-29T17:15:58.059" v="2" actId="20577"/>
      <pc:docMkLst>
        <pc:docMk/>
      </pc:docMkLst>
      <pc:sldChg chg="modSp">
        <pc:chgData name="Kazi Rifat Morshed" userId="S::230220@ku.ac.bd::ab5dd031-75b3-4cf2-a113-377ee3612412" providerId="AD" clId="Web-{B153116D-8615-36F5-BAC2-C7F5CEDC6CED}" dt="2023-10-29T17:15:58.059" v="2" actId="20577"/>
        <pc:sldMkLst>
          <pc:docMk/>
          <pc:sldMk cId="109857222" sldId="256"/>
        </pc:sldMkLst>
        <pc:spChg chg="mod">
          <ac:chgData name="Kazi Rifat Morshed" userId="S::230220@ku.ac.bd::ab5dd031-75b3-4cf2-a113-377ee3612412" providerId="AD" clId="Web-{B153116D-8615-36F5-BAC2-C7F5CEDC6CED}" dt="2023-10-29T17:15:58.059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0E8AF-399C-42EB-849D-E02F6F038731}" type="datetimeFigureOut"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7F7E5-53C5-46E6-9C2E-9F20E0E227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all have heard of different operating systems like MS Windows, Apple Mac, Android, and Most familiarly Linux.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 Today, I am going to share the success of Linux in short. So, Say HI to Tux, the adorable mascot of Linux and Let's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7F7E5-53C5-46E6-9C2E-9F20E0E227B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Long story short : Linux is a kernel …. what is a kernel </a:t>
            </a:r>
          </a:p>
          <a:p>
            <a:r>
              <a:rPr lang="en-US" dirty="0">
                <a:ea typeface="Calibri"/>
                <a:cs typeface="Calibri"/>
              </a:rPr>
              <a:t>…</a:t>
            </a:r>
          </a:p>
          <a:p>
            <a:r>
              <a:rPr lang="en-US" dirty="0">
                <a:ea typeface="Calibri"/>
                <a:cs typeface="Calibri"/>
              </a:rPr>
              <a:t>Packaged operating system: file explorer, browser, notepad, multimedia player, basic programs like Calendar, Calculator etc.</a:t>
            </a:r>
          </a:p>
          <a:p>
            <a:r>
              <a:rPr lang="en-US" dirty="0">
                <a:ea typeface="Calibri"/>
                <a:cs typeface="Calibri"/>
              </a:rPr>
              <a:t>…</a:t>
            </a: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Commit, Change or Improvement … </a:t>
            </a:r>
          </a:p>
          <a:p>
            <a:r>
              <a:rPr lang="en-US" dirty="0">
                <a:ea typeface="Calibri"/>
                <a:cs typeface="Calibri"/>
              </a:rPr>
              <a:t>As a CS student at University of Helsinki, he started making a hobby project almost 32 years old which is now WIDELY known as </a:t>
            </a:r>
            <a:r>
              <a:rPr lang="en-US" dirty="0" err="1">
                <a:ea typeface="Calibri"/>
                <a:cs typeface="Calibri"/>
              </a:rPr>
              <a:t>linux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Who made </a:t>
            </a:r>
            <a:r>
              <a:rPr lang="en-US" dirty="0" err="1">
                <a:ea typeface="Calibri"/>
                <a:cs typeface="Calibri"/>
              </a:rPr>
              <a:t>linux</a:t>
            </a:r>
            <a:r>
              <a:rPr lang="en-US" dirty="0">
                <a:ea typeface="Calibri"/>
                <a:cs typeface="Calibri"/>
              </a:rPr>
              <a:t> ? ALL OVER THE WORLD … … Together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7F7E5-53C5-46E6-9C2E-9F20E0E227B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9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all use smartphone everyday, right ? Inside android, it's program that keeps a phone functioning is Linux.</a:t>
            </a:r>
          </a:p>
          <a:p>
            <a:r>
              <a:rPr lang="en-US" dirty="0">
                <a:ea typeface="Calibri"/>
                <a:cs typeface="Calibri"/>
              </a:rPr>
              <a:t>Hand Gestures</a:t>
            </a:r>
          </a:p>
          <a:p>
            <a:r>
              <a:rPr lang="en-US" dirty="0">
                <a:ea typeface="Calibri"/>
                <a:cs typeface="Calibri"/>
              </a:rPr>
              <a:t>Look at your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7F7E5-53C5-46E6-9C2E-9F20E0E227B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+mn-lt"/>
              </a:rPr>
              <a:t>Why I will use a Linux based operating system ???</a:t>
            </a:r>
            <a:endParaRPr lang="en-US" dirty="0"/>
          </a:p>
          <a:p>
            <a:r>
              <a:rPr lang="en-US" dirty="0">
                <a:cs typeface="+mn-lt"/>
              </a:rPr>
              <a:t>Performance – why a software wouldn't be best when it is made by 15 thousands minds !</a:t>
            </a:r>
            <a:br>
              <a:rPr lang="en-US" dirty="0">
                <a:cs typeface="+mn-lt"/>
              </a:rPr>
            </a:br>
            <a:r>
              <a:rPr lang="en-US" dirty="0">
                <a:ea typeface="Calibri"/>
                <a:cs typeface="Calibri"/>
              </a:rPr>
              <a:t>It is fast, it consumes about 1.5 Gigs of ram where Windows wants almost 4 Gigs.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Virus - [ photo no 2 ]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Privacy – Photo no 3</a:t>
            </a:r>
          </a:p>
          <a:p>
            <a:r>
              <a:rPr lang="en-US" dirty="0">
                <a:ea typeface="Calibri"/>
                <a:cs typeface="Calibri"/>
              </a:rPr>
              <a:t>Open Source developers respect your privacy. Better, we can say, it is a operating </a:t>
            </a:r>
            <a:r>
              <a:rPr lang="en-US" dirty="0" err="1">
                <a:ea typeface="Calibri"/>
                <a:cs typeface="Calibri"/>
              </a:rPr>
              <a:t>systen</a:t>
            </a:r>
            <a:r>
              <a:rPr lang="en-US" dirty="0">
                <a:ea typeface="Calibri"/>
                <a:cs typeface="Calibri"/>
              </a:rPr>
              <a:t> OF THE PEOPLE, FOR THE PEOPLE, BY THE PEOPLE, not by any profit hungry company.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7F7E5-53C5-46E6-9C2E-9F20E0E227B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END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Last: CSE Discipline as well as other 3 sister discipline of KU started its academic activity on 30 August 1991 which is 5 days after the birth of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7F7E5-53C5-46E6-9C2E-9F20E0E227B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c.tamu.edu/~lewing/" TargetMode="External"/><Relationship Id="rId3" Type="http://schemas.openxmlformats.org/officeDocument/2006/relationships/hyperlink" Target="mailto:230220@ku.ac.bd" TargetMode="External"/><Relationship Id="rId7" Type="http://schemas.openxmlformats.org/officeDocument/2006/relationships/hyperlink" Target="https://github.com/torvalds/linux" TargetMode="External"/><Relationship Id="rId12" Type="http://schemas.openxmlformats.org/officeDocument/2006/relationships/hyperlink" Target="http://www.home.unix-ag.org/simon/pengu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isc.tamu.edu/~lewing/linux/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s://github.com/garrett/Tux" TargetMode="External"/><Relationship Id="rId4" Type="http://schemas.openxmlformats.org/officeDocument/2006/relationships/hyperlink" Target="http://www.kazirifatmorshed.github.io" TargetMode="External"/><Relationship Id="rId9" Type="http://schemas.openxmlformats.org/officeDocument/2006/relationships/hyperlink" Target="http://www.home.unix-ag.org/simo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Kernel_Layout.sv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torvalds/linux/pul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nus_Torvalds" TargetMode="External"/><Relationship Id="rId5" Type="http://schemas.openxmlformats.org/officeDocument/2006/relationships/image" Target="../media/image5.jpeg"/><Relationship Id="rId10" Type="http://schemas.openxmlformats.org/officeDocument/2006/relationships/hyperlink" Target="http://www.reddit.com/r/linuxmeme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://www.itsfos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mycell.com/blog/how-many-android-users-are-the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truelist.co/blog/linux-statist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advantages-of-linux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://www.reddit.com/r/linuxmem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882" y="1268039"/>
            <a:ext cx="9144000" cy="337371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Welcome!</a:t>
            </a:r>
            <a:br>
              <a:rPr lang="en-US" dirty="0">
                <a:ea typeface="Calibri Light"/>
                <a:cs typeface="Calibri Light"/>
              </a:rPr>
            </a:b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The Success of an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 Accidental Revolution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8151"/>
            <a:ext cx="9144000" cy="17964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Kazi Rifat Morshed</a:t>
            </a:r>
            <a:br>
              <a:rPr lang="en-US" dirty="0">
                <a:latin typeface="Calibri Light"/>
                <a:ea typeface="Calibri Light"/>
                <a:cs typeface="Calibri Light"/>
              </a:rPr>
            </a:br>
            <a:r>
              <a:rPr lang="en-US" dirty="0">
                <a:latin typeface="Calibri Light"/>
                <a:ea typeface="Calibri Light"/>
                <a:cs typeface="Calibri Light"/>
              </a:rPr>
              <a:t>Student ID: 230220</a:t>
            </a:r>
            <a:br>
              <a:rPr lang="en-US" dirty="0">
                <a:latin typeface="Calibri Light"/>
                <a:ea typeface="Calibri Light"/>
                <a:cs typeface="Calibri Light"/>
              </a:rPr>
            </a:br>
            <a:r>
              <a:rPr lang="en-US" dirty="0">
                <a:latin typeface="Calibri Light"/>
                <a:ea typeface="Calibri Light"/>
                <a:cs typeface="Calibri Light"/>
              </a:rPr>
              <a:t>B.Sc. </a:t>
            </a:r>
            <a:r>
              <a:rPr lang="en-GB" dirty="0">
                <a:latin typeface="Calibri Light"/>
                <a:ea typeface="Calibri Light"/>
                <a:cs typeface="Calibri Light"/>
              </a:rPr>
              <a:t>Engineering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GB" dirty="0">
                <a:latin typeface="Calibri Light"/>
                <a:ea typeface="Calibri Light"/>
                <a:cs typeface="Calibri Light"/>
              </a:rPr>
              <a:t>i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n </a:t>
            </a:r>
            <a:br>
              <a:rPr lang="en-US" dirty="0">
                <a:latin typeface="Calibri Light"/>
                <a:ea typeface="Calibri Light"/>
                <a:cs typeface="Calibri Light"/>
              </a:rPr>
            </a:br>
            <a:r>
              <a:rPr lang="en-US" dirty="0">
                <a:latin typeface="Calibri Light"/>
                <a:ea typeface="Calibri Light"/>
                <a:cs typeface="Calibri Light"/>
              </a:rPr>
              <a:t>Computer Science and Engineering,</a:t>
            </a:r>
            <a:br>
              <a:rPr lang="en-US" dirty="0">
                <a:latin typeface="Calibri Light"/>
                <a:ea typeface="Calibri Light"/>
                <a:cs typeface="Calibri Light"/>
              </a:rPr>
            </a:br>
            <a:r>
              <a:rPr lang="en-US">
                <a:latin typeface="Calibri Light"/>
                <a:ea typeface="Calibri Light"/>
                <a:cs typeface="Calibri Light"/>
              </a:rPr>
              <a:t>Khulna University, Khulna – 9208.</a:t>
            </a:r>
            <a:endParaRPr lang="en-US" sz="1700" dirty="0">
              <a:latin typeface="Calibri Light"/>
              <a:ea typeface="Calibri Light"/>
              <a:cs typeface="Calibri Light"/>
            </a:endParaRPr>
          </a:p>
          <a:p>
            <a:r>
              <a:rPr lang="en-US" sz="1700" dirty="0">
                <a:latin typeface="Calibri Light"/>
                <a:ea typeface="Calibri Light"/>
                <a:cs typeface="Calibri Light"/>
              </a:rPr>
              <a:t>Email: </a:t>
            </a:r>
            <a:r>
              <a:rPr lang="en-US" sz="1700" dirty="0">
                <a:latin typeface="Calibri Light"/>
                <a:ea typeface="Calibri Light"/>
                <a:cs typeface="Calibri Light"/>
                <a:hlinkClick r:id="rId3"/>
              </a:rPr>
              <a:t>230220@ku.ac.bd</a:t>
            </a:r>
            <a:r>
              <a:rPr lang="en-US" sz="1700" dirty="0">
                <a:latin typeface="Calibri Light"/>
                <a:ea typeface="Calibri Light"/>
                <a:cs typeface="Calibri Light"/>
              </a:rPr>
              <a:t> Website: </a:t>
            </a:r>
            <a:r>
              <a:rPr lang="en-US" sz="1700" dirty="0">
                <a:latin typeface="Calibri Light"/>
                <a:ea typeface="Calibri Light"/>
                <a:cs typeface="Calibri Light"/>
                <a:hlinkClick r:id="rId4"/>
              </a:rPr>
              <a:t>www.kazirifatmorshed.github.io</a:t>
            </a:r>
            <a:endParaRPr lang="en-US" sz="17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Picture 3" descr="A cartoon penguin with yellow feet&#10;&#10;Description automatically generated">
            <a:extLst>
              <a:ext uri="{FF2B5EF4-FFF2-40B4-BE49-F238E27FC236}">
                <a16:creationId xmlns:a16="http://schemas.microsoft.com/office/drawing/2014/main" id="{FA12F6BF-7E59-34AA-BD13-CE6C76DD6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602" y="1438835"/>
            <a:ext cx="3470148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BA8D8-7FF4-5B58-B96E-A37BE6EA3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81" y="4484"/>
            <a:ext cx="3905809" cy="692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EC2A9-FE09-D5B3-C7E5-CEC605463EDA}"/>
              </a:ext>
            </a:extLst>
          </p:cNvPr>
          <p:cNvSpPr txBox="1"/>
          <p:nvPr/>
        </p:nvSpPr>
        <p:spPr>
          <a:xfrm>
            <a:off x="-1" y="6454588"/>
            <a:ext cx="93882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Calibri"/>
                <a:cs typeface="Calibri"/>
              </a:rPr>
              <a:t>Source Code: </a:t>
            </a:r>
            <a:r>
              <a:rPr lang="en-US" sz="1000" dirty="0">
                <a:ea typeface="+mn-lt"/>
                <a:cs typeface="+mn-lt"/>
                <a:hlinkClick r:id="rId7"/>
              </a:rPr>
              <a:t>https://github.com/torvalds/linux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000" dirty="0">
                <a:ea typeface="Calibri"/>
                <a:cs typeface="Calibri"/>
              </a:rPr>
              <a:t>Picture: </a:t>
            </a:r>
            <a:r>
              <a:rPr lang="en-US" sz="1000" dirty="0">
                <a:solidFill>
                  <a:srgbClr val="3366CC"/>
                </a:solidFill>
                <a:latin typeface="sans-serif"/>
                <a:ea typeface="Calibri"/>
                <a:cs typeface="Calibri"/>
                <a:hlinkClick r:id="rId8"/>
              </a:rPr>
              <a:t>Larry Ewing</a:t>
            </a:r>
            <a:r>
              <a:rPr lang="en-US" sz="1000" dirty="0">
                <a:solidFill>
                  <a:srgbClr val="54595D"/>
                </a:solidFill>
                <a:latin typeface="sans-serif"/>
                <a:ea typeface="Calibri"/>
                <a:cs typeface="Calibri"/>
              </a:rPr>
              <a:t>, </a:t>
            </a:r>
            <a:r>
              <a:rPr lang="en-US" sz="1000" dirty="0">
                <a:solidFill>
                  <a:srgbClr val="3366CC"/>
                </a:solidFill>
                <a:latin typeface="sans-serif"/>
                <a:ea typeface="Calibri"/>
                <a:cs typeface="Calibri"/>
                <a:hlinkClick r:id="rId9"/>
              </a:rPr>
              <a:t>Simon Budig</a:t>
            </a:r>
            <a:r>
              <a:rPr lang="en-US" sz="1000" dirty="0">
                <a:solidFill>
                  <a:srgbClr val="54595D"/>
                </a:solidFill>
                <a:latin typeface="sans-serif"/>
                <a:ea typeface="Calibri"/>
                <a:cs typeface="Calibri"/>
              </a:rPr>
              <a:t>, </a:t>
            </a:r>
            <a:r>
              <a:rPr lang="en-US" sz="1000" dirty="0">
                <a:solidFill>
                  <a:srgbClr val="3366CC"/>
                </a:solidFill>
                <a:latin typeface="sans-serif"/>
                <a:ea typeface="Calibri"/>
                <a:cs typeface="Calibri"/>
                <a:hlinkClick r:id="rId10"/>
              </a:rPr>
              <a:t>Garrett LeSage</a:t>
            </a:r>
            <a:r>
              <a:rPr lang="en-US" sz="1000" dirty="0">
                <a:solidFill>
                  <a:srgbClr val="54595D"/>
                </a:solidFill>
                <a:latin typeface="sans-serif"/>
                <a:ea typeface="Calibri"/>
                <a:cs typeface="Calibri"/>
              </a:rPr>
              <a:t> - </a:t>
            </a:r>
            <a:r>
              <a:rPr lang="en-US" sz="1000" dirty="0">
                <a:solidFill>
                  <a:srgbClr val="3366CC"/>
                </a:solidFill>
                <a:latin typeface="sans-serif"/>
                <a:ea typeface="Calibri"/>
                <a:cs typeface="Calibri"/>
                <a:hlinkClick r:id="rId11"/>
              </a:rPr>
              <a:t>https://isc.tamu.edu/~lewing/linux/</a:t>
            </a:r>
            <a:r>
              <a:rPr lang="en-US" sz="1000" dirty="0">
                <a:solidFill>
                  <a:srgbClr val="54595D"/>
                </a:solidFill>
                <a:latin typeface="sans-serif"/>
                <a:ea typeface="Calibri"/>
                <a:cs typeface="Calibri"/>
              </a:rPr>
              <a:t>, </a:t>
            </a:r>
            <a:r>
              <a:rPr lang="en-US" sz="1000" dirty="0">
                <a:solidFill>
                  <a:srgbClr val="3366CC"/>
                </a:solidFill>
                <a:latin typeface="sans-serif"/>
                <a:ea typeface="Calibri"/>
                <a:cs typeface="Calibri"/>
                <a:hlinkClick r:id="rId12"/>
              </a:rPr>
              <a:t>http://www.home.unix-ag.org/simon/penguin/</a:t>
            </a:r>
            <a:r>
              <a:rPr lang="en-US" sz="1000" dirty="0">
                <a:solidFill>
                  <a:srgbClr val="54595D"/>
                </a:solidFill>
                <a:latin typeface="sans-serif"/>
                <a:ea typeface="Calibri"/>
                <a:cs typeface="Calibri"/>
              </a:rPr>
              <a:t>, </a:t>
            </a:r>
            <a:r>
              <a:rPr lang="en-US" sz="1000" dirty="0">
                <a:solidFill>
                  <a:srgbClr val="3366CC"/>
                </a:solidFill>
                <a:latin typeface="sans-serif"/>
                <a:ea typeface="Calibri"/>
                <a:cs typeface="Calibri"/>
                <a:hlinkClick r:id="rId10"/>
              </a:rPr>
              <a:t>garrett/Tux</a:t>
            </a:r>
            <a:r>
              <a:rPr lang="en-US" sz="1000" dirty="0">
                <a:solidFill>
                  <a:srgbClr val="54595D"/>
                </a:solidFill>
                <a:latin typeface="sans-serif"/>
                <a:ea typeface="Calibri"/>
                <a:cs typeface="Calibri"/>
              </a:rPr>
              <a:t> on GitHub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5842-E4B2-9E7A-B8E9-BB193CCC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3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is GNU/Linux</a:t>
            </a:r>
            <a:r>
              <a:rPr lang="en-US" dirty="0">
                <a:ea typeface="+mj-lt"/>
                <a:cs typeface="+mj-lt"/>
              </a:rPr>
              <a:t>🐧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111D-36E7-54B9-4956-3F9A6632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3" y="1718460"/>
            <a:ext cx="6436659" cy="4855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 Light"/>
                <a:ea typeface="Calibri Light"/>
                <a:cs typeface="Calibri"/>
              </a:rPr>
              <a:t>Linux is a kernel, a program that interacts between hardware and software</a:t>
            </a:r>
          </a:p>
          <a:p>
            <a:r>
              <a:rPr lang="en-US" sz="2400" dirty="0">
                <a:latin typeface="Calibri Light"/>
                <a:ea typeface="Calibri"/>
                <a:cs typeface="Calibri"/>
              </a:rPr>
              <a:t>GNU/Linux is a packaged Operating System</a:t>
            </a:r>
            <a:br>
              <a:rPr lang="en-US" sz="2400" dirty="0">
                <a:latin typeface="Calibri Light"/>
                <a:ea typeface="Calibri"/>
                <a:cs typeface="Calibri"/>
              </a:rPr>
            </a:br>
            <a:r>
              <a:rPr lang="en-US" sz="2400" dirty="0">
                <a:latin typeface="Calibri Light"/>
                <a:ea typeface="Calibri"/>
                <a:cs typeface="Calibri"/>
              </a:rPr>
              <a:t> along with the Linux kernel which is Free</a:t>
            </a:r>
            <a:br>
              <a:rPr lang="en-US" sz="2400" dirty="0">
                <a:latin typeface="Calibri Light"/>
                <a:ea typeface="Calibri"/>
                <a:cs typeface="Calibri"/>
              </a:rPr>
            </a:br>
            <a:r>
              <a:rPr lang="en-US" sz="2400" dirty="0">
                <a:latin typeface="Calibri Light"/>
                <a:ea typeface="Calibri"/>
                <a:cs typeface="Calibri"/>
              </a:rPr>
              <a:t>(free of cost) and Open Source</a:t>
            </a:r>
          </a:p>
          <a:p>
            <a:r>
              <a:rPr lang="en-US" sz="2400" dirty="0">
                <a:latin typeface="Calibri Light"/>
                <a:ea typeface="Calibri"/>
                <a:cs typeface="Calibri"/>
              </a:rPr>
              <a:t>Linus Torvalds introduced Linux </a:t>
            </a:r>
            <a:br>
              <a:rPr lang="en-US" sz="2400" dirty="0">
                <a:latin typeface="Calibri Light"/>
                <a:ea typeface="Calibri"/>
                <a:cs typeface="Calibri"/>
              </a:rPr>
            </a:br>
            <a:r>
              <a:rPr lang="en-US" sz="2400" dirty="0">
                <a:latin typeface="Calibri Light"/>
                <a:ea typeface="Calibri"/>
                <a:cs typeface="Calibri"/>
              </a:rPr>
              <a:t>on August 25, 1991, as a hobby project. [1]</a:t>
            </a:r>
          </a:p>
          <a:p>
            <a:r>
              <a:rPr lang="en-US" sz="2400" dirty="0">
                <a:latin typeface="Calibri Light"/>
                <a:ea typeface="Calibri"/>
                <a:cs typeface="Calibri"/>
              </a:rPr>
              <a:t>More than 15,000 Open-Source Volunteer Developers all over the world have made 50,000 commits in the mainstream GitHub repository.[2]</a:t>
            </a:r>
          </a:p>
          <a:p>
            <a:endParaRPr lang="en-US" sz="2400" dirty="0">
              <a:latin typeface="Calibri Light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1A6E7-0193-E604-C4F4-FB4149E7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2" y="2187146"/>
            <a:ext cx="4034678" cy="3184151"/>
          </a:xfrm>
          <a:prstGeom prst="rect">
            <a:avLst/>
          </a:prstGeom>
        </p:spPr>
      </p:pic>
      <p:pic>
        <p:nvPicPr>
          <p:cNvPr id="5" name="Picture 4" descr="A person holding a slingshot&#10;&#10;Description automatically generated">
            <a:extLst>
              <a:ext uri="{FF2B5EF4-FFF2-40B4-BE49-F238E27FC236}">
                <a16:creationId xmlns:a16="http://schemas.microsoft.com/office/drawing/2014/main" id="{B9291B45-C2A9-2CC1-5BBF-688C77BD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459" y="1718982"/>
            <a:ext cx="3455670" cy="4114800"/>
          </a:xfrm>
          <a:prstGeom prst="rect">
            <a:avLst/>
          </a:prstGeom>
        </p:spPr>
      </p:pic>
      <p:pic>
        <p:nvPicPr>
          <p:cNvPr id="6" name="Picture 5" descr="A cartoon of a group of people standing on grass&#10;&#10;Description automatically generated">
            <a:extLst>
              <a:ext uri="{FF2B5EF4-FFF2-40B4-BE49-F238E27FC236}">
                <a16:creationId xmlns:a16="http://schemas.microsoft.com/office/drawing/2014/main" id="{0BA41A61-0618-9531-D416-E60FB53F7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335" y="1808629"/>
            <a:ext cx="411480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1CD9B-BEE4-CE56-6B3D-C74FED4A167E}"/>
              </a:ext>
            </a:extLst>
          </p:cNvPr>
          <p:cNvSpPr txBox="1"/>
          <p:nvPr/>
        </p:nvSpPr>
        <p:spPr>
          <a:xfrm>
            <a:off x="-4776" y="6455101"/>
            <a:ext cx="79947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Calibri"/>
                <a:cs typeface="Calibri"/>
              </a:rPr>
              <a:t>Reference: [1] </a:t>
            </a:r>
            <a:r>
              <a:rPr lang="en-US" sz="1000" dirty="0">
                <a:ea typeface="+mn-lt"/>
                <a:cs typeface="+mn-lt"/>
                <a:hlinkClick r:id="rId6"/>
              </a:rPr>
              <a:t>https://en.wikipedia.org/wiki/Linus_Torvalds</a:t>
            </a:r>
            <a:r>
              <a:rPr lang="en-US" sz="1000" dirty="0">
                <a:ea typeface="+mn-lt"/>
                <a:cs typeface="+mn-lt"/>
              </a:rPr>
              <a:t> ; [2] </a:t>
            </a:r>
            <a:r>
              <a:rPr lang="en-US" sz="1000" dirty="0">
                <a:ea typeface="+mn-lt"/>
                <a:cs typeface="+mn-lt"/>
                <a:hlinkClick r:id="rId7"/>
              </a:rPr>
              <a:t>https://github.com/torvalds/linux/pulse</a:t>
            </a:r>
            <a:r>
              <a:rPr lang="en-US" sz="1000" dirty="0">
                <a:ea typeface="+mn-lt"/>
                <a:cs typeface="+mn-lt"/>
              </a:rPr>
              <a:t> </a:t>
            </a:r>
            <a:br>
              <a:rPr lang="en-US" sz="1000" dirty="0">
                <a:ea typeface="Calibri"/>
                <a:cs typeface="Calibri"/>
              </a:rPr>
            </a:br>
            <a:r>
              <a:rPr lang="en-US" sz="1000" dirty="0">
                <a:ea typeface="Calibri"/>
                <a:cs typeface="Calibri"/>
              </a:rPr>
              <a:t>Images: </a:t>
            </a:r>
            <a:r>
              <a:rPr lang="en-US" sz="1000" dirty="0">
                <a:ea typeface="+mn-lt"/>
                <a:cs typeface="+mn-lt"/>
                <a:hlinkClick r:id="rId8"/>
              </a:rPr>
              <a:t>https://en.wikipedia.org/wiki/File:Kernel_Layout.svg</a:t>
            </a:r>
            <a:r>
              <a:rPr lang="en-US" sz="1000" dirty="0">
                <a:ea typeface="+mn-lt"/>
                <a:cs typeface="+mn-lt"/>
              </a:rPr>
              <a:t> ; </a:t>
            </a:r>
            <a:r>
              <a:rPr lang="en-US" sz="1000" dirty="0">
                <a:ea typeface="+mn-lt"/>
                <a:cs typeface="+mn-lt"/>
                <a:hlinkClick r:id="rId9"/>
              </a:rPr>
              <a:t>www.itsfoss.com</a:t>
            </a:r>
            <a:r>
              <a:rPr lang="en-US" sz="1000" dirty="0">
                <a:ea typeface="+mn-lt"/>
                <a:cs typeface="+mn-lt"/>
              </a:rPr>
              <a:t> , </a:t>
            </a:r>
            <a:r>
              <a:rPr lang="en-US" sz="1000" dirty="0">
                <a:ea typeface="+mn-lt"/>
                <a:cs typeface="+mn-lt"/>
                <a:hlinkClick r:id="rId10"/>
              </a:rPr>
              <a:t>www.reddit.com/r/linuxmeme</a:t>
            </a:r>
            <a:r>
              <a:rPr lang="en-US" sz="10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02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4644-F475-5435-6D30-BCE75CDA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796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Where is Linux ? (Better ask, where isn't</a:t>
            </a:r>
            <a:r>
              <a:rPr lang="en-US" dirty="0">
                <a:ea typeface="+mj-lt"/>
                <a:cs typeface="+mj-lt"/>
              </a:rPr>
              <a:t>🤯</a:t>
            </a:r>
            <a:r>
              <a:rPr lang="en-US" dirty="0">
                <a:ea typeface="Calibri Light"/>
                <a:cs typeface="Calibri Light"/>
              </a:rPr>
              <a:t>!)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C754-B1B3-E76F-97E3-3839BB6B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62" y="2381221"/>
            <a:ext cx="6862482" cy="35333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alibri Light"/>
                <a:ea typeface="+mn-lt"/>
                <a:cs typeface="+mn-lt"/>
              </a:rPr>
              <a:t>3.6 billion Android smartphone users in 2023, </a:t>
            </a:r>
            <a:br>
              <a:rPr lang="en-US" sz="2400" dirty="0">
                <a:latin typeface="Calibri Light"/>
                <a:ea typeface="+mn-lt"/>
                <a:cs typeface="+mn-lt"/>
              </a:rPr>
            </a:br>
            <a:r>
              <a:rPr lang="en-US" sz="2400" dirty="0">
                <a:latin typeface="Calibri Light"/>
                <a:ea typeface="+mn-lt"/>
                <a:cs typeface="+mn-lt"/>
              </a:rPr>
              <a:t>which is 85% of the smartphone market. [3]</a:t>
            </a:r>
            <a:endParaRPr lang="en-US" sz="2400" dirty="0">
              <a:latin typeface="Calibri Light"/>
              <a:ea typeface="Calibri"/>
              <a:cs typeface="Calibri"/>
            </a:endParaRP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92% of the world's high-performing computing system runs on Linux. [4]</a:t>
            </a:r>
            <a:endParaRPr lang="en-US" sz="2400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1C2334"/>
                </a:solidFill>
                <a:latin typeface="Calibri Light"/>
                <a:ea typeface="+mn-lt"/>
                <a:cs typeface="+mn-lt"/>
              </a:rPr>
              <a:t>96.3% of the top one million web servers are running Linux. (ZDNet) [5]</a:t>
            </a:r>
          </a:p>
          <a:p>
            <a:r>
              <a:rPr lang="en-US" sz="2400" dirty="0">
                <a:solidFill>
                  <a:srgbClr val="1C2334"/>
                </a:solidFill>
                <a:latin typeface="Calibri Light"/>
                <a:ea typeface="Calibri"/>
                <a:cs typeface="Calibri"/>
              </a:rPr>
              <a:t>47% of professional developers use Linux-based operating systems. (Statista) [5]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3A441-76D1-1C8E-460D-BCFCB30418B5}"/>
              </a:ext>
            </a:extLst>
          </p:cNvPr>
          <p:cNvSpPr txBox="1"/>
          <p:nvPr/>
        </p:nvSpPr>
        <p:spPr>
          <a:xfrm>
            <a:off x="-1" y="6088360"/>
            <a:ext cx="99934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Reference: 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[3] </a:t>
            </a:r>
            <a:r>
              <a:rPr lang="en-US" sz="1100" dirty="0">
                <a:ea typeface="+mn-lt"/>
                <a:cs typeface="+mn-lt"/>
                <a:hlinkClick r:id="rId3"/>
              </a:rPr>
              <a:t>https://www.bankmycell.com/blog/how-many-android-users-are-there</a:t>
            </a:r>
            <a:r>
              <a:rPr lang="en-US" sz="1100" dirty="0">
                <a:ea typeface="+mn-lt"/>
                <a:cs typeface="+mn-lt"/>
              </a:rPr>
              <a:t> 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[4] [</a:t>
            </a:r>
            <a:r>
              <a:rPr lang="en-GB" sz="1100" dirty="0">
                <a:ea typeface="+mn-lt"/>
                <a:cs typeface="+mn-lt"/>
              </a:rPr>
              <a:t>YouTube] </a:t>
            </a:r>
            <a:r>
              <a:rPr lang="en-US" sz="1100" dirty="0">
                <a:ea typeface="+mn-lt"/>
                <a:cs typeface="+mn-lt"/>
              </a:rPr>
              <a:t>What the Tech Industry Has Learned from Linus Torvalds: Jim </a:t>
            </a:r>
            <a:r>
              <a:rPr lang="en-US" sz="1100" dirty="0" err="1">
                <a:ea typeface="+mn-lt"/>
                <a:cs typeface="+mn-lt"/>
              </a:rPr>
              <a:t>Zemlin</a:t>
            </a:r>
            <a:r>
              <a:rPr lang="en-US" sz="1100" dirty="0">
                <a:ea typeface="+mn-lt"/>
                <a:cs typeface="+mn-lt"/>
              </a:rPr>
              <a:t> at </a:t>
            </a:r>
            <a:r>
              <a:rPr lang="en-US" sz="1100" dirty="0" err="1">
                <a:ea typeface="+mn-lt"/>
                <a:cs typeface="+mn-lt"/>
              </a:rPr>
              <a:t>TEDxConcordiaUPortland</a:t>
            </a:r>
            <a:r>
              <a:rPr lang="en-US" sz="1100" dirty="0">
                <a:ea typeface="+mn-lt"/>
                <a:cs typeface="+mn-lt"/>
              </a:rPr>
              <a:t> 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Calibri" panose="020F0502020204030204"/>
                <a:cs typeface="Calibri" panose="020F0502020204030204"/>
              </a:rPr>
              <a:t>[5] </a:t>
            </a:r>
            <a:r>
              <a:rPr lang="en-US" sz="1100" dirty="0">
                <a:ea typeface="+mn-lt"/>
                <a:cs typeface="+mn-lt"/>
                <a:hlinkClick r:id="rId4"/>
              </a:rPr>
              <a:t>https://truelist.co/blog/linux-statistics/</a:t>
            </a:r>
            <a:r>
              <a:rPr lang="en-US" sz="1100" dirty="0">
                <a:ea typeface="+mn-lt"/>
                <a:cs typeface="+mn-lt"/>
              </a:rPr>
              <a:t> </a:t>
            </a:r>
          </a:p>
        </p:txBody>
      </p:sp>
      <p:pic>
        <p:nvPicPr>
          <p:cNvPr id="6" name="Picture 5" descr="Linux Statistics 2023 - TrueList">
            <a:extLst>
              <a:ext uri="{FF2B5EF4-FFF2-40B4-BE49-F238E27FC236}">
                <a16:creationId xmlns:a16="http://schemas.microsoft.com/office/drawing/2014/main" id="{33947197-9253-0683-F40A-987848919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539" y="2721890"/>
            <a:ext cx="4468905" cy="25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7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D348-C6A1-F3F0-F292-D8506A5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52" y="22071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Why should we use GNU/Linux </a:t>
            </a:r>
            <a:r>
              <a:rPr lang="en-US" dirty="0">
                <a:ea typeface="+mj-lt"/>
                <a:cs typeface="+mj-lt"/>
              </a:rPr>
              <a:t>🤔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89F-B7F6-5750-3331-7362664F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62" y="1635441"/>
            <a:ext cx="56404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 Light"/>
                <a:ea typeface="Calibri Light"/>
                <a:cs typeface="Calibri"/>
              </a:rPr>
              <a:t>Completely Free </a:t>
            </a:r>
            <a:r>
              <a:rPr lang="en-US" sz="2400" dirty="0">
                <a:latin typeface="Calibri Light"/>
                <a:ea typeface="+mn-lt"/>
                <a:cs typeface="+mn-lt"/>
              </a:rPr>
              <a:t>🤩</a:t>
            </a: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Customization and Flexibility </a:t>
            </a:r>
            <a:br>
              <a:rPr lang="en-US" sz="2400" dirty="0">
                <a:latin typeface="Calibri Light"/>
                <a:ea typeface="+mn-lt"/>
                <a:cs typeface="+mn-lt"/>
              </a:rPr>
            </a:br>
            <a:r>
              <a:rPr lang="en-US" sz="2400" dirty="0">
                <a:latin typeface="Calibri Light"/>
                <a:ea typeface="+mn-lt"/>
                <a:cs typeface="+mn-lt"/>
              </a:rPr>
              <a:t>(user is the master of his machine)</a:t>
            </a: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Secured (far better than Windows 🤐)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Performance </a:t>
            </a:r>
            <a:r>
              <a:rPr lang="en-US" sz="2400" dirty="0">
                <a:latin typeface="Calibri Light"/>
                <a:ea typeface="+mn-lt"/>
                <a:cs typeface="+mn-lt"/>
              </a:rPr>
              <a:t>(Best to revive old machines)</a:t>
            </a:r>
            <a:endParaRPr lang="en-US" sz="2400">
              <a:latin typeface="Calibri Light"/>
              <a:ea typeface="Calibri Light"/>
              <a:cs typeface="Calibri Light"/>
            </a:endParaRP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Stability/Reliability </a:t>
            </a: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No Viruses (no malware, </a:t>
            </a:r>
            <a:br>
              <a:rPr lang="en-US" sz="2400" dirty="0">
                <a:latin typeface="Calibri Light"/>
                <a:ea typeface="+mn-lt"/>
                <a:cs typeface="+mn-lt"/>
              </a:rPr>
            </a:br>
            <a:r>
              <a:rPr lang="en-US" sz="2400" dirty="0">
                <a:latin typeface="Calibri Light"/>
                <a:ea typeface="+mn-lt"/>
                <a:cs typeface="+mn-lt"/>
              </a:rPr>
              <a:t>no worry of ransomware)</a:t>
            </a: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Privacy ( one of the key features !)</a:t>
            </a:r>
            <a:endParaRPr lang="en-US" sz="2400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alibri Light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F29F7-1857-98D5-7596-6520506CDC70}"/>
              </a:ext>
            </a:extLst>
          </p:cNvPr>
          <p:cNvSpPr txBox="1"/>
          <p:nvPr/>
        </p:nvSpPr>
        <p:spPr>
          <a:xfrm>
            <a:off x="-1" y="6600264"/>
            <a:ext cx="97173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Information Source: [</a:t>
            </a:r>
            <a:r>
              <a:rPr lang="en-US" sz="1100">
                <a:ea typeface="+mn-lt"/>
                <a:cs typeface="+mn-lt"/>
              </a:rPr>
              <a:t>online] </a:t>
            </a:r>
            <a:r>
              <a:rPr lang="en-US" sz="1100" dirty="0">
                <a:ea typeface="+mn-lt"/>
                <a:cs typeface="+mn-lt"/>
                <a:hlinkClick r:id="rId3"/>
              </a:rPr>
              <a:t>https://www.educba.com/advantages-of-linux/</a:t>
            </a:r>
            <a:r>
              <a:rPr lang="en-US" sz="1100">
                <a:ea typeface="+mn-lt"/>
                <a:cs typeface="+mn-lt"/>
              </a:rPr>
              <a:t>; [Book] Rajib Choudhury, </a:t>
            </a:r>
            <a:r>
              <a:rPr lang="en-US" sz="1100" i="1">
                <a:ea typeface="+mn-lt"/>
                <a:cs typeface="+mn-lt"/>
              </a:rPr>
              <a:t>Moulik Linux</a:t>
            </a:r>
            <a:r>
              <a:rPr lang="en-US" sz="1100">
                <a:ea typeface="+mn-lt"/>
                <a:cs typeface="+mn-lt"/>
              </a:rPr>
              <a:t> ; Photos: [online] </a:t>
            </a:r>
            <a:r>
              <a:rPr lang="en-US" sz="1100" dirty="0">
                <a:ea typeface="+mn-lt"/>
                <a:cs typeface="+mn-lt"/>
                <a:hlinkClick r:id="rId4"/>
              </a:rPr>
              <a:t>www.reddit.com/r/linuxmemes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sz="1100" dirty="0">
              <a:ea typeface="Calibri" panose="020F0502020204030204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94BF5-5D88-6D5B-97CE-087A84E72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82" y="1225923"/>
            <a:ext cx="4607858" cy="4663888"/>
          </a:xfrm>
          <a:prstGeom prst="rect">
            <a:avLst/>
          </a:prstGeom>
        </p:spPr>
      </p:pic>
      <p:pic>
        <p:nvPicPr>
          <p:cNvPr id="6" name="Picture 5" descr="A penguin sitting at a computer&#10;&#10;Description automatically generated">
            <a:extLst>
              <a:ext uri="{FF2B5EF4-FFF2-40B4-BE49-F238E27FC236}">
                <a16:creationId xmlns:a16="http://schemas.microsoft.com/office/drawing/2014/main" id="{FE46A21C-294E-E891-5DF8-AFC3519D2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294" y="1639982"/>
            <a:ext cx="5715000" cy="3981450"/>
          </a:xfrm>
          <a:prstGeom prst="rect">
            <a:avLst/>
          </a:prstGeom>
        </p:spPr>
      </p:pic>
      <p:pic>
        <p:nvPicPr>
          <p:cNvPr id="7" name="Picture 6" descr="A collage of people with different expressions&#10;&#10;Description automatically generated">
            <a:extLst>
              <a:ext uri="{FF2B5EF4-FFF2-40B4-BE49-F238E27FC236}">
                <a16:creationId xmlns:a16="http://schemas.microsoft.com/office/drawing/2014/main" id="{C5FB1ACF-4C21-055E-C0F2-2B11BEA5F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71" y="1214717"/>
            <a:ext cx="4791808" cy="46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4130-D8FF-0930-2B01-042C5116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533" y="5663749"/>
            <a:ext cx="7105997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200" dirty="0">
                <a:ea typeface="+mj-lt"/>
                <a:cs typeface="+mj-lt"/>
              </a:rPr>
              <a:t>"All the best people in life seem to like LINUX."</a:t>
            </a:r>
            <a:endParaRPr lang="en-US" dirty="0"/>
          </a:p>
          <a:p>
            <a:pPr algn="r"/>
            <a:r>
              <a:rPr lang="en-US" sz="2200" dirty="0">
                <a:ea typeface="+mj-lt"/>
                <a:cs typeface="+mj-lt"/>
              </a:rPr>
              <a:t>- Steve Wozniak (Co-founder of Apple Inc.)</a:t>
            </a:r>
            <a:endParaRPr lang="en-US" sz="1800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3" descr="A yellow background with a yellow background and a yellow sign with a black text&#10;&#10;Description automatically generated">
            <a:extLst>
              <a:ext uri="{FF2B5EF4-FFF2-40B4-BE49-F238E27FC236}">
                <a16:creationId xmlns:a16="http://schemas.microsoft.com/office/drawing/2014/main" id="{6A4AA48E-DC33-8A24-D9B5-82B236A51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5" r="1" b="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in a suit and tie next to a grave&#10;&#10;Description automatically generated">
            <a:extLst>
              <a:ext uri="{FF2B5EF4-FFF2-40B4-BE49-F238E27FC236}">
                <a16:creationId xmlns:a16="http://schemas.microsoft.com/office/drawing/2014/main" id="{11D854BA-3B63-0DD6-4A60-9D92EA314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" y="1109133"/>
            <a:ext cx="4572561" cy="37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Welcome!  The Success of an  Accidental Revolution </vt:lpstr>
      <vt:lpstr>What is GNU/Linux🐧?</vt:lpstr>
      <vt:lpstr>Where is Linux ? (Better ask, where isn't🤯!)</vt:lpstr>
      <vt:lpstr>Why should we use GNU/Linux 🤔?</vt:lpstr>
      <vt:lpstr>"All the best people in life seem to like LINUX." - Steve Wozniak (Co-founder of Apple Inc.)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Kazi Rifat Morshed</cp:lastModifiedBy>
  <cp:revision>614</cp:revision>
  <dcterms:created xsi:type="dcterms:W3CDTF">2023-10-29T17:12:50Z</dcterms:created>
  <dcterms:modified xsi:type="dcterms:W3CDTF">2023-11-20T14:21:39Z</dcterms:modified>
</cp:coreProperties>
</file>