
<file path=[Content_Types].xml><?xml version="1.0" encoding="utf-8"?>
<Types xmlns="http://schemas.openxmlformats.org/package/2006/content-types">
  <Default Extension="gif" ContentType="image/gif"/>
  <Default Extension="mkv" ContentType="video/unknown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4"/>
  </p:sldMasterIdLst>
  <p:notesMasterIdLst>
    <p:notesMasterId r:id="rId17"/>
  </p:notesMasterIdLst>
  <p:handoutMasterIdLst>
    <p:handoutMasterId r:id="rId18"/>
  </p:handoutMasterIdLst>
  <p:sldIdLst>
    <p:sldId id="1866" r:id="rId5"/>
    <p:sldId id="1889" r:id="rId6"/>
    <p:sldId id="1871" r:id="rId7"/>
    <p:sldId id="1890" r:id="rId8"/>
    <p:sldId id="1891" r:id="rId9"/>
    <p:sldId id="1872" r:id="rId10"/>
    <p:sldId id="1868" r:id="rId11"/>
    <p:sldId id="1892" r:id="rId12"/>
    <p:sldId id="1870" r:id="rId13"/>
    <p:sldId id="1874" r:id="rId14"/>
    <p:sldId id="1875" r:id="rId15"/>
    <p:sldId id="1876" r:id="rId1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es theme" id="{EE9670AD-028C-4190-AAA8-2AF0F3B1E372}">
          <p14:sldIdLst>
            <p14:sldId id="1866"/>
            <p14:sldId id="1889"/>
            <p14:sldId id="1871"/>
            <p14:sldId id="1890"/>
            <p14:sldId id="1891"/>
            <p14:sldId id="1872"/>
            <p14:sldId id="1868"/>
            <p14:sldId id="1892"/>
            <p14:sldId id="1870"/>
            <p14:sldId id="1874"/>
            <p14:sldId id="1875"/>
            <p14:sldId id="18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6DC"/>
    <a:srgbClr val="ECE0D4"/>
    <a:srgbClr val="D1B497"/>
    <a:srgbClr val="E3D1BF"/>
    <a:srgbClr val="AA673C"/>
    <a:srgbClr val="6A6967"/>
    <a:srgbClr val="C19C84"/>
    <a:srgbClr val="F8EBE0"/>
    <a:srgbClr val="FF2625"/>
    <a:srgbClr val="00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84"/>
    </p:cViewPr>
  </p:sorterViewPr>
  <p:notesViewPr>
    <p:cSldViewPr snapToGrid="0">
      <p:cViewPr varScale="1">
        <p:scale>
          <a:sx n="48" d="100"/>
          <a:sy n="48" d="100"/>
        </p:scale>
        <p:origin x="182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C79A4-0B25-469F-9B41-E1B92476C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87740-790C-4B8E-8BDF-37374E5C1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E06D-E2C5-4DF1-B3C1-8E9169AAB10D}" type="datetimeFigureOut">
              <a:rPr lang="en-US" smtClean="0"/>
              <a:t>4/27/2024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AAF8-731F-4C2E-B690-3086B25AF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C11FA-B74B-44E5-9E55-A45B9911B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2F40-54C0-4227-BA47-31BF544EF9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101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2017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9791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5455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4/27/2024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4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9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01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6488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4/27/2024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89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7" r:id="rId5"/>
    <p:sldLayoutId id="2147483710" r:id="rId6"/>
    <p:sldLayoutId id="2147483716" r:id="rId7"/>
    <p:sldLayoutId id="2147483718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393" y="263149"/>
            <a:ext cx="7022592" cy="160798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Person-Student</a:t>
            </a:r>
            <a:b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Management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B212F6-CD80-44A7-996A-7BA6CC2B1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735667"/>
            <a:ext cx="2895600" cy="2895600"/>
          </a:xfrm>
          <a:prstGeom prst="rect">
            <a:avLst/>
          </a:prstGeom>
        </p:spPr>
      </p:pic>
      <p:sp>
        <p:nvSpPr>
          <p:cNvPr id="5" name="Title 5">
            <a:extLst>
              <a:ext uri="{FF2B5EF4-FFF2-40B4-BE49-F238E27FC236}">
                <a16:creationId xmlns:a16="http://schemas.microsoft.com/office/drawing/2014/main" id="{74A4894C-2970-4B26-BF5B-363A9D55B53B}"/>
              </a:ext>
            </a:extLst>
          </p:cNvPr>
          <p:cNvSpPr txBox="1">
            <a:spLocks/>
          </p:cNvSpPr>
          <p:nvPr/>
        </p:nvSpPr>
        <p:spPr>
          <a:xfrm>
            <a:off x="2584704" y="4463283"/>
            <a:ext cx="7022592" cy="225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GB" sz="24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Submitted by:</a:t>
            </a:r>
            <a:br>
              <a:rPr lang="en-GB" sz="24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GB" sz="24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Kazi Rifat Morshed (Student ID: 230220)</a:t>
            </a:r>
            <a:br>
              <a:rPr lang="en-GB" sz="24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GB" sz="24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Md Rimon Islam (Student ID: 230236)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GB" sz="20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n-GB" sz="2000" baseline="300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</a:t>
            </a:r>
            <a:r>
              <a:rPr lang="en-GB" sz="20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Year 2</a:t>
            </a:r>
            <a:r>
              <a:rPr lang="en-GB" sz="2000" baseline="300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nd</a:t>
            </a:r>
            <a:r>
              <a:rPr lang="en-GB" sz="20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Term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GB" sz="20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Computer Science and Engineering Discipline</a:t>
            </a:r>
            <a:br>
              <a:rPr lang="en-GB" sz="20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GB" sz="20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Khulna University, Khulna</a:t>
            </a:r>
          </a:p>
        </p:txBody>
      </p:sp>
    </p:spTree>
    <p:extLst>
      <p:ext uri="{BB962C8B-B14F-4D97-AF65-F5344CB8AC3E}">
        <p14:creationId xmlns:p14="http://schemas.microsoft.com/office/powerpoint/2010/main" val="41523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2024-04-26 01-20-49">
            <a:hlinkClick r:id="" action="ppaction://media"/>
            <a:extLst>
              <a:ext uri="{FF2B5EF4-FFF2-40B4-BE49-F238E27FC236}">
                <a16:creationId xmlns:a16="http://schemas.microsoft.com/office/drawing/2014/main" id="{6D1E23C8-FCD4-4176-9593-01B76BEC2F3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28725" y="952633"/>
            <a:ext cx="9734550" cy="5475684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9F5CF396-24C8-4FE8-BA6E-31AE6FB5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06573"/>
            <a:ext cx="10668000" cy="615553"/>
          </a:xfrm>
        </p:spPr>
        <p:txBody>
          <a:bodyPr/>
          <a:lstStyle/>
          <a:p>
            <a:r>
              <a:rPr lang="en-US" dirty="0"/>
              <a:t>Project Demonstration (Video)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360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033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3121223"/>
            <a:ext cx="9141397" cy="615553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en-US" dirty="0"/>
              <a:t> answers</a:t>
            </a:r>
          </a:p>
        </p:txBody>
      </p:sp>
    </p:spTree>
    <p:extLst>
      <p:ext uri="{BB962C8B-B14F-4D97-AF65-F5344CB8AC3E}">
        <p14:creationId xmlns:p14="http://schemas.microsoft.com/office/powerpoint/2010/main" val="382822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16BC9-7937-4417-B232-1B37F47960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2567" y="2165350"/>
            <a:ext cx="7219043" cy="973667"/>
          </a:xfrm>
        </p:spPr>
        <p:txBody>
          <a:bodyPr>
            <a:normAutofit lnSpcReduction="10000"/>
          </a:bodyPr>
          <a:lstStyle/>
          <a:p>
            <a:r>
              <a:rPr lang="en-US" altLang="en-US" sz="6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Thank you very much</a:t>
            </a:r>
            <a:endParaRPr lang="en-US" sz="66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6" name="Picture 2" descr="Pin by sweetnothingsMD on Thank You | Cute gif, Cute love ...">
            <a:extLst>
              <a:ext uri="{FF2B5EF4-FFF2-40B4-BE49-F238E27FC236}">
                <a16:creationId xmlns:a16="http://schemas.microsoft.com/office/drawing/2014/main" id="{A48B478C-C256-4946-B6B4-C08A7535D29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567" y="3139017"/>
            <a:ext cx="3524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ach And Goma Goma Sticker - Peach And Goma Goma Flower Stickers">
            <a:extLst>
              <a:ext uri="{FF2B5EF4-FFF2-40B4-BE49-F238E27FC236}">
                <a16:creationId xmlns:a16="http://schemas.microsoft.com/office/drawing/2014/main" id="{B0C80423-7716-4208-BE73-8E6E0CDFF01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657" y="3517130"/>
            <a:ext cx="2643112" cy="210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22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8CD6A1-0803-4B02-A264-6AE51E78B5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2633132"/>
            <a:ext cx="5334000" cy="3276600"/>
          </a:xfrm>
        </p:spPr>
        <p:txBody>
          <a:bodyPr/>
          <a:lstStyle/>
          <a:p>
            <a:r>
              <a:rPr lang="en-US" dirty="0"/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Simple and User-friendly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Person or Student selection radio button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Add, Delete or Update Person or Student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Sort alphabetically in ascending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to local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Automatic load from local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7784A7-CBC1-47F9-A724-BB1391CA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75268"/>
            <a:ext cx="5630333" cy="1464732"/>
          </a:xfrm>
        </p:spPr>
        <p:txBody>
          <a:bodyPr>
            <a:noAutofit/>
          </a:bodyPr>
          <a:lstStyle/>
          <a:p>
            <a:r>
              <a:rPr lang="en-US" sz="2800" dirty="0"/>
              <a:t>Project: </a:t>
            </a:r>
            <a:br>
              <a:rPr lang="en-US" sz="2800" dirty="0"/>
            </a:br>
            <a:r>
              <a:rPr lang="en-US" sz="2800" dirty="0"/>
              <a:t>Person-Student Management System in Java using Java Swing</a:t>
            </a:r>
            <a:endParaRPr lang="en-GB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97045D-46D5-4356-8796-CDF1F7240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439" y="1540511"/>
            <a:ext cx="5225033" cy="400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2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742495-1611-4261-AF87-C516307C0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6577"/>
            <a:ext cx="10668000" cy="615553"/>
          </a:xfrm>
        </p:spPr>
        <p:txBody>
          <a:bodyPr/>
          <a:lstStyle/>
          <a:p>
            <a:r>
              <a:rPr lang="en-US" dirty="0"/>
              <a:t>Project Demonstration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6E5664-198B-45AD-9652-467139338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938129"/>
            <a:ext cx="3677163" cy="37438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776B93-9D0F-4B5D-898D-6079F1C83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927" y="1557076"/>
            <a:ext cx="5877745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6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742495-1611-4261-AF87-C516307C0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6577"/>
            <a:ext cx="10668000" cy="615553"/>
          </a:xfrm>
        </p:spPr>
        <p:txBody>
          <a:bodyPr/>
          <a:lstStyle/>
          <a:p>
            <a:r>
              <a:rPr lang="en-US" dirty="0"/>
              <a:t>Project Demonstration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895149-612F-41BF-B936-A4A25B21C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559" y="1690884"/>
            <a:ext cx="5227423" cy="4032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9C1620-9CB5-438D-A465-9D27E053B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090332"/>
            <a:ext cx="5479187" cy="120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5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742495-1611-4261-AF87-C516307C0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6577"/>
            <a:ext cx="10668000" cy="615553"/>
          </a:xfrm>
        </p:spPr>
        <p:txBody>
          <a:bodyPr/>
          <a:lstStyle/>
          <a:p>
            <a:r>
              <a:rPr lang="en-US" dirty="0"/>
              <a:t>Project Demonstration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C71529-A674-4E69-9E2A-17E13ED8D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83" y="2084312"/>
            <a:ext cx="5147618" cy="39354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7DFA59-D406-4166-8F2C-662D33DBD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053" y="2084312"/>
            <a:ext cx="5682164" cy="393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4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FFCC38-D58E-4E17-AA29-4F5F2A66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Step by Step Procedure</a:t>
            </a:r>
            <a:b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1999" y="1905000"/>
            <a:ext cx="8957733" cy="3276600"/>
          </a:xfrm>
        </p:spPr>
        <p:txBody>
          <a:bodyPr wrap="square" anchor="t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Raugh Drawing of UI Interface to determine necessary Swing components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Identifying necessary classes and Drawing UML Class Diagram according to 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Writing Basic Classes (Address, Person, Student, Database, …) as base of back-end side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Drag and Drop GUI Components to design front-end User Interface (UI)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Defining instructions(code) for GUI components in respective method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Implement ActionListener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Implement Serialization and Deserialization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Continuous Testing and Bug Fixing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Export to executable JAR file</a:t>
            </a:r>
          </a:p>
        </p:txBody>
      </p:sp>
    </p:spTree>
    <p:extLst>
      <p:ext uri="{BB962C8B-B14F-4D97-AF65-F5344CB8AC3E}">
        <p14:creationId xmlns:p14="http://schemas.microsoft.com/office/powerpoint/2010/main" val="267104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75134"/>
            <a:ext cx="9141397" cy="615553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UML Class Diagram </a:t>
            </a:r>
            <a:r>
              <a:rPr lang="en-US" sz="1600" b="1" dirty="0">
                <a:solidFill>
                  <a:schemeClr val="tx1"/>
                </a:solidFill>
              </a:rPr>
              <a:t>(Class name and relations only)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342552-C3B5-4992-946E-164D89EB5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476" y="921531"/>
            <a:ext cx="4873046" cy="576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75134"/>
            <a:ext cx="9141397" cy="615553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UML 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ED4D9-2E8E-4D58-8156-AB9ED7A423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14" b="3947"/>
          <a:stretch/>
        </p:blipFill>
        <p:spPr>
          <a:xfrm>
            <a:off x="6516263" y="1062363"/>
            <a:ext cx="5425026" cy="56205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0A0923-6726-42A0-8688-45E60FBD3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25" y="1145015"/>
            <a:ext cx="5738674" cy="521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7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037412-7BC5-4AAA-8ED5-FC377A84C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433" y="715961"/>
            <a:ext cx="7219043" cy="1189037"/>
          </a:xfrm>
        </p:spPr>
        <p:txBody>
          <a:bodyPr/>
          <a:lstStyle/>
          <a:p>
            <a:r>
              <a:rPr lang="en-US" dirty="0"/>
              <a:t>Essential Swing </a:t>
            </a:r>
            <a:r>
              <a:rPr lang="en-GB" dirty="0"/>
              <a:t>Components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90434" y="1904999"/>
            <a:ext cx="7219043" cy="45889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JFrame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JFrame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represents a window on the screen and holds all the other GUI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JLabel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 </a:t>
            </a: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JLabel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displays a text or image on the screen.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JButton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Jbutton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is a  clickable button that triggers an action when pressed.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JMenuBar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JMenuBar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is a horizontal bar that holds multiple </a:t>
            </a: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JMenu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objects and appears at the top of the </a:t>
            </a: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JFrame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by default.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JMenu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 An individual menu within a menu bar. It holds a list of menu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JRadioButton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 A button that represents selection of one option from a set of choices.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JTextField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GB" dirty="0" err="1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JTextField</a:t>
            </a:r>
            <a:r>
              <a:rPr lang="en-GB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is a component used in Java Swing to allow users to input or edit a single line of text.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9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ian Pacific heritage_TM10131490_Win32_LH_v4" id="{B2A0ACF3-34FF-4C5A-A737-2558AC4C9FEA}" vid="{FBDB92CC-0A39-410B-A16B-8C101333048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141EBB-3386-4164-A294-111C6309E3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9CE79C-5104-4273-B83B-D03AD839A8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18D074-6F3D-488C-8220-03C2DEFDE85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Asian Pacific American Heritage Month presentation</Template>
  <TotalTime>651</TotalTime>
  <Words>334</Words>
  <Application>Microsoft Office PowerPoint</Application>
  <PresentationFormat>Widescreen</PresentationFormat>
  <Paragraphs>42</Paragraphs>
  <Slides>12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 Light</vt:lpstr>
      <vt:lpstr>Segoe UI</vt:lpstr>
      <vt:lpstr>1_Office Theme</vt:lpstr>
      <vt:lpstr>Person-Student Management System</vt:lpstr>
      <vt:lpstr>Project:  Person-Student Management System in Java using Java Swing</vt:lpstr>
      <vt:lpstr>Project Demonstration</vt:lpstr>
      <vt:lpstr>Project Demonstration</vt:lpstr>
      <vt:lpstr>Project Demonstration</vt:lpstr>
      <vt:lpstr>Step by Step Procedure </vt:lpstr>
      <vt:lpstr>UML Class Diagram (Class name and relations only)</vt:lpstr>
      <vt:lpstr>UML Class Diagram</vt:lpstr>
      <vt:lpstr>Essential Swing Components </vt:lpstr>
      <vt:lpstr>Project Demonstration (Video)</vt:lpstr>
      <vt:lpstr>Questions &amp; answers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Person-Student Management System</dc:title>
  <dc:subject/>
  <dc:creator>Kazi Rifat Morshed</dc:creator>
  <cp:keywords/>
  <dc:description/>
  <cp:lastModifiedBy>Kazi Rifat Morshed</cp:lastModifiedBy>
  <cp:revision>55</cp:revision>
  <dcterms:created xsi:type="dcterms:W3CDTF">2024-04-25T11:08:13Z</dcterms:created>
  <dcterms:modified xsi:type="dcterms:W3CDTF">2024-04-27T19:41:40Z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