
<file path=[Content_Types].xml><?xml version="1.0" encoding="utf-8"?>
<Types xmlns="http://schemas.openxmlformats.org/package/2006/content-types">
  <Default Extension="mkv" ContentType="video/unknown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18"/>
  </p:notesMasterIdLst>
  <p:handoutMasterIdLst>
    <p:handoutMasterId r:id="rId19"/>
  </p:handoutMasterIdLst>
  <p:sldIdLst>
    <p:sldId id="1866" r:id="rId5"/>
    <p:sldId id="1889" r:id="rId6"/>
    <p:sldId id="1867" r:id="rId7"/>
    <p:sldId id="1869" r:id="rId8"/>
    <p:sldId id="1871" r:id="rId9"/>
    <p:sldId id="1890" r:id="rId10"/>
    <p:sldId id="1891" r:id="rId11"/>
    <p:sldId id="1872" r:id="rId12"/>
    <p:sldId id="1868" r:id="rId13"/>
    <p:sldId id="1870" r:id="rId14"/>
    <p:sldId id="1874" r:id="rId15"/>
    <p:sldId id="1875" r:id="rId16"/>
    <p:sldId id="1876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89"/>
            <p14:sldId id="1867"/>
            <p14:sldId id="1869"/>
            <p14:sldId id="1871"/>
            <p14:sldId id="1890"/>
            <p14:sldId id="1891"/>
            <p14:sldId id="1872"/>
            <p14:sldId id="1868"/>
            <p14:sldId id="1870"/>
            <p14:sldId id="1874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10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017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791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4/25/2024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93" y="263149"/>
            <a:ext cx="7022592" cy="160798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Person-Student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Management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212F6-CD80-44A7-996A-7BA6CC2B1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735667"/>
            <a:ext cx="2895600" cy="2895600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74A4894C-2970-4B26-BF5B-363A9D55B53B}"/>
              </a:ext>
            </a:extLst>
          </p:cNvPr>
          <p:cNvSpPr txBox="1">
            <a:spLocks/>
          </p:cNvSpPr>
          <p:nvPr/>
        </p:nvSpPr>
        <p:spPr>
          <a:xfrm>
            <a:off x="2584704" y="4463283"/>
            <a:ext cx="7022592" cy="22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GB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Submitted by:</a:t>
            </a:r>
            <a:br>
              <a:rPr lang="en-GB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Kazi Rifat Morshed (Student ID: 230220)</a:t>
            </a:r>
            <a:br>
              <a:rPr lang="en-GB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Md Rimon Islam (Student ID: 230236)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GB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GB" sz="2000" baseline="30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</a:t>
            </a:r>
            <a:r>
              <a:rPr lang="en-GB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Year 2</a:t>
            </a:r>
            <a:r>
              <a:rPr lang="en-GB" sz="2000" baseline="30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nd</a:t>
            </a:r>
            <a:r>
              <a:rPr lang="en-GB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Term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GB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Computer Science and Engineering Discipline</a:t>
            </a:r>
            <a:br>
              <a:rPr lang="en-GB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Khulna University, Khulna.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Swing </a:t>
            </a:r>
            <a:r>
              <a:rPr lang="en-GB" dirty="0"/>
              <a:t>Components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4999"/>
            <a:ext cx="7219043" cy="45889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JFrame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JFrame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represents a window on the screen and holds all the other GUI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JLabel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JLabel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displays a text or image on the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JButton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Jbutton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a  clickable button that triggers an action when pressed.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JMenuBar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JMenuBar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a horizontal bar that holds multiple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JMenu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objects and appears at the top of the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JFrame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by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JMenu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 An individual menu within a menu bar. It holds a list of menu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JRadioButton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 A button that represents selection of one option from a set of choices.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JTextField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dirty="0" err="1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JTextField</a:t>
            </a:r>
            <a:r>
              <a:rPr lang="en-GB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a component used in Java Swing to allow users to input or edit a single line of text.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024-04-26 01-20-49">
            <a:hlinkClick r:id="" action="ppaction://media"/>
            <a:extLst>
              <a:ext uri="{FF2B5EF4-FFF2-40B4-BE49-F238E27FC236}">
                <a16:creationId xmlns:a16="http://schemas.microsoft.com/office/drawing/2014/main" id="{6D1E23C8-FCD4-4176-9593-01B76BEC2F3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28725" y="952633"/>
            <a:ext cx="9734550" cy="5475684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9F5CF396-24C8-4FE8-BA6E-31AE6FB5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6573"/>
            <a:ext cx="10668000" cy="615553"/>
          </a:xfrm>
        </p:spPr>
        <p:txBody>
          <a:bodyPr/>
          <a:lstStyle/>
          <a:p>
            <a:r>
              <a:rPr lang="en-US" dirty="0"/>
              <a:t>Project Demonstration (Video)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03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3121223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95700" y="2942166"/>
            <a:ext cx="7219043" cy="973667"/>
          </a:xfrm>
        </p:spPr>
        <p:txBody>
          <a:bodyPr>
            <a:normAutofit lnSpcReduction="10000"/>
          </a:bodyPr>
          <a:lstStyle/>
          <a:p>
            <a:r>
              <a:rPr lang="en-US" altLang="en-US" sz="6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Thank you very much</a:t>
            </a:r>
            <a:endParaRPr lang="en-US" sz="6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8CD6A1-0803-4B02-A264-6AE51E78B5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2633132"/>
            <a:ext cx="5334000" cy="3276600"/>
          </a:xfrm>
        </p:spPr>
        <p:txBody>
          <a:bodyPr/>
          <a:lstStyle/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Add, Delete or Update Person or Student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 alphabetically in ascending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to local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Automatic load from local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Simple and User-friendly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7784A7-CBC1-47F9-A724-BB1391CA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8673"/>
            <a:ext cx="5334000" cy="118903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Project: </a:t>
            </a:r>
            <a:br>
              <a:rPr lang="en-US" dirty="0"/>
            </a:br>
            <a:r>
              <a:rPr lang="en-US" dirty="0"/>
              <a:t>Person-Student Management System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97045D-46D5-4356-8796-CDF1F724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439" y="1540511"/>
            <a:ext cx="5225033" cy="40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2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State the significance of Asian Pacific Heritage Month</a:t>
            </a:r>
          </a:p>
          <a:p>
            <a:pPr lvl="1"/>
            <a:r>
              <a:rPr lang="en-US" dirty="0"/>
              <a:t>What is Asian Pacific Heritage Month?</a:t>
            </a:r>
          </a:p>
          <a:p>
            <a:pPr lvl="1"/>
            <a:r>
              <a:rPr lang="en-US" dirty="0"/>
              <a:t>Why does the United States celebrate it?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Tell your story</a:t>
            </a:r>
          </a:p>
          <a:p>
            <a:pPr lvl="1"/>
            <a:r>
              <a:rPr lang="en-US" altLang="en-US" dirty="0"/>
              <a:t>What does Asian Pacific Heritage Month mean to you?</a:t>
            </a:r>
          </a:p>
          <a:p>
            <a:pPr lvl="1"/>
            <a:r>
              <a:rPr lang="en-US" altLang="en-US" dirty="0"/>
              <a:t>Why is it important to you?</a:t>
            </a:r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905000"/>
            <a:ext cx="106680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0" dirty="0">
                <a:latin typeface="+mj-lt"/>
              </a:rPr>
              <a:t>Make a timeline of the important historical event or list historical contributions made by people of Asian Pacific heritage. </a:t>
            </a:r>
          </a:p>
        </p:txBody>
      </p:sp>
      <p:graphicFrame>
        <p:nvGraphicFramePr>
          <p:cNvPr id="7" name="Group 85">
            <a:extLst>
              <a:ext uri="{FF2B5EF4-FFF2-40B4-BE49-F238E27FC236}">
                <a16:creationId xmlns:a16="http://schemas.microsoft.com/office/drawing/2014/main" id="{AD3D3348-39B0-440D-88BE-1A8FA9891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725479"/>
              </p:ext>
            </p:extLst>
          </p:nvPr>
        </p:nvGraphicFramePr>
        <p:xfrm>
          <a:off x="762000" y="2590800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3rd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6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42495-1611-4261-AF87-C516307C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</p:spPr>
        <p:txBody>
          <a:bodyPr/>
          <a:lstStyle/>
          <a:p>
            <a:r>
              <a:rPr lang="en-US" dirty="0"/>
              <a:t>Project Demonstration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6E5664-198B-45AD-9652-467139338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38129"/>
            <a:ext cx="3677163" cy="37438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776B93-9D0F-4B5D-898D-6079F1C83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927" y="1557076"/>
            <a:ext cx="5877745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42495-1611-4261-AF87-C516307C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</p:spPr>
        <p:txBody>
          <a:bodyPr/>
          <a:lstStyle/>
          <a:p>
            <a:r>
              <a:rPr lang="en-US" dirty="0"/>
              <a:t>Project Demonstration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95149-612F-41BF-B936-A4A25B21C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559" y="1690884"/>
            <a:ext cx="5227423" cy="4032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9C1620-9CB5-438D-A465-9D27E053B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090332"/>
            <a:ext cx="5479187" cy="12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5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42495-1611-4261-AF87-C516307C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</p:spPr>
        <p:txBody>
          <a:bodyPr/>
          <a:lstStyle/>
          <a:p>
            <a:r>
              <a:rPr lang="en-US" dirty="0"/>
              <a:t>Project Demonstration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28170D-3D95-4358-BF1B-1390FAF19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9" y="2078635"/>
            <a:ext cx="5832289" cy="3941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C71529-A674-4E69-9E2A-17E13ED8D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83" y="2084312"/>
            <a:ext cx="5147618" cy="39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4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FCC38-D58E-4E17-AA29-4F5F2A66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Step by Step Procedure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1999" y="1905000"/>
            <a:ext cx="8957733" cy="3276600"/>
          </a:xfrm>
        </p:spPr>
        <p:txBody>
          <a:bodyPr wrap="square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Raugh Drawing of UI Interface to determine necessary Swing components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Drawing UML Class Diagram according to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Writing Basic Classes (Address, Person, Student, Database, …) as running back-end side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Drag and Drop GUI Components to design User Interface (UI)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Defining instructions(code) for GUI components in respective code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Implement ActionListener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Implement Serialization and Deserialization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Testing and Bug Fixing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Export to executable JAR file</a:t>
            </a:r>
          </a:p>
        </p:txBody>
      </p:sp>
    </p:spTree>
    <p:extLst>
      <p:ext uri="{BB962C8B-B14F-4D97-AF65-F5344CB8AC3E}">
        <p14:creationId xmlns:p14="http://schemas.microsoft.com/office/powerpoint/2010/main" val="26710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75134"/>
            <a:ext cx="9141397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505</TotalTime>
  <Words>396</Words>
  <Application>Microsoft Office PowerPoint</Application>
  <PresentationFormat>Widescreen</PresentationFormat>
  <Paragraphs>68</Paragraphs>
  <Slides>13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 Light</vt:lpstr>
      <vt:lpstr>Segoe UI</vt:lpstr>
      <vt:lpstr>1_Office Theme</vt:lpstr>
      <vt:lpstr>Person-Student Management System</vt:lpstr>
      <vt:lpstr>Project:  Person-Student Management System</vt:lpstr>
      <vt:lpstr>Introduction</vt:lpstr>
      <vt:lpstr>History</vt:lpstr>
      <vt:lpstr>Project Demonstration</vt:lpstr>
      <vt:lpstr>Project Demonstration</vt:lpstr>
      <vt:lpstr>Project Demonstration</vt:lpstr>
      <vt:lpstr>Step by Step Procedure </vt:lpstr>
      <vt:lpstr>UML Class Diagram</vt:lpstr>
      <vt:lpstr>Essential Swing Components </vt:lpstr>
      <vt:lpstr>Project Demonstration (Video)</vt:lpstr>
      <vt:lpstr>Questions &amp; answers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Person-Student Management System</dc:title>
  <dc:subject/>
  <dc:creator>Kazi Rifat Morshed</dc:creator>
  <cp:keywords/>
  <dc:description/>
  <cp:lastModifiedBy>Kazi Rifat Morshed</cp:lastModifiedBy>
  <cp:revision>30</cp:revision>
  <dcterms:created xsi:type="dcterms:W3CDTF">2024-04-25T11:08:13Z</dcterms:created>
  <dcterms:modified xsi:type="dcterms:W3CDTF">2024-04-25T19:33:15Z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