
<file path=[Content_Types].xml><?xml version="1.0" encoding="utf-8"?>
<Types xmlns="http://schemas.openxmlformats.org/package/2006/content-types">
  <Default Extension="gif" ContentType="image/gif"/>
  <Default Extension="mkv" ContentType="video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7"/>
  </p:notesMasterIdLst>
  <p:handoutMasterIdLst>
    <p:handoutMasterId r:id="rId18"/>
  </p:handoutMasterIdLst>
  <p:sldIdLst>
    <p:sldId id="1866" r:id="rId5"/>
    <p:sldId id="1889" r:id="rId6"/>
    <p:sldId id="1871" r:id="rId7"/>
    <p:sldId id="1890" r:id="rId8"/>
    <p:sldId id="1891" r:id="rId9"/>
    <p:sldId id="1872" r:id="rId10"/>
    <p:sldId id="1868" r:id="rId11"/>
    <p:sldId id="1892" r:id="rId12"/>
    <p:sldId id="1870" r:id="rId13"/>
    <p:sldId id="1874" r:id="rId14"/>
    <p:sldId id="1875" r:id="rId15"/>
    <p:sldId id="187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71"/>
            <p14:sldId id="1890"/>
            <p14:sldId id="1891"/>
            <p14:sldId id="1872"/>
            <p14:sldId id="1868"/>
            <p14:sldId id="1892"/>
            <p14:sldId id="1870"/>
            <p14:sldId id="1874"/>
            <p14:sldId id="1875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01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79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545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4/27/2024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93" y="263149"/>
            <a:ext cx="7022592" cy="160798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Person-Student</a:t>
            </a:r>
            <a:b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Management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212F6-CD80-44A7-996A-7BA6CC2B1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35667"/>
            <a:ext cx="2895600" cy="2895600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74A4894C-2970-4B26-BF5B-363A9D55B53B}"/>
              </a:ext>
            </a:extLst>
          </p:cNvPr>
          <p:cNvSpPr txBox="1">
            <a:spLocks/>
          </p:cNvSpPr>
          <p:nvPr/>
        </p:nvSpPr>
        <p:spPr>
          <a:xfrm>
            <a:off x="2584704" y="4463283"/>
            <a:ext cx="7022592" cy="2258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Submitted by:</a:t>
            </a:r>
            <a:b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Kazi Rifat Morshed (Student ID: 230220)</a:t>
            </a:r>
            <a:b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Md Rimon Islam (Student ID: 230236)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GB" sz="2000" baseline="30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</a:t>
            </a: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Year 2</a:t>
            </a:r>
            <a:r>
              <a:rPr lang="en-GB" sz="2000" baseline="30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nd</a:t>
            </a: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Term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Computer Science and Engineering Discipline</a:t>
            </a:r>
            <a:b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Khulna University, Khulna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024-04-26 01-20-49">
            <a:hlinkClick r:id="" action="ppaction://media"/>
            <a:extLst>
              <a:ext uri="{FF2B5EF4-FFF2-40B4-BE49-F238E27FC236}">
                <a16:creationId xmlns:a16="http://schemas.microsoft.com/office/drawing/2014/main" id="{6D1E23C8-FCD4-4176-9593-01B76BEC2F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8725" y="952633"/>
            <a:ext cx="9734550" cy="5475684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F5CF396-24C8-4FE8-BA6E-31AE6FB5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06573"/>
            <a:ext cx="10668000" cy="615553"/>
          </a:xfrm>
        </p:spPr>
        <p:txBody>
          <a:bodyPr/>
          <a:lstStyle/>
          <a:p>
            <a:r>
              <a:rPr lang="en-US" dirty="0"/>
              <a:t>Project Demonstration (Video)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0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3121223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&amp;</a:t>
            </a:r>
            <a:r>
              <a:rPr lang="en-US" dirty="0"/>
              <a:t> answers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2567" y="2165350"/>
            <a:ext cx="7219043" cy="973667"/>
          </a:xfrm>
        </p:spPr>
        <p:txBody>
          <a:bodyPr>
            <a:normAutofit lnSpcReduction="10000"/>
          </a:bodyPr>
          <a:lstStyle/>
          <a:p>
            <a:r>
              <a:rPr lang="en-US" altLang="en-US" sz="6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 very much</a:t>
            </a:r>
            <a:endParaRPr lang="en-US" sz="6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Pin by sweetnothingsMD on Thank You | Cute gif, Cute love ...">
            <a:extLst>
              <a:ext uri="{FF2B5EF4-FFF2-40B4-BE49-F238E27FC236}">
                <a16:creationId xmlns:a16="http://schemas.microsoft.com/office/drawing/2014/main" id="{A48B478C-C256-4946-B6B4-C08A7535D29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567" y="3139017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ach And Goma Goma Sticker - Peach And Goma Goma Flower Stickers">
            <a:extLst>
              <a:ext uri="{FF2B5EF4-FFF2-40B4-BE49-F238E27FC236}">
                <a16:creationId xmlns:a16="http://schemas.microsoft.com/office/drawing/2014/main" id="{B0C80423-7716-4208-BE73-8E6E0CDFF0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57" y="3517130"/>
            <a:ext cx="2643112" cy="21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D6A1-0803-4B02-A264-6AE51E78B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2633132"/>
            <a:ext cx="5334000" cy="3276600"/>
          </a:xfrm>
        </p:spPr>
        <p:txBody>
          <a:bodyPr/>
          <a:lstStyle/>
          <a:p>
            <a:r>
              <a:rPr lang="en-US" dirty="0"/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and User-friendly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Person or Student selection radio 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Add, Delete or Update Person or Student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alphabetically in ascending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to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load from local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784A7-CBC1-47F9-A724-BB1391CA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75268"/>
            <a:ext cx="5444067" cy="1464732"/>
          </a:xfrm>
        </p:spPr>
        <p:txBody>
          <a:bodyPr>
            <a:noAutofit/>
          </a:bodyPr>
          <a:lstStyle/>
          <a:p>
            <a:r>
              <a:rPr lang="en-US" sz="2800" dirty="0"/>
              <a:t>Project: </a:t>
            </a:r>
            <a:br>
              <a:rPr lang="en-US" sz="2800" dirty="0"/>
            </a:br>
            <a:r>
              <a:rPr lang="en-US" sz="2800" dirty="0"/>
              <a:t>Person-Student Management System in Java </a:t>
            </a:r>
            <a:endParaRPr lang="en-GB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97045D-46D5-4356-8796-CDF1F72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39" y="1540511"/>
            <a:ext cx="5225033" cy="40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E5664-198B-45AD-9652-46713933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38129"/>
            <a:ext cx="3677163" cy="37438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776B93-9D0F-4B5D-898D-6079F1C8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927" y="1557076"/>
            <a:ext cx="5877745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95149-612F-41BF-B936-A4A25B21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59" y="1690884"/>
            <a:ext cx="5227423" cy="403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9C1620-9CB5-438D-A465-9D27E053B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3090332"/>
            <a:ext cx="5479187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5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742495-1611-4261-AF87-C516307C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6577"/>
            <a:ext cx="10668000" cy="615553"/>
          </a:xfrm>
        </p:spPr>
        <p:txBody>
          <a:bodyPr/>
          <a:lstStyle/>
          <a:p>
            <a:r>
              <a:rPr lang="en-US" dirty="0"/>
              <a:t>Project Demonstration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71529-A674-4E69-9E2A-17E13ED8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3" y="2084312"/>
            <a:ext cx="5147618" cy="3935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DFA59-D406-4166-8F2C-662D33DBD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053" y="2084312"/>
            <a:ext cx="5682164" cy="39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4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Step by Step Procedure</a:t>
            </a:r>
            <a:b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5000"/>
            <a:ext cx="8957733" cy="3276600"/>
          </a:xfrm>
        </p:spPr>
        <p:txBody>
          <a:bodyPr wrap="square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Raugh Drawing of UI Interface to determine necessary Swing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Identifying necessary classes and Drawing UML Class Diagram according to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Writing Basic Classes (Address, Person, Student, Database, …) as base of back-end side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Drag and Drop GUI Components to design front-end User Interface (UI)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Defining instructions(code) for GUI components in respective method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ActionListener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 Serialization and Deserialization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Continuous Testing and Bug Fixing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Export to executable JAR file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 </a:t>
            </a:r>
            <a:r>
              <a:rPr lang="en-US" sz="1600" b="1" dirty="0">
                <a:solidFill>
                  <a:schemeClr val="tx1"/>
                </a:solidFill>
              </a:rPr>
              <a:t>(Class name and relations only)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342552-C3B5-4992-946E-164D89EB5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76" y="921531"/>
            <a:ext cx="4873046" cy="57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75134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UML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D4D9-2E8E-4D58-8156-AB9ED7A423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14"/>
          <a:stretch/>
        </p:blipFill>
        <p:spPr>
          <a:xfrm>
            <a:off x="6095999" y="822630"/>
            <a:ext cx="5425026" cy="5860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A0923-6726-42A0-8688-45E60FBD3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11" y="1145015"/>
            <a:ext cx="5738674" cy="52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433" y="715961"/>
            <a:ext cx="7219043" cy="1189037"/>
          </a:xfrm>
        </p:spPr>
        <p:txBody>
          <a:bodyPr/>
          <a:lstStyle/>
          <a:p>
            <a:r>
              <a:rPr lang="en-US" dirty="0"/>
              <a:t>Essential Swing </a:t>
            </a:r>
            <a:r>
              <a:rPr lang="en-GB" dirty="0"/>
              <a:t>Components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90434" y="1904999"/>
            <a:ext cx="7219043" cy="45889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represents a window on the screen and holds all the other GUI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JLabel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displays a text or image on the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 clickable button that triggers an action when pressed.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JMenuBar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horizontal bar that holds multiple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objects and appears at the top of the </a:t>
            </a: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JFrame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JMenu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An individual menu within a menu bar. It holds a list of menu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JRadioButton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 A button that represents selection of one option from a set of choices.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GB" dirty="0" err="1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JTextField</a:t>
            </a:r>
            <a:r>
              <a:rPr lang="en-GB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component used in Java Swing to allow users to input or edit a single line of text.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546</TotalTime>
  <Words>331</Words>
  <Application>Microsoft Office PowerPoint</Application>
  <PresentationFormat>Widescreen</PresentationFormat>
  <Paragraphs>42</Paragraphs>
  <Slides>12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 Light</vt:lpstr>
      <vt:lpstr>Segoe UI</vt:lpstr>
      <vt:lpstr>1_Office Theme</vt:lpstr>
      <vt:lpstr>Person-Student Management System</vt:lpstr>
      <vt:lpstr>Project:  Person-Student Management System in Java </vt:lpstr>
      <vt:lpstr>Project Demonstration</vt:lpstr>
      <vt:lpstr>Project Demonstration</vt:lpstr>
      <vt:lpstr>Project Demonstration</vt:lpstr>
      <vt:lpstr>Step by Step Procedure </vt:lpstr>
      <vt:lpstr>UML Class Diagram (Class name and relations only)</vt:lpstr>
      <vt:lpstr>UML Class Diagram</vt:lpstr>
      <vt:lpstr>Essential Swing Components </vt:lpstr>
      <vt:lpstr>Project Demonstration (Video)</vt:lpstr>
      <vt:lpstr>Questions &amp; answers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Person-Student Management System</dc:title>
  <dc:subject/>
  <dc:creator>Kazi Rifat Morshed</dc:creator>
  <cp:keywords/>
  <dc:description/>
  <cp:lastModifiedBy>Kazi Rifat Morshed</cp:lastModifiedBy>
  <cp:revision>53</cp:revision>
  <dcterms:created xsi:type="dcterms:W3CDTF">2024-04-25T11:08:13Z</dcterms:created>
  <dcterms:modified xsi:type="dcterms:W3CDTF">2024-04-27T17:52:30Z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