
<file path=[Content_Types].xml><?xml version="1.0" encoding="utf-8"?>
<Types xmlns="http://schemas.openxmlformats.org/package/2006/content-types">
  <Default Extension="gif" ContentType="image/gif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9" r:id="rId6"/>
    <p:sldId id="1871" r:id="rId7"/>
    <p:sldId id="1890" r:id="rId8"/>
    <p:sldId id="1891" r:id="rId9"/>
    <p:sldId id="1872" r:id="rId10"/>
    <p:sldId id="1868" r:id="rId11"/>
    <p:sldId id="1892" r:id="rId12"/>
    <p:sldId id="1870" r:id="rId13"/>
    <p:sldId id="187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71"/>
            <p14:sldId id="1890"/>
            <p14:sldId id="1891"/>
            <p14:sldId id="1872"/>
            <p14:sldId id="1868"/>
            <p14:sldId id="1892"/>
            <p14:sldId id="187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1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3" y="263149"/>
            <a:ext cx="7022592" cy="160798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Person-Student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212F6-CD80-44A7-996A-7BA6CC2B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35667"/>
            <a:ext cx="2895600" cy="28956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4A4894C-2970-4B26-BF5B-363A9D55B53B}"/>
              </a:ext>
            </a:extLst>
          </p:cNvPr>
          <p:cNvSpPr txBox="1">
            <a:spLocks/>
          </p:cNvSpPr>
          <p:nvPr/>
        </p:nvSpPr>
        <p:spPr>
          <a:xfrm>
            <a:off x="2584704" y="4463283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Submitted by: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Kazi Rifat Morshed (Student ID: 230220)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Md Rimon Islam (Student ID: 230236)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Year 2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 Science and Engineering Discipline</a:t>
            </a:r>
            <a:b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Khulna University, Khulna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-04-26 01-20-49">
            <a:hlinkClick r:id="" action="ppaction://media"/>
            <a:extLst>
              <a:ext uri="{FF2B5EF4-FFF2-40B4-BE49-F238E27FC236}">
                <a16:creationId xmlns:a16="http://schemas.microsoft.com/office/drawing/2014/main" id="{6D1E23C8-FCD4-4176-9593-01B76BEC2F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8725" y="952633"/>
            <a:ext cx="9734550" cy="5475684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5CF396-24C8-4FE8-BA6E-31AE6FB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573"/>
            <a:ext cx="10668000" cy="615553"/>
          </a:xfrm>
        </p:spPr>
        <p:txBody>
          <a:bodyPr/>
          <a:lstStyle/>
          <a:p>
            <a:r>
              <a:rPr lang="en-US" dirty="0"/>
              <a:t>Project Demonstration (Video)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567" y="2165350"/>
            <a:ext cx="7219043" cy="973667"/>
          </a:xfrm>
        </p:spPr>
        <p:txBody>
          <a:bodyPr>
            <a:normAutofit lnSpcReduction="10000"/>
          </a:bodyPr>
          <a:lstStyle/>
          <a:p>
            <a:r>
              <a:rPr lang="en-US" altLang="en-US" sz="6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 very much</a:t>
            </a:r>
            <a:endParaRPr lang="en-US" sz="6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Pin by sweetnothingsMD on Thank You | Cute gif, Cute love ...">
            <a:extLst>
              <a:ext uri="{FF2B5EF4-FFF2-40B4-BE49-F238E27FC236}">
                <a16:creationId xmlns:a16="http://schemas.microsoft.com/office/drawing/2014/main" id="{A48B478C-C256-4946-B6B4-C08A7535D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67" y="3139017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ach And Goma Goma Sticker - Peach And Goma Goma Flower Stickers">
            <a:extLst>
              <a:ext uri="{FF2B5EF4-FFF2-40B4-BE49-F238E27FC236}">
                <a16:creationId xmlns:a16="http://schemas.microsoft.com/office/drawing/2014/main" id="{B0C80423-7716-4208-BE73-8E6E0CDFF0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57" y="3517130"/>
            <a:ext cx="2643112" cy="21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D6A1-0803-4B02-A264-6AE51E78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33132"/>
            <a:ext cx="5334000" cy="3276600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User-friendly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 or Student selection radio 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Delete or Update Person or 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alphabetically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load from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784A7-CBC1-47F9-A724-BB1391CA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5268"/>
            <a:ext cx="5444067" cy="1464732"/>
          </a:xfrm>
        </p:spPr>
        <p:txBody>
          <a:bodyPr>
            <a:noAutofit/>
          </a:bodyPr>
          <a:lstStyle/>
          <a:p>
            <a:r>
              <a:rPr lang="en-US" sz="2800" dirty="0"/>
              <a:t>Project: </a:t>
            </a:r>
            <a:br>
              <a:rPr lang="en-US" sz="2800" dirty="0"/>
            </a:br>
            <a:r>
              <a:rPr lang="en-US" sz="2800" dirty="0"/>
              <a:t>Person-Student Management System in Java </a:t>
            </a:r>
            <a:endParaRPr lang="en-GB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7045D-46D5-4356-8796-CDF1F72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39" y="1540511"/>
            <a:ext cx="5225033" cy="40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5664-198B-45AD-9652-4671393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38129"/>
            <a:ext cx="3677163" cy="3743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6B93-9D0F-4B5D-898D-6079F1C8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7" y="1557076"/>
            <a:ext cx="5877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5149-612F-41BF-B936-A4A25B21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59" y="1690884"/>
            <a:ext cx="5227423" cy="403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1620-9CB5-438D-A465-9D27E05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90332"/>
            <a:ext cx="547918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71529-A674-4E69-9E2A-17E13ED8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3" y="2084312"/>
            <a:ext cx="5147618" cy="3935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DFA59-D406-4166-8F2C-662D33DB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53" y="2084312"/>
            <a:ext cx="5682164" cy="39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 by Step Procedure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0"/>
            <a:ext cx="8957733" cy="3276600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Raugh Drawing of UI Interface to determine necessary Swing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Drawing UML Class Diagram according to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Basic Classes (Address, Person, Student, Database, …) as running back-end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Drag and Drop GUI Components to design User Interface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Defining instructions(code) for GUI components in respective code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ActionListener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Serialization and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 and 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Export to executable JAR file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2552-C3B5-4992-946E-164D89EB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6" y="921531"/>
            <a:ext cx="4873046" cy="57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 (methods only)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D4D9-2E8E-4D58-8156-AB9ED7A4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"/>
          <a:stretch/>
        </p:blipFill>
        <p:spPr>
          <a:xfrm>
            <a:off x="3383486" y="898830"/>
            <a:ext cx="5425026" cy="58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Swing </a:t>
            </a:r>
            <a:r>
              <a:rPr lang="en-GB" dirty="0"/>
              <a:t>Components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588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represents a window on the screen and holds all the other GUI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displays a text or image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 clickable button that triggers an action when 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horizontal bar that holds multiple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objects and appears at the top of the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An individual menu within a menu bar. It holds a list of menu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JRadioButton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 button that represents selection of one option from a set of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component used in Java Swing to allow users to input or edit a single line of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532</TotalTime>
  <Words>321</Words>
  <Application>Microsoft Office PowerPoint</Application>
  <PresentationFormat>Widescreen</PresentationFormat>
  <Paragraphs>42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Segoe UI</vt:lpstr>
      <vt:lpstr>1_Office Theme</vt:lpstr>
      <vt:lpstr>Person-Student Management System</vt:lpstr>
      <vt:lpstr>Project:  Person-Student Management System in Java </vt:lpstr>
      <vt:lpstr>Project Demonstration</vt:lpstr>
      <vt:lpstr>Project Demonstration</vt:lpstr>
      <vt:lpstr>Project Demonstration</vt:lpstr>
      <vt:lpstr>Step by Step Procedure </vt:lpstr>
      <vt:lpstr>UML Class Diagram</vt:lpstr>
      <vt:lpstr>UML Class Diagram (methods only)</vt:lpstr>
      <vt:lpstr>Essential Swing Components </vt:lpstr>
      <vt:lpstr>Project Demonstration (Video)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Person-Student Management System</dc:title>
  <dc:subject/>
  <dc:creator>Kazi Rifat Morshed</dc:creator>
  <cp:keywords/>
  <dc:description/>
  <cp:lastModifiedBy>Kazi Rifat Morshed</cp:lastModifiedBy>
  <cp:revision>40</cp:revision>
  <dcterms:created xsi:type="dcterms:W3CDTF">2024-04-25T11:08:13Z</dcterms:created>
  <dcterms:modified xsi:type="dcterms:W3CDTF">2024-04-27T17:22:39Z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