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7056785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7056785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7056785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7056785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7056785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705678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7056785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7056785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705678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705678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705678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705678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7056785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7056785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7056785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7056785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7056785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f7056785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7056785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7056785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Controller Area Network (CAN bus)</a:t>
            </a:r>
            <a:endParaRPr b="0" sz="3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81573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Prepared by: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Kazi Shadman Sakib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FH-97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3rd Year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Computer Science and Engineering, University of Dhaka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is a robust serial communication bus found mostly in automotive and industrial environments.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uses a differential signal, which makes it more resistant to noise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 with a priority arbitration scheme for non-destructive message transmission.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56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is great for embedded applications that end up in hazardous environments or areas with a lot of electromagnetic interference. Whether you're building a remote-controlled submarine, setting up a microbrewery with pumps and sensors, or just hacking your car's computer, CAN is a great way to further your embedded knowledge while beefing up your next design project.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Thank you, Sir.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/>
              <a:t>What is </a:t>
            </a:r>
            <a:r>
              <a:rPr b="0" lang="en" sz="2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Controller Area Network (CAN bus) ?</a:t>
            </a:r>
            <a:endParaRPr b="0" sz="2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81147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Controller Area Network (CAN) is a serial communication bus designed to allow microcontrollers and devices to communicate with each other within a vehicle without a host computer which allows for control and data acquisition.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12150" y="3576225"/>
            <a:ext cx="834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 was developed to reduce cable wiring, so the separate electronic control units (ECUs) inside a vehicle could communicate with only a single pair of wires.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00" y="2040325"/>
            <a:ext cx="6019200" cy="30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40750" y="1315775"/>
            <a:ext cx="583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 does the CAN Bus looks like?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What Is the CAN Bus Protocol?</a:t>
            </a:r>
            <a:endParaRPr b="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5215500" cy="28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"/>
              <a:buChar char="●"/>
            </a:pPr>
            <a:r>
              <a:rPr lang="en" sz="1629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Can Bus is a message-based protocol.</a:t>
            </a:r>
            <a:endParaRPr sz="1629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"/>
              <a:buChar char="●"/>
            </a:pPr>
            <a:r>
              <a:rPr lang="en" sz="1629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Designed to allow the Electronic Control Units </a:t>
            </a:r>
            <a:r>
              <a:rPr lang="en" sz="1629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629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communicate.</a:t>
            </a:r>
            <a:endParaRPr sz="1629">
              <a:solidFill>
                <a:schemeClr val="dk2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0"/>
              <a:buFont typeface="Roboto"/>
              <a:buChar char="●"/>
            </a:pPr>
            <a:r>
              <a:rPr lang="en" sz="15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With CAN, all data are sent in frames, and there are four types:</a:t>
            </a:r>
            <a:endParaRPr sz="1629">
              <a:solidFill>
                <a:schemeClr val="dk2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210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0"/>
              <a:buFont typeface="Roboto"/>
              <a:buChar char="○"/>
            </a:pPr>
            <a:r>
              <a:rPr b="1"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Data frames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transfer data to one or many receiver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nodes</a:t>
            </a:r>
            <a:endParaRPr sz="1500">
              <a:solidFill>
                <a:srgbClr val="33333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210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0"/>
              <a:buFont typeface="Roboto"/>
              <a:buChar char="○"/>
            </a:pPr>
            <a:r>
              <a:rPr b="1"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Remote frames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ask for data from other nodes</a:t>
            </a:r>
            <a:endParaRPr sz="1500">
              <a:solidFill>
                <a:srgbClr val="33333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210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0"/>
              <a:buFont typeface="Roboto"/>
              <a:buChar char="○"/>
            </a:pPr>
            <a:r>
              <a:rPr b="1"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Error frames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report errors</a:t>
            </a:r>
            <a:endParaRPr sz="1500">
              <a:solidFill>
                <a:srgbClr val="33333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210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30"/>
              <a:buFont typeface="Roboto"/>
              <a:buChar char="○"/>
            </a:pPr>
            <a:r>
              <a:rPr b="1"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Overload frames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report overload conditions</a:t>
            </a:r>
            <a:endParaRPr sz="1629">
              <a:solidFill>
                <a:schemeClr val="dk2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950" y="1318650"/>
            <a:ext cx="3046648" cy="34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857275" y="1417775"/>
            <a:ext cx="648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Frame Structure of CAN Protocol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38" y="2089225"/>
            <a:ext cx="7474926" cy="2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Bus Arbitration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4506300" cy="23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 Bus is divided into two categories: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CAN_H (CAN HIGH)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CAN_L (CAN LOW)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CAN_H and CAN_L at the same voltage level means logical 1 and its called Recessive state.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CAN_H and CAN_L offsetted by 1 volt means logical 0 and its called Dominant state.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 priority -&gt; Dominant state.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Lower priority -&gt; Recessive state.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75" y="1853850"/>
            <a:ext cx="4012725" cy="26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Bus Arbitration contd.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bit that a node transmits, it monitors.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Dominant states gets the higher priority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moment a node sends a recessive bit but detects a dominant bit on the bus, it backs off.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 arises when multiple nodes try to transmit at the same time. But this arbitration solves the simultaneous transmission issue for the multiple device controls.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1924375"/>
            <a:ext cx="6697175" cy="304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038600" y="1327700"/>
            <a:ext cx="617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CAN Bus Arbitration contd.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2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Advantages of CAN Bus</a:t>
            </a:r>
            <a:endParaRPr sz="225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Simple and Low Cost</a:t>
            </a:r>
            <a:endParaRPr sz="17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Fully Centralized</a:t>
            </a:r>
            <a:endParaRPr sz="17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Efficient</a:t>
            </a:r>
            <a:endParaRPr sz="17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Reduced Vehicle Weight</a:t>
            </a:r>
            <a:endParaRPr sz="17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Easy Deployment</a:t>
            </a:r>
            <a:endParaRPr sz="17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