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84" r:id="rId4"/>
    <p:sldId id="274" r:id="rId5"/>
    <p:sldId id="275" r:id="rId6"/>
    <p:sldId id="279" r:id="rId7"/>
    <p:sldId id="276" r:id="rId8"/>
    <p:sldId id="278" r:id="rId9"/>
    <p:sldId id="280" r:id="rId10"/>
    <p:sldId id="285" r:id="rId11"/>
    <p:sldId id="286" r:id="rId12"/>
    <p:sldId id="281" r:id="rId13"/>
    <p:sldId id="288" r:id="rId14"/>
    <p:sldId id="289" r:id="rId15"/>
    <p:sldId id="264" r:id="rId16"/>
    <p:sldId id="265" r:id="rId17"/>
    <p:sldId id="273" r:id="rId18"/>
    <p:sldId id="287" r:id="rId19"/>
    <p:sldId id="263" r:id="rId20"/>
    <p:sldId id="267" r:id="rId21"/>
    <p:sldId id="266" r:id="rId22"/>
    <p:sldId id="272" r:id="rId23"/>
    <p:sldId id="282" r:id="rId24"/>
    <p:sldId id="27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2426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Vehicle Requisition System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4389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Team – B</a:t>
            </a:r>
          </a:p>
        </p:txBody>
      </p:sp>
    </p:spTree>
    <p:extLst>
      <p:ext uri="{BB962C8B-B14F-4D97-AF65-F5344CB8AC3E}">
        <p14:creationId xmlns:p14="http://schemas.microsoft.com/office/powerpoint/2010/main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61809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4"/>
            <a:ext cx="10515600" cy="557647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17409" y="923705"/>
            <a:ext cx="3302759" cy="4921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17406" y="1495036"/>
            <a:ext cx="3302761" cy="7576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Vehicle, Controller , Employee  &amp; Driver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17406" y="2307307"/>
            <a:ext cx="3302761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Requisition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17406" y="2843443"/>
            <a:ext cx="3302761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Requisition Search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17404" y="3404298"/>
            <a:ext cx="3302763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17404" y="3959390"/>
            <a:ext cx="3302763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Out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24222" y="4544996"/>
            <a:ext cx="3295945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Requisition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24222" y="5132601"/>
            <a:ext cx="3295945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Re-Assign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24222" y="5679631"/>
            <a:ext cx="3295945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Vehicle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1" y="1494831"/>
            <a:ext cx="2115403" cy="5484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Vehicle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8201" y="3404301"/>
            <a:ext cx="2115403" cy="5484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Employee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296401" y="5954852"/>
            <a:ext cx="2115403" cy="5484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Driver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15737" y="1494831"/>
            <a:ext cx="2115403" cy="757884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 Administrator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7820167" y="1169800"/>
            <a:ext cx="1395572" cy="599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7820167" y="1769055"/>
            <a:ext cx="1395572" cy="10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2321" y="1821462"/>
            <a:ext cx="1545083" cy="126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53603" y="1169800"/>
            <a:ext cx="1563804" cy="59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53605" y="1769051"/>
            <a:ext cx="1563801" cy="187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53603" y="1769051"/>
            <a:ext cx="1563800" cy="243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53601" y="1769051"/>
            <a:ext cx="1570619" cy="301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53601" y="1769051"/>
            <a:ext cx="1570619" cy="360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53601" y="1769052"/>
            <a:ext cx="1570619" cy="415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53603" y="1169800"/>
            <a:ext cx="1563804" cy="25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953601" y="2548166"/>
            <a:ext cx="1563803" cy="113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953601" y="3084302"/>
            <a:ext cx="1563803" cy="59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53601" y="3678526"/>
            <a:ext cx="1570619" cy="110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8" idx="1"/>
          </p:cNvCxnSpPr>
          <p:nvPr/>
        </p:nvCxnSpPr>
        <p:spPr>
          <a:xfrm rot="10800000" flipV="1">
            <a:off x="7877021" y="6229076"/>
            <a:ext cx="1419381" cy="148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953601" y="3678522"/>
            <a:ext cx="1570619" cy="224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3" idx="1"/>
          </p:cNvCxnSpPr>
          <p:nvPr/>
        </p:nvCxnSpPr>
        <p:spPr>
          <a:xfrm>
            <a:off x="2953604" y="1769055"/>
            <a:ext cx="1563802" cy="7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05172" y="6223875"/>
            <a:ext cx="3295945" cy="481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Notification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7" idx="3"/>
            <a:endCxn id="38" idx="1"/>
          </p:cNvCxnSpPr>
          <p:nvPr/>
        </p:nvCxnSpPr>
        <p:spPr>
          <a:xfrm>
            <a:off x="2953604" y="3678525"/>
            <a:ext cx="1551568" cy="278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1076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E:\C# .Net\VRS\Shala Uddin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6" r="29167"/>
          <a:stretch>
            <a:fillRect/>
          </a:stretch>
        </p:blipFill>
        <p:spPr bwMode="auto">
          <a:xfrm>
            <a:off x="723900" y="110000"/>
            <a:ext cx="10512348" cy="67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1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1040765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E:\C# .Net\VRS\Shala Uddin\1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50" t="26591" r="15693"/>
          <a:stretch>
            <a:fillRect/>
          </a:stretch>
        </p:blipFill>
        <p:spPr bwMode="auto">
          <a:xfrm>
            <a:off x="13648" y="0"/>
            <a:ext cx="10865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2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New Vehicle Entry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28756"/>
            <a:ext cx="10312400" cy="5086344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Object: </a:t>
            </a:r>
            <a:r>
              <a:rPr lang="en-US" sz="2400" dirty="0" smtClean="0"/>
              <a:t>Vehicle</a:t>
            </a:r>
            <a:endParaRPr lang="en-US" sz="2400" dirty="0"/>
          </a:p>
          <a:p>
            <a:r>
              <a:rPr lang="en-US" sz="2400" b="1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 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TypeID</a:t>
            </a:r>
            <a:r>
              <a:rPr lang="en-US" dirty="0" smtClean="0"/>
              <a:t>;	</a:t>
            </a:r>
            <a:r>
              <a:rPr lang="en-US" dirty="0"/>
              <a:t>	</a:t>
            </a:r>
            <a:r>
              <a:rPr lang="en-US" dirty="0" smtClean="0"/>
              <a:t>	License Number;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DriverID</a:t>
            </a:r>
            <a:r>
              <a:rPr lang="en-US" sz="2400" dirty="0" smtClean="0"/>
              <a:t>;		Description;			Destination;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CheckIn</a:t>
            </a:r>
            <a:r>
              <a:rPr lang="en-US" sz="2400" dirty="0" smtClean="0"/>
              <a:t>;		</a:t>
            </a:r>
            <a:r>
              <a:rPr lang="en-US" sz="2400" dirty="0" err="1" smtClean="0"/>
              <a:t>CheckOut</a:t>
            </a:r>
            <a:r>
              <a:rPr lang="en-US" sz="2400" dirty="0" smtClean="0"/>
              <a:t>;			</a:t>
            </a:r>
            <a:r>
              <a:rPr lang="en-US" sz="2400" dirty="0" err="1" smtClean="0"/>
              <a:t>IsDeleted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Activity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CreateType</a:t>
            </a:r>
            <a:r>
              <a:rPr lang="en-US" sz="2400" dirty="0" smtClean="0"/>
              <a:t>();		</a:t>
            </a:r>
            <a:r>
              <a:rPr lang="en-US" sz="2400" dirty="0" err="1" smtClean="0"/>
              <a:t>CreateVehicle</a:t>
            </a:r>
            <a:r>
              <a:rPr lang="en-US" sz="2400" dirty="0" smtClean="0"/>
              <a:t>;			</a:t>
            </a:r>
            <a:r>
              <a:rPr lang="en-US" sz="2400" dirty="0" err="1" smtClean="0"/>
              <a:t>EditVehicle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Detais</a:t>
            </a:r>
            <a:r>
              <a:rPr lang="en-US" sz="2400" dirty="0" smtClean="0"/>
              <a:t>();		Delete();			</a:t>
            </a:r>
            <a:r>
              <a:rPr lang="en-US" sz="2400" dirty="0" err="1" smtClean="0"/>
              <a:t>TypeList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DriverList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3112"/>
          </a:xfrm>
          <a:noFill/>
        </p:spPr>
        <p:txBody>
          <a:bodyPr/>
          <a:lstStyle/>
          <a:p>
            <a:pPr algn="ctr"/>
            <a:r>
              <a:rPr lang="en-US" b="1" dirty="0" smtClean="0"/>
              <a:t>New Driver Entry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7300"/>
            <a:ext cx="10572750" cy="5266333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Object: </a:t>
            </a:r>
            <a:r>
              <a:rPr lang="en-US" sz="2400" dirty="0" err="1" smtClean="0"/>
              <a:t>DriverEntry</a:t>
            </a:r>
            <a:endParaRPr lang="en-US" sz="2400" dirty="0"/>
          </a:p>
          <a:p>
            <a:r>
              <a:rPr lang="en-US" sz="2400" b="1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		Name;			</a:t>
            </a:r>
            <a:r>
              <a:rPr lang="en-US" dirty="0" err="1" smtClean="0"/>
              <a:t>LicenseNo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MobileNo</a:t>
            </a:r>
            <a:r>
              <a:rPr lang="en-US" sz="2400" dirty="0" smtClean="0"/>
              <a:t>;	NID;</a:t>
            </a:r>
            <a:r>
              <a:rPr lang="en-US" sz="2400" dirty="0"/>
              <a:t>	 </a:t>
            </a:r>
            <a:r>
              <a:rPr lang="en-US" sz="2400" dirty="0" smtClean="0"/>
              <a:t>		</a:t>
            </a:r>
            <a:r>
              <a:rPr lang="en-US" sz="2400" dirty="0" err="1" smtClean="0"/>
              <a:t>VehicleID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Address;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Photo;		</a:t>
            </a:r>
            <a:r>
              <a:rPr lang="en-US" sz="2400" dirty="0" err="1" smtClean="0"/>
              <a:t>IsDelete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b="1" dirty="0"/>
              <a:t>Activity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Create();</a:t>
            </a:r>
            <a:r>
              <a:rPr lang="en-US" sz="2400" dirty="0"/>
              <a:t>	</a:t>
            </a:r>
            <a:r>
              <a:rPr lang="en-US" sz="2400" dirty="0" smtClean="0"/>
              <a:t>Edit();</a:t>
            </a:r>
            <a:r>
              <a:rPr lang="en-US" sz="2400" dirty="0"/>
              <a:t>	</a:t>
            </a:r>
            <a:r>
              <a:rPr lang="en-US" sz="2400" dirty="0" smtClean="0"/>
              <a:t>Details();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Delete();		</a:t>
            </a:r>
            <a:r>
              <a:rPr lang="en-US" sz="2400" dirty="0" err="1" smtClean="0"/>
              <a:t>VehicleList</a:t>
            </a:r>
            <a:r>
              <a:rPr lang="en-US" sz="2400" dirty="0" smtClean="0"/>
              <a:t>(); Message()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Employee Designation Form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10579100" cy="4525963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Object: </a:t>
            </a:r>
            <a:r>
              <a:rPr lang="en-US" dirty="0" smtClean="0"/>
              <a:t>Employee Designation</a:t>
            </a:r>
            <a:endParaRPr lang="en-US" dirty="0"/>
          </a:p>
          <a:p>
            <a:r>
              <a:rPr lang="en-US" b="1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Name;</a:t>
            </a:r>
            <a:endParaRPr lang="en-US" dirty="0"/>
          </a:p>
          <a:p>
            <a:r>
              <a:rPr lang="en-US" b="1" dirty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Edit();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Details();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Employee Department Form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Object: </a:t>
            </a:r>
            <a:r>
              <a:rPr lang="en-US" dirty="0" smtClean="0"/>
              <a:t>Employee Department</a:t>
            </a:r>
            <a:endParaRPr lang="en-US" dirty="0"/>
          </a:p>
          <a:p>
            <a:r>
              <a:rPr lang="en-US" b="1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Name;;</a:t>
            </a:r>
            <a:endParaRPr lang="en-US" dirty="0"/>
          </a:p>
          <a:p>
            <a:r>
              <a:rPr lang="en-US" b="1" dirty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Edit();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Details();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Employee Entry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738948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Object: </a:t>
            </a:r>
            <a:r>
              <a:rPr lang="en-US" sz="2900" dirty="0" smtClean="0"/>
              <a:t>Employee</a:t>
            </a:r>
            <a:endParaRPr lang="en-US" sz="2900" dirty="0"/>
          </a:p>
          <a:p>
            <a:r>
              <a:rPr lang="en-US" sz="2900" b="1" dirty="0" smtClean="0"/>
              <a:t>Attribute</a:t>
            </a:r>
          </a:p>
          <a:p>
            <a:pPr marL="457200" lvl="1" indent="0">
              <a:buNone/>
            </a:pPr>
            <a:r>
              <a:rPr lang="en-US" sz="2900" dirty="0" smtClean="0"/>
              <a:t>	Id;</a:t>
            </a:r>
          </a:p>
          <a:p>
            <a:pPr marL="0" indent="0">
              <a:buNone/>
            </a:pPr>
            <a:r>
              <a:rPr lang="en-US" sz="2900" dirty="0"/>
              <a:t>	Name;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DesignationId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DepartmentId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Email;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MobileNo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Photo;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Address;</a:t>
            </a:r>
          </a:p>
          <a:p>
            <a:r>
              <a:rPr lang="en-US" sz="2900" b="1" dirty="0"/>
              <a:t>Activity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Create();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Edit();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Details();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Delete();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List();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</a:t>
            </a:r>
            <a:r>
              <a:rPr lang="en-US" sz="2800" dirty="0"/>
              <a:t>a </a:t>
            </a:r>
            <a:r>
              <a:rPr lang="en-US" sz="2800" dirty="0" smtClean="0"/>
              <a:t>Automated system of </a:t>
            </a:r>
            <a:r>
              <a:rPr lang="en-US" sz="2800" dirty="0"/>
              <a:t>Vehicle Requisition for </a:t>
            </a:r>
            <a:r>
              <a:rPr lang="en-US" sz="2800" dirty="0" smtClean="0"/>
              <a:t>BCC.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Requisition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4102100" cy="4525963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Object: </a:t>
            </a:r>
            <a:r>
              <a:rPr lang="en-US" dirty="0" smtClean="0"/>
              <a:t>Requisition</a:t>
            </a:r>
            <a:endParaRPr lang="en-US" dirty="0"/>
          </a:p>
          <a:p>
            <a:r>
              <a:rPr lang="en-US" b="1" dirty="0" smtClean="0"/>
              <a:t>Attribute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Employee;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JourneyStartDateTime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JourneyEndDateTime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PassengersNumber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JourneyFrom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JourneyTo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JourneyDescription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62106"/>
            <a:ext cx="542925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RequisitionList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SearchRequisition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SendRequisition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CancelRequisition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EditprofileInfo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Vehicle Controller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222359" cy="4745296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Object: </a:t>
            </a:r>
            <a:r>
              <a:rPr lang="en-US" sz="2400" dirty="0" smtClean="0"/>
              <a:t>Requisition</a:t>
            </a:r>
            <a:endParaRPr lang="en-US" sz="2400" dirty="0"/>
          </a:p>
          <a:p>
            <a:r>
              <a:rPr lang="en-US" sz="2400" dirty="0" smtClean="0"/>
              <a:t>Attribute: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Driver;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Vehicle;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CheckIn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CheckOut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sz="2900" dirty="0"/>
              <a:t>	</a:t>
            </a:r>
            <a:endParaRPr lang="en-US" sz="2900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560" y="1825625"/>
            <a:ext cx="5293243" cy="47452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RequisitionList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AddVehicle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AddDriver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ApproveRequisition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CancelRequisition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Re-Assign();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CheckIn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CheckOut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System Administrator View Diagram</a:t>
            </a:r>
            <a:endParaRPr lang="en-US" b="1" dirty="0"/>
          </a:p>
        </p:txBody>
      </p:sp>
      <p:sp>
        <p:nvSpPr>
          <p:cNvPr id="4" name="Flowchart: Internal Storage 3"/>
          <p:cNvSpPr/>
          <p:nvPr/>
        </p:nvSpPr>
        <p:spPr>
          <a:xfrm>
            <a:off x="819149" y="1870669"/>
            <a:ext cx="10515600" cy="4519042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717211" y="1943883"/>
            <a:ext cx="1473959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93264" y="1938986"/>
            <a:ext cx="2661315" cy="298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1" y="1897040"/>
            <a:ext cx="1943099" cy="38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user@mail.com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1" y="3766465"/>
            <a:ext cx="1290851" cy="595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Add/Edit Vehicle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0101" y="4438650"/>
            <a:ext cx="1290851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ADD/Edit Driver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8201" y="2534067"/>
            <a:ext cx="1290851" cy="5119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Add / Edit Employee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1" y="3181767"/>
            <a:ext cx="1290851" cy="511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/Edit 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63901"/>
              </p:ext>
            </p:extLst>
          </p:nvPr>
        </p:nvGraphicFramePr>
        <p:xfrm>
          <a:off x="2326190" y="2658110"/>
          <a:ext cx="86085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52"/>
                <a:gridCol w="801508"/>
                <a:gridCol w="1352550"/>
                <a:gridCol w="1752600"/>
                <a:gridCol w="1085850"/>
                <a:gridCol w="1352550"/>
                <a:gridCol w="1097916"/>
                <a:gridCol w="7689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Vehicle Controller View Diagram</a:t>
            </a:r>
            <a:endParaRPr lang="en-US" b="1" dirty="0"/>
          </a:p>
        </p:txBody>
      </p:sp>
      <p:sp>
        <p:nvSpPr>
          <p:cNvPr id="12" name="Flowchart: Internal Storage 11"/>
          <p:cNvSpPr/>
          <p:nvPr/>
        </p:nvSpPr>
        <p:spPr>
          <a:xfrm>
            <a:off x="419100" y="1813519"/>
            <a:ext cx="11391899" cy="4519042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95953" y="1895034"/>
            <a:ext cx="2661315" cy="368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193461" y="1943883"/>
            <a:ext cx="1473959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69514" y="1938986"/>
            <a:ext cx="2661315" cy="298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6251" y="1897040"/>
            <a:ext cx="2419349" cy="331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user@mail.com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6251" y="3271165"/>
            <a:ext cx="1290851" cy="5244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6250" y="3931983"/>
            <a:ext cx="1290851" cy="563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List /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6247" y="4646065"/>
            <a:ext cx="1290851" cy="6498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 List / Status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301" y="2547265"/>
            <a:ext cx="1290851" cy="6340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Pending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Request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057400" y="2681816"/>
          <a:ext cx="9524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104900"/>
                <a:gridCol w="1504950"/>
                <a:gridCol w="1371600"/>
                <a:gridCol w="1466850"/>
                <a:gridCol w="1447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Employee View Diagram</a:t>
            </a:r>
            <a:endParaRPr lang="en-US" b="1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838199" y="1813519"/>
            <a:ext cx="10515600" cy="4519042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7211" y="1943883"/>
            <a:ext cx="1473959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1" y="1897040"/>
            <a:ext cx="1771649" cy="347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user@mail.com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8201" y="3222278"/>
            <a:ext cx="1290851" cy="549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8201" y="2515013"/>
            <a:ext cx="1290851" cy="51393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Request History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8199" y="4009925"/>
            <a:ext cx="1290852" cy="50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 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40811" y="1943883"/>
            <a:ext cx="1473959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63901"/>
              </p:ext>
            </p:extLst>
          </p:nvPr>
        </p:nvGraphicFramePr>
        <p:xfrm>
          <a:off x="2326190" y="26581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 smtClean="0"/>
              <a:t>System Developer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745296"/>
          </a:xfrm>
          <a:noFill/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900" b="1" u="sng" dirty="0" smtClean="0"/>
              <a:t>Team Leader:</a:t>
            </a:r>
          </a:p>
          <a:p>
            <a:pPr marL="457200" lvl="1" indent="0">
              <a:buNone/>
            </a:pPr>
            <a:r>
              <a:rPr lang="en-US" sz="2900" dirty="0"/>
              <a:t>	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900" b="1" u="sng" dirty="0" smtClean="0"/>
              <a:t>Team Members:</a:t>
            </a:r>
          </a:p>
          <a:p>
            <a:pPr marL="914400" lvl="2" indent="0">
              <a:buNone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defRPr/>
            </a:pPr>
            <a:endParaRPr lang="en-US" sz="2200" dirty="0"/>
          </a:p>
          <a:p>
            <a:pPr marL="457200" lvl="1" indent="0">
              <a:buNone/>
            </a:pPr>
            <a:endParaRPr lang="en-US" sz="2900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8711" r="5997" b="4529"/>
          <a:stretch/>
        </p:blipFill>
        <p:spPr>
          <a:xfrm>
            <a:off x="1037230" y="1981200"/>
            <a:ext cx="9529657" cy="4616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997"/>
            <a:ext cx="10972800" cy="745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066809"/>
            <a:ext cx="10922759" cy="1028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o request for a car requisition </a:t>
            </a:r>
            <a:r>
              <a:rPr lang="en-US" dirty="0"/>
              <a:t>t</a:t>
            </a:r>
            <a:r>
              <a:rPr lang="en-US" dirty="0" smtClean="0"/>
              <a:t>he user needed to fill-up a requisition form and submit it to the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noFill/>
        </p:spPr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present vehicle requisition system is manually. This Software will automated the Vehicle Requisition </a:t>
            </a:r>
            <a:r>
              <a:rPr lang="en-US" dirty="0"/>
              <a:t>S</a:t>
            </a:r>
            <a:r>
              <a:rPr lang="en-US" dirty="0" smtClean="0"/>
              <a:t>ystem into a web based application from existing manual  process. Employees </a:t>
            </a:r>
            <a:r>
              <a:rPr lang="en-US" dirty="0"/>
              <a:t>of </a:t>
            </a:r>
            <a:r>
              <a:rPr lang="en-US" dirty="0" smtClean="0"/>
              <a:t>the BCC can </a:t>
            </a:r>
            <a:r>
              <a:rPr lang="en-US" dirty="0"/>
              <a:t>submit a request </a:t>
            </a:r>
            <a:r>
              <a:rPr lang="en-US" dirty="0" smtClean="0"/>
              <a:t>of requisition from Web and need not to visit personally. A Controller will grant/reject the request for a </a:t>
            </a:r>
            <a:r>
              <a:rPr lang="en-US" dirty="0"/>
              <a:t>vehicle </a:t>
            </a:r>
            <a:r>
              <a:rPr lang="en-US" dirty="0" smtClean="0"/>
              <a:t>also from the same application on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en-US" b="1" dirty="0" smtClean="0"/>
              <a:t>Goal of the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Application must be a totally computerized Web Base system.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use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application requires very basic </a:t>
            </a:r>
            <a:r>
              <a:rPr lang="en-US" dirty="0"/>
              <a:t>computer knowledge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smtClean="0"/>
              <a:t>Web login, fill up a web form, click to submit a request.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application will show previous records of vehicle requisition request and their status.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from </a:t>
            </a:r>
            <a:r>
              <a:rPr lang="en-US" dirty="0" smtClean="0"/>
              <a:t>the vehicle requisition controller will be send as  a notification to the requester immediately.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application will save the paperwork and time so the productivity will be increased.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Software Requirement Specification: “Role”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System Administrator: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 Administrator will have all access to the software. He/she can create new items, edit/delete existing items. Can edit environment of the Application such as add vehicle, add vehicle controller and employee.</a:t>
            </a:r>
          </a:p>
          <a:p>
            <a:pPr marL="0" indent="0">
              <a:buNone/>
            </a:pPr>
            <a:r>
              <a:rPr lang="en-US" b="1" u="sng" dirty="0" smtClean="0"/>
              <a:t>Vehicle Requisition Controller:</a:t>
            </a:r>
          </a:p>
          <a:p>
            <a:pPr marL="0" indent="0">
              <a:buNone/>
            </a:pPr>
            <a:r>
              <a:rPr lang="en-US" dirty="0"/>
              <a:t>	Vehicle </a:t>
            </a:r>
            <a:r>
              <a:rPr lang="en-US" dirty="0" smtClean="0"/>
              <a:t>Requisition controller </a:t>
            </a:r>
            <a:r>
              <a:rPr lang="en-US" dirty="0"/>
              <a:t>can </a:t>
            </a:r>
            <a:r>
              <a:rPr lang="en-US" dirty="0" smtClean="0"/>
              <a:t>approve/reject a requisition  requests.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Edit the requisition status of a request.</a:t>
            </a:r>
            <a:br>
              <a:rPr lang="en-US" dirty="0" smtClean="0"/>
            </a:br>
            <a:r>
              <a:rPr lang="en-US" dirty="0" smtClean="0"/>
              <a:t>	He also be able to assign/withdraw a “Driver” to a “Vehicle”.  </a:t>
            </a:r>
          </a:p>
          <a:p>
            <a:pPr marL="0" indent="0">
              <a:buNone/>
            </a:pPr>
            <a:r>
              <a:rPr lang="en-US" b="1" u="sng" dirty="0" smtClean="0"/>
              <a:t>Employee:</a:t>
            </a:r>
          </a:p>
          <a:p>
            <a:pPr marL="0" indent="0">
              <a:buNone/>
            </a:pPr>
            <a:r>
              <a:rPr lang="en-US" dirty="0"/>
              <a:t>	 The employee can send </a:t>
            </a:r>
            <a:r>
              <a:rPr lang="en-US" dirty="0" smtClean="0"/>
              <a:t>a request of requisition.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Cancel his own unresolved request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View his/her </a:t>
            </a:r>
            <a:r>
              <a:rPr lang="en-US" dirty="0"/>
              <a:t>requests </a:t>
            </a:r>
            <a:r>
              <a:rPr lang="en-US" dirty="0" smtClean="0"/>
              <a:t>history with requisition status.</a:t>
            </a:r>
          </a:p>
          <a:p>
            <a:pPr marL="0" indent="0">
              <a:buNone/>
            </a:pPr>
            <a:r>
              <a:rPr lang="en-US" b="1" u="sng" dirty="0" smtClean="0"/>
              <a:t>Vehicle: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requisition will be assigned to a Vehicle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Driver: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As the responsible for a vehicle, a driver will have notifications  of any form about assigned  trip to his vehicle.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38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noFill/>
        </p:spPr>
        <p:txBody>
          <a:bodyPr/>
          <a:lstStyle/>
          <a:p>
            <a:pPr algn="ctr"/>
            <a:r>
              <a:rPr lang="en-US" b="1" dirty="0" smtClean="0"/>
              <a:t>Story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Employee: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2200" dirty="0" smtClean="0"/>
              <a:t>Employee must have User ID and Password to log in the web application. After log in employee can submit a new requests, cancel his own request which has not responded by the controller yet, view request history with status. Employee can change his password.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200" b="1" dirty="0" smtClean="0"/>
              <a:t>Controller: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smtClean="0"/>
              <a:t>Vehicle </a:t>
            </a:r>
            <a:r>
              <a:rPr lang="en-US" sz="2200" dirty="0"/>
              <a:t>Requisition controller can approve/reject a requisition  requests. Edit the requisition status of a request</a:t>
            </a:r>
            <a:r>
              <a:rPr lang="en-US" sz="2200" dirty="0" smtClean="0"/>
              <a:t>. He </a:t>
            </a:r>
            <a:r>
              <a:rPr lang="en-US" sz="2200" dirty="0"/>
              <a:t>also be able to assign/withdraw a “Driver” to a “Vehicle</a:t>
            </a:r>
            <a:r>
              <a:rPr lang="en-US" sz="2200" dirty="0" smtClean="0"/>
              <a:t>”. search </a:t>
            </a:r>
            <a:r>
              <a:rPr lang="en-US" sz="2200" dirty="0"/>
              <a:t>for certain </a:t>
            </a:r>
            <a:r>
              <a:rPr lang="en-US" sz="2200" dirty="0" smtClean="0"/>
              <a:t>information and </a:t>
            </a:r>
            <a:r>
              <a:rPr lang="en-US" sz="2200" dirty="0"/>
              <a:t>print the search result</a:t>
            </a:r>
            <a:r>
              <a:rPr lang="en-US" sz="2200" dirty="0" smtClean="0"/>
              <a:t>.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200" b="1" dirty="0" smtClean="0"/>
              <a:t>System Administrator:</a:t>
            </a:r>
            <a:endParaRPr lang="en-US" sz="22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smtClean="0"/>
              <a:t>System Administrator will be responsible for creating new items and edit/delete existing items such as add or remove Employee, vehicle Controller, Driver, vehicle etc. He will be responsible for maintenance of the software and Database related jobs.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50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noFill/>
        </p:spPr>
        <p:txBody>
          <a:bodyPr/>
          <a:lstStyle/>
          <a:p>
            <a:pPr algn="ctr"/>
            <a:r>
              <a:rPr lang="en-US" b="1" dirty="0" smtClean="0"/>
              <a:t>Application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/>
          </a:bodyPr>
          <a:lstStyle/>
          <a:p>
            <a:r>
              <a:rPr lang="en-US" dirty="0" smtClean="0"/>
              <a:t>The Application can be accessed from Web only after providing a authenticated User ID and Password.</a:t>
            </a:r>
          </a:p>
          <a:p>
            <a:r>
              <a:rPr lang="en-US" dirty="0" smtClean="0"/>
              <a:t>Employee and Controller can change their own password only.</a:t>
            </a:r>
          </a:p>
          <a:p>
            <a:r>
              <a:rPr lang="en-US" dirty="0" smtClean="0"/>
              <a:t>Any change to the profile/item only could be done by Administrator.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39155"/>
            <a:ext cx="10556631" cy="858129"/>
          </a:xfrm>
          <a:noFill/>
        </p:spPr>
        <p:txBody>
          <a:bodyPr/>
          <a:lstStyle/>
          <a:p>
            <a:pPr algn="ctr"/>
            <a:r>
              <a:rPr lang="en-US" b="1" dirty="0" smtClean="0"/>
              <a:t>System Development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Application Development:</a:t>
            </a:r>
          </a:p>
          <a:p>
            <a:pPr marL="514350" indent="-514350">
              <a:buAutoNum type="arabicPeriod"/>
            </a:pPr>
            <a:r>
              <a:rPr lang="en-US" dirty="0" smtClean="0"/>
              <a:t>ASP .NET MVC 5</a:t>
            </a:r>
          </a:p>
          <a:p>
            <a:pPr marL="514350" indent="-514350">
              <a:buAutoNum type="arabicPeriod"/>
            </a:pPr>
            <a:r>
              <a:rPr lang="en-US" dirty="0" smtClean="0"/>
              <a:t>Entity Framework (Code first)</a:t>
            </a:r>
          </a:p>
          <a:p>
            <a:pPr marL="514350" indent="-514350">
              <a:buAutoNum type="arabicPeriod"/>
            </a:pPr>
            <a:r>
              <a:rPr lang="en-US" dirty="0" smtClean="0"/>
              <a:t>Laired Architecture.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HTML-5, CSS-3 </a:t>
            </a:r>
            <a:r>
              <a:rPr lang="en-US" dirty="0"/>
              <a:t>and </a:t>
            </a:r>
            <a:r>
              <a:rPr lang="en-US" dirty="0" smtClean="0"/>
              <a:t>Bootstrap</a:t>
            </a:r>
          </a:p>
          <a:p>
            <a:pPr marL="514350" indent="-514350">
              <a:buAutoNum type="arabicPeriod"/>
            </a:pPr>
            <a:r>
              <a:rPr lang="en-US" dirty="0" smtClean="0"/>
              <a:t>Java Script &amp;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Application Database:</a:t>
            </a:r>
          </a:p>
          <a:p>
            <a:pPr marL="0" indent="0">
              <a:buNone/>
            </a:pPr>
            <a:r>
              <a:rPr lang="en-US" dirty="0" smtClean="0"/>
              <a:t>Microsoft SQL Server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605</Words>
  <Application>Microsoft Office PowerPoint</Application>
  <PresentationFormat>Custom</PresentationFormat>
  <Paragraphs>223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Vehicle Requisition System</vt:lpstr>
      <vt:lpstr>Objectives</vt:lpstr>
      <vt:lpstr>Existing system</vt:lpstr>
      <vt:lpstr>Background</vt:lpstr>
      <vt:lpstr>Goal of the Application</vt:lpstr>
      <vt:lpstr>Software Requirement Specification: “Role”</vt:lpstr>
      <vt:lpstr>Story Line</vt:lpstr>
      <vt:lpstr>Application Security</vt:lpstr>
      <vt:lpstr>System Development Environment</vt:lpstr>
      <vt:lpstr>Hardware Requirement</vt:lpstr>
      <vt:lpstr>Software Requirement</vt:lpstr>
      <vt:lpstr>Use case Diagram</vt:lpstr>
      <vt:lpstr>Operation Flow Diagram</vt:lpstr>
      <vt:lpstr>UML Diagram: E-R Diagram</vt:lpstr>
      <vt:lpstr>New Vehicle Entry Form</vt:lpstr>
      <vt:lpstr>New Driver Entry Form</vt:lpstr>
      <vt:lpstr>Employee Designation Form </vt:lpstr>
      <vt:lpstr>Employee Department Form </vt:lpstr>
      <vt:lpstr>Employee Entry Form</vt:lpstr>
      <vt:lpstr>Requisition Form</vt:lpstr>
      <vt:lpstr>Vehicle Controller Form</vt:lpstr>
      <vt:lpstr>System Administrator View Diagram</vt:lpstr>
      <vt:lpstr>Vehicle Controller View Diagram</vt:lpstr>
      <vt:lpstr>Employee View Diagram</vt:lpstr>
      <vt:lpstr>System Developer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Jami</cp:lastModifiedBy>
  <cp:revision>207</cp:revision>
  <dcterms:created xsi:type="dcterms:W3CDTF">2018-05-21T17:51:05Z</dcterms:created>
  <dcterms:modified xsi:type="dcterms:W3CDTF">2019-05-16T05:46:42Z</dcterms:modified>
</cp:coreProperties>
</file>