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4" r:id="rId6"/>
    <p:sldId id="269" r:id="rId7"/>
    <p:sldId id="315" r:id="rId8"/>
    <p:sldId id="340" r:id="rId9"/>
    <p:sldId id="316" r:id="rId10"/>
    <p:sldId id="317" r:id="rId11"/>
    <p:sldId id="318" r:id="rId12"/>
    <p:sldId id="339" r:id="rId13"/>
    <p:sldId id="338" r:id="rId14"/>
    <p:sldId id="335" r:id="rId15"/>
    <p:sldId id="329" r:id="rId16"/>
    <p:sldId id="330" r:id="rId17"/>
    <p:sldId id="331" r:id="rId18"/>
    <p:sldId id="337" r:id="rId19"/>
    <p:sldId id="332" r:id="rId20"/>
    <p:sldId id="334" r:id="rId21"/>
    <p:sldId id="33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4660"/>
  </p:normalViewPr>
  <p:slideViewPr>
    <p:cSldViewPr>
      <p:cViewPr varScale="1">
        <p:scale>
          <a:sx n="69" d="100"/>
          <a:sy n="69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400" dirty="0" smtClean="0"/>
            <a:t>Request Submitted by Employee</a:t>
          </a:r>
          <a:endParaRPr lang="en-US" sz="24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400" dirty="0" smtClean="0"/>
            <a:t>Request sent to a Controller as a new Request</a:t>
          </a:r>
          <a:endParaRPr lang="en-US" sz="24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CECE2D45-0EBC-4BF8-8BBB-586BB3CFD26B}">
      <dgm:prSet phldrT="[Text]" custT="1"/>
      <dgm:spPr/>
      <dgm:t>
        <a:bodyPr/>
        <a:lstStyle/>
        <a:p>
          <a:r>
            <a:rPr lang="en-US" sz="2400" dirty="0" smtClean="0"/>
            <a:t>Respond of the Controller</a:t>
          </a:r>
          <a:endParaRPr lang="en-US" sz="2400" dirty="0"/>
        </a:p>
      </dgm:t>
    </dgm:pt>
    <dgm:pt modelId="{09F7F6FA-DE62-40E3-9E3E-D6CA4A91CC37}" type="parTrans" cxnId="{EEDD951B-6566-42B0-AE0C-DD3348FF093F}">
      <dgm:prSet/>
      <dgm:spPr/>
      <dgm:t>
        <a:bodyPr/>
        <a:lstStyle/>
        <a:p>
          <a:endParaRPr lang="en-US"/>
        </a:p>
      </dgm:t>
    </dgm:pt>
    <dgm:pt modelId="{79D05494-7F8D-4CCE-929B-92746F2CE54B}" type="sibTrans" cxnId="{EEDD951B-6566-42B0-AE0C-DD3348FF093F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2F9333-022F-4543-9108-4A8104F6BD47}" type="pres">
      <dgm:prSet presAssocID="{52289503-B9B2-466F-9763-D47B2C16BAF4}" presName="node" presStyleLbl="node1" presStyleIdx="0" presStyleCnt="3" custScaleX="62938" custScaleY="62623" custLinFactNeighborX="2525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49ACF-FFBA-4CA8-AEE6-2166B1620A83}" type="pres">
      <dgm:prSet presAssocID="{7A189598-83E9-40F2-B0F7-91E21A91B9EE}" presName="sibTrans" presStyleLbl="sibTrans2D1" presStyleIdx="0" presStyleCnt="2" custScaleX="59746" custScaleY="36825" custLinFactNeighborX="-2162"/>
      <dgm:spPr/>
      <dgm:t>
        <a:bodyPr/>
        <a:lstStyle/>
        <a:p>
          <a:endParaRPr lang="en-US"/>
        </a:p>
      </dgm:t>
    </dgm:pt>
    <dgm:pt modelId="{1D2C7A57-4C48-46C8-BA97-51A929F61C0E}" type="pres">
      <dgm:prSet presAssocID="{7A189598-83E9-40F2-B0F7-91E21A91B9E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254DCDA-E4C8-4B5F-AB8F-C2D6F13EB790}" type="pres">
      <dgm:prSet presAssocID="{32ABF20E-56A9-4870-8866-888B24C00DA9}" presName="node" presStyleLbl="node1" presStyleIdx="1" presStyleCnt="3" custScaleX="75153" custScaleY="62623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2924-0225-46CF-A1F2-A3B87C14D9CB}" type="pres">
      <dgm:prSet presAssocID="{D08AED38-F747-4178-8F30-A944E6AAFB37}" presName="sibTrans" presStyleLbl="sibTrans2D1" presStyleIdx="1" presStyleCnt="2" custScaleX="59746" custScaleY="36825" custLinFactNeighborX="-10918"/>
      <dgm:spPr/>
      <dgm:t>
        <a:bodyPr/>
        <a:lstStyle/>
        <a:p>
          <a:endParaRPr lang="en-US"/>
        </a:p>
      </dgm:t>
    </dgm:pt>
    <dgm:pt modelId="{A32FE428-C180-4AA4-ACA4-8424F4764793}" type="pres">
      <dgm:prSet presAssocID="{D08AED38-F747-4178-8F30-A944E6AAFB3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676207E-64BA-4650-82FA-0E3E33FD30B7}" type="pres">
      <dgm:prSet presAssocID="{CECE2D45-0EBC-4BF8-8BBB-586BB3CFD26B}" presName="node" presStyleLbl="node1" presStyleIdx="2" presStyleCnt="3" custScaleX="48341" custScaleY="62623" custLinFactNeighborX="-10353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2BE42-A6F1-4F4E-A64B-37FBE4326723}" type="presOf" srcId="{52289503-B9B2-466F-9763-D47B2C16BAF4}" destId="{EF2F9333-022F-4543-9108-4A8104F6BD47}" srcOrd="0" destOrd="0" presId="urn:microsoft.com/office/officeart/2005/8/layout/process5"/>
    <dgm:cxn modelId="{44447104-7A4A-43D7-BF58-73090740DF1C}" type="presOf" srcId="{CECE2D45-0EBC-4BF8-8BBB-586BB3CFD26B}" destId="{9676207E-64BA-4650-82FA-0E3E33FD30B7}" srcOrd="0" destOrd="0" presId="urn:microsoft.com/office/officeart/2005/8/layout/process5"/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FBBA7B41-A72A-4E6A-8699-F7A683B5072D}" type="presOf" srcId="{3C575EA1-C74A-4459-8536-8BEEC9DE2F0E}" destId="{2A6C335F-5FDE-47A8-AF8A-070CCC89D75D}" srcOrd="0" destOrd="0" presId="urn:microsoft.com/office/officeart/2005/8/layout/process5"/>
    <dgm:cxn modelId="{7E9AD4F4-102F-4734-8637-96BE5D6F1044}" type="presOf" srcId="{32ABF20E-56A9-4870-8866-888B24C00DA9}" destId="{9254DCDA-E4C8-4B5F-AB8F-C2D6F13EB790}" srcOrd="0" destOrd="0" presId="urn:microsoft.com/office/officeart/2005/8/layout/process5"/>
    <dgm:cxn modelId="{19CF7608-F86D-449D-95B7-2707CA3F05FA}" type="presOf" srcId="{7A189598-83E9-40F2-B0F7-91E21A91B9EE}" destId="{51749ACF-FFBA-4CA8-AEE6-2166B1620A83}" srcOrd="0" destOrd="0" presId="urn:microsoft.com/office/officeart/2005/8/layout/process5"/>
    <dgm:cxn modelId="{F53D5076-FAD5-4308-ADB5-C62587A17FF1}" type="presOf" srcId="{7A189598-83E9-40F2-B0F7-91E21A91B9EE}" destId="{1D2C7A57-4C48-46C8-BA97-51A929F61C0E}" srcOrd="1" destOrd="0" presId="urn:microsoft.com/office/officeart/2005/8/layout/process5"/>
    <dgm:cxn modelId="{2EA1B3EF-B67D-4AF1-A868-0374E8811BEC}" type="presOf" srcId="{D08AED38-F747-4178-8F30-A944E6AAFB37}" destId="{66062924-0225-46CF-A1F2-A3B87C14D9CB}" srcOrd="0" destOrd="0" presId="urn:microsoft.com/office/officeart/2005/8/layout/process5"/>
    <dgm:cxn modelId="{0487D979-DFAA-4115-80B0-C7A1D75E8FC7}" type="presOf" srcId="{D08AED38-F747-4178-8F30-A944E6AAFB37}" destId="{A32FE428-C180-4AA4-ACA4-8424F4764793}" srcOrd="1" destOrd="0" presId="urn:microsoft.com/office/officeart/2005/8/layout/process5"/>
    <dgm:cxn modelId="{EEDD951B-6566-42B0-AE0C-DD3348FF093F}" srcId="{3C575EA1-C74A-4459-8536-8BEEC9DE2F0E}" destId="{CECE2D45-0EBC-4BF8-8BBB-586BB3CFD26B}" srcOrd="2" destOrd="0" parTransId="{09F7F6FA-DE62-40E3-9E3E-D6CA4A91CC37}" sibTransId="{79D05494-7F8D-4CCE-929B-92746F2CE54B}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E9A81A5A-50A8-4D35-B1A1-96CFD6DE3E5D}" type="presParOf" srcId="{2A6C335F-5FDE-47A8-AF8A-070CCC89D75D}" destId="{EF2F9333-022F-4543-9108-4A8104F6BD47}" srcOrd="0" destOrd="0" presId="urn:microsoft.com/office/officeart/2005/8/layout/process5"/>
    <dgm:cxn modelId="{1A97E5FE-79B7-4DF6-971A-D9355C8A05F8}" type="presParOf" srcId="{2A6C335F-5FDE-47A8-AF8A-070CCC89D75D}" destId="{51749ACF-FFBA-4CA8-AEE6-2166B1620A83}" srcOrd="1" destOrd="0" presId="urn:microsoft.com/office/officeart/2005/8/layout/process5"/>
    <dgm:cxn modelId="{895654CE-67BF-4E73-A9D1-C9816A57E58D}" type="presParOf" srcId="{51749ACF-FFBA-4CA8-AEE6-2166B1620A83}" destId="{1D2C7A57-4C48-46C8-BA97-51A929F61C0E}" srcOrd="0" destOrd="0" presId="urn:microsoft.com/office/officeart/2005/8/layout/process5"/>
    <dgm:cxn modelId="{9B86E61F-E0A2-42E6-AF69-044A2528EE06}" type="presParOf" srcId="{2A6C335F-5FDE-47A8-AF8A-070CCC89D75D}" destId="{9254DCDA-E4C8-4B5F-AB8F-C2D6F13EB790}" srcOrd="2" destOrd="0" presId="urn:microsoft.com/office/officeart/2005/8/layout/process5"/>
    <dgm:cxn modelId="{FFEE71F2-72CF-492F-A1A3-F02526FB0498}" type="presParOf" srcId="{2A6C335F-5FDE-47A8-AF8A-070CCC89D75D}" destId="{66062924-0225-46CF-A1F2-A3B87C14D9CB}" srcOrd="3" destOrd="0" presId="urn:microsoft.com/office/officeart/2005/8/layout/process5"/>
    <dgm:cxn modelId="{01BEC327-FF93-4037-B644-8BC6CB51BFBC}" type="presParOf" srcId="{66062924-0225-46CF-A1F2-A3B87C14D9CB}" destId="{A32FE428-C180-4AA4-ACA4-8424F4764793}" srcOrd="0" destOrd="0" presId="urn:microsoft.com/office/officeart/2005/8/layout/process5"/>
    <dgm:cxn modelId="{055943C7-4662-4F2B-B4C9-3E0508765FF5}" type="presParOf" srcId="{2A6C335F-5FDE-47A8-AF8A-070CCC89D75D}" destId="{9676207E-64BA-4650-82FA-0E3E33FD30B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400" dirty="0" smtClean="0"/>
            <a:t>Notification to request0r and driver</a:t>
          </a:r>
          <a:endParaRPr lang="en-US" sz="24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400" dirty="0" smtClean="0"/>
            <a:t>Assign</a:t>
          </a:r>
          <a:endParaRPr lang="en-US" sz="24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2F9333-022F-4543-9108-4A8104F6BD47}" type="pres">
      <dgm:prSet presAssocID="{52289503-B9B2-466F-9763-D47B2C16BAF4}" presName="node" presStyleLbl="node1" presStyleIdx="0" presStyleCnt="2" custScaleX="116634" custScaleY="47707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49ACF-FFBA-4CA8-AEE6-2166B1620A83}" type="pres">
      <dgm:prSet presAssocID="{7A189598-83E9-40F2-B0F7-91E21A91B9EE}" presName="sibTrans" presStyleLbl="sibTrans2D1" presStyleIdx="0" presStyleCnt="1" custFlipVert="1" custFlipHor="1" custScaleX="153349" custScaleY="40875" custLinFactNeighborX="-2162"/>
      <dgm:spPr/>
      <dgm:t>
        <a:bodyPr/>
        <a:lstStyle/>
        <a:p>
          <a:endParaRPr lang="en-US"/>
        </a:p>
      </dgm:t>
    </dgm:pt>
    <dgm:pt modelId="{1D2C7A57-4C48-46C8-BA97-51A929F61C0E}" type="pres">
      <dgm:prSet presAssocID="{7A189598-83E9-40F2-B0F7-91E21A91B9E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254DCDA-E4C8-4B5F-AB8F-C2D6F13EB790}" type="pres">
      <dgm:prSet presAssocID="{32ABF20E-56A9-4870-8866-888B24C00DA9}" presName="node" presStyleLbl="node1" presStyleIdx="1" presStyleCnt="2" custScaleX="74705" custScaleY="47707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026CE6-BABA-4732-BFD5-77AE09990AC6}" type="presOf" srcId="{7A189598-83E9-40F2-B0F7-91E21A91B9EE}" destId="{51749ACF-FFBA-4CA8-AEE6-2166B1620A83}" srcOrd="0" destOrd="0" presId="urn:microsoft.com/office/officeart/2005/8/layout/process5"/>
    <dgm:cxn modelId="{C59AE331-A97F-48D5-96CE-2340E0C5BF16}" type="presOf" srcId="{52289503-B9B2-466F-9763-D47B2C16BAF4}" destId="{EF2F9333-022F-4543-9108-4A8104F6BD47}" srcOrd="0" destOrd="0" presId="urn:microsoft.com/office/officeart/2005/8/layout/process5"/>
    <dgm:cxn modelId="{EF1F5737-A0D6-4100-A3E3-8F7684F0FA59}" type="presOf" srcId="{3C575EA1-C74A-4459-8536-8BEEC9DE2F0E}" destId="{2A6C335F-5FDE-47A8-AF8A-070CCC89D75D}" srcOrd="0" destOrd="0" presId="urn:microsoft.com/office/officeart/2005/8/layout/process5"/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CEEEC03F-561C-463A-8AD3-C073FB8C09B5}" type="presOf" srcId="{32ABF20E-56A9-4870-8866-888B24C00DA9}" destId="{9254DCDA-E4C8-4B5F-AB8F-C2D6F13EB790}" srcOrd="0" destOrd="0" presId="urn:microsoft.com/office/officeart/2005/8/layout/process5"/>
    <dgm:cxn modelId="{8552D4E4-928A-4642-A20F-5FA527807E81}" type="presOf" srcId="{7A189598-83E9-40F2-B0F7-91E21A91B9EE}" destId="{1D2C7A57-4C48-46C8-BA97-51A929F61C0E}" srcOrd="1" destOrd="0" presId="urn:microsoft.com/office/officeart/2005/8/layout/process5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C5C4BE1C-83FB-4746-96B8-281F908F3081}" type="presParOf" srcId="{2A6C335F-5FDE-47A8-AF8A-070CCC89D75D}" destId="{EF2F9333-022F-4543-9108-4A8104F6BD47}" srcOrd="0" destOrd="0" presId="urn:microsoft.com/office/officeart/2005/8/layout/process5"/>
    <dgm:cxn modelId="{B1F255E1-3931-4E35-BF3F-7919FC68E705}" type="presParOf" srcId="{2A6C335F-5FDE-47A8-AF8A-070CCC89D75D}" destId="{51749ACF-FFBA-4CA8-AEE6-2166B1620A83}" srcOrd="1" destOrd="0" presId="urn:microsoft.com/office/officeart/2005/8/layout/process5"/>
    <dgm:cxn modelId="{A5C40259-977D-4158-96F2-7DF44A1B91DF}" type="presParOf" srcId="{51749ACF-FFBA-4CA8-AEE6-2166B1620A83}" destId="{1D2C7A57-4C48-46C8-BA97-51A929F61C0E}" srcOrd="0" destOrd="0" presId="urn:microsoft.com/office/officeart/2005/8/layout/process5"/>
    <dgm:cxn modelId="{CB1ADCBE-BB18-4284-8C76-637DBB0E691B}" type="presParOf" srcId="{2A6C335F-5FDE-47A8-AF8A-070CCC89D75D}" destId="{9254DCDA-E4C8-4B5F-AB8F-C2D6F13EB79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86830" y="0"/>
          <a:ext cx="2068221" cy="1234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 Submitted by Employee</a:t>
          </a:r>
          <a:endParaRPr lang="en-US" sz="2400" kern="1200" dirty="0"/>
        </a:p>
      </dsp:txBody>
      <dsp:txXfrm>
        <a:off x="122994" y="36164"/>
        <a:ext cx="1995893" cy="1162394"/>
      </dsp:txXfrm>
    </dsp:sp>
    <dsp:sp modelId="{51749ACF-FFBA-4CA8-AEE6-2166B1620A83}">
      <dsp:nvSpPr>
        <dsp:cNvPr id="0" name=""/>
        <dsp:cNvSpPr/>
      </dsp:nvSpPr>
      <dsp:spPr>
        <a:xfrm>
          <a:off x="2459120" y="467306"/>
          <a:ext cx="305457" cy="30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59120" y="527328"/>
        <a:ext cx="215425" cy="180064"/>
      </dsp:txXfrm>
    </dsp:sp>
    <dsp:sp modelId="{9254DCDA-E4C8-4B5F-AB8F-C2D6F13EB790}">
      <dsp:nvSpPr>
        <dsp:cNvPr id="0" name=""/>
        <dsp:cNvSpPr/>
      </dsp:nvSpPr>
      <dsp:spPr>
        <a:xfrm>
          <a:off x="3119693" y="0"/>
          <a:ext cx="2469621" cy="1234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 sent to a Controller as a new Request</a:t>
          </a:r>
          <a:endParaRPr lang="en-US" sz="2400" kern="1200" dirty="0"/>
        </a:p>
      </dsp:txBody>
      <dsp:txXfrm>
        <a:off x="3155857" y="36164"/>
        <a:ext cx="2397293" cy="1162394"/>
      </dsp:txXfrm>
    </dsp:sp>
    <dsp:sp modelId="{66062924-0225-46CF-A1F2-A3B87C14D9CB}">
      <dsp:nvSpPr>
        <dsp:cNvPr id="0" name=""/>
        <dsp:cNvSpPr/>
      </dsp:nvSpPr>
      <dsp:spPr>
        <a:xfrm>
          <a:off x="5922924" y="467306"/>
          <a:ext cx="392989" cy="30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22924" y="527328"/>
        <a:ext cx="302957" cy="180064"/>
      </dsp:txXfrm>
    </dsp:sp>
    <dsp:sp modelId="{9676207E-64BA-4650-82FA-0E3E33FD30B7}">
      <dsp:nvSpPr>
        <dsp:cNvPr id="0" name=""/>
        <dsp:cNvSpPr/>
      </dsp:nvSpPr>
      <dsp:spPr>
        <a:xfrm>
          <a:off x="6830386" y="0"/>
          <a:ext cx="1588545" cy="1234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Respond of the Controller</a:t>
          </a:r>
          <a:endParaRPr lang="en-US" sz="2400" kern="1200" dirty="0"/>
        </a:p>
      </dsp:txBody>
      <dsp:txXfrm>
        <a:off x="6866550" y="36164"/>
        <a:ext cx="1516217" cy="116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465947" y="0"/>
          <a:ext cx="3725116" cy="914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Notification to request0r and driver</a:t>
          </a:r>
          <a:endParaRPr lang="en-US" sz="2400" kern="1200" dirty="0"/>
        </a:p>
      </dsp:txBody>
      <dsp:txXfrm>
        <a:off x="492723" y="26776"/>
        <a:ext cx="3671564" cy="860662"/>
      </dsp:txXfrm>
    </dsp:sp>
    <dsp:sp modelId="{51749ACF-FFBA-4CA8-AEE6-2166B1620A83}">
      <dsp:nvSpPr>
        <dsp:cNvPr id="0" name=""/>
        <dsp:cNvSpPr/>
      </dsp:nvSpPr>
      <dsp:spPr>
        <a:xfrm flipH="1" flipV="1">
          <a:off x="4276871" y="295226"/>
          <a:ext cx="1038320" cy="323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373999" y="359978"/>
        <a:ext cx="941192" cy="194256"/>
      </dsp:txXfrm>
    </dsp:sp>
    <dsp:sp modelId="{9254DCDA-E4C8-4B5F-AB8F-C2D6F13EB790}">
      <dsp:nvSpPr>
        <dsp:cNvPr id="0" name=""/>
        <dsp:cNvSpPr/>
      </dsp:nvSpPr>
      <dsp:spPr>
        <a:xfrm>
          <a:off x="5468604" y="0"/>
          <a:ext cx="2385966" cy="914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Assign</a:t>
          </a:r>
          <a:endParaRPr lang="en-US" sz="2400" kern="1200" dirty="0"/>
        </a:p>
      </dsp:txBody>
      <dsp:txXfrm>
        <a:off x="5495380" y="26776"/>
        <a:ext cx="2332414" cy="86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C32618-BF8B-4796-94BD-85030160C70F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A35EC6-7FDF-457A-801B-72BFE0958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5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909C-E72C-4B39-A0C8-04656F087CC9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2B53F-D14C-4FD8-92E1-B82232BEE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1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F85-4B51-4B15-87AE-105410A1F03A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A1FE9-7EDE-450B-A2A2-4D0FA7249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57900"/>
            <a:ext cx="5715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724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9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124200"/>
            <a:ext cx="8696325" cy="12763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FD009-A64F-4BEE-A23F-CA08E06CEAA5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AFC5-E693-45E9-98B3-8915ECC14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34664-EFA3-4AE9-8E80-91A4AFF3D700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7B456-08DC-46E6-A72F-1333647A9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06AC-6053-49DC-B632-17CC59066177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BAE0B-CB8B-4459-A442-1400A2E76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623C-E797-4246-91E4-D92221865E64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4535-62AB-43AB-A272-C7BEA1BCF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613" y="228600"/>
            <a:ext cx="8789987" cy="154940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184150" y="1316038"/>
            <a:ext cx="8807450" cy="512762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16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27C8-0DC7-4C70-A10F-3B6BF3DF9C89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49C29-FFC7-428E-9436-CC8973F0F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62400" y="228600"/>
            <a:ext cx="4962525" cy="11477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5CCA-4302-49A4-97BF-051CB7C657EF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5CC8-6E7F-456C-B369-A28E8D1CA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1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317B-BE0F-4CFE-997F-6A1254E41A67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8F4D-B803-42E1-B96B-1BEC74013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 userDrawn="1"/>
        </p:nvSpPr>
        <p:spPr>
          <a:xfrm>
            <a:off x="201613" y="228600"/>
            <a:ext cx="8789987" cy="154940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22"/>
          <p:cNvGrpSpPr>
            <a:grpSpLocks noChangeAspect="1"/>
          </p:cNvGrpSpPr>
          <p:nvPr userDrawn="1"/>
        </p:nvGrpSpPr>
        <p:grpSpPr bwMode="auto">
          <a:xfrm>
            <a:off x="184150" y="1316038"/>
            <a:ext cx="8807450" cy="512762"/>
            <a:chOff x="-3905251" y="4294188"/>
            <a:chExt cx="13027839" cy="1892300"/>
          </a:xfrm>
        </p:grpSpPr>
        <p:sp>
          <p:nvSpPr>
            <p:cNvPr id="103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4" name="Freeform 27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1778000"/>
            <a:ext cx="7408862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rgbClr val="0B5395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rgbClr val="0B5395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rgbClr val="0B5395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rgbClr val="0B5395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rgbClr val="0B5395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405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4800" b="1" dirty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Vehicle Requisition </a:t>
            </a:r>
            <a:r>
              <a:rPr lang="en-US" sz="4800" b="1" dirty="0" smtClean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</a:t>
            </a:r>
            <a:endParaRPr lang="en-US" sz="4800" b="1" dirty="0">
              <a:ln w="28575">
                <a:solidFill>
                  <a:srgbClr val="FFC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85"/>
            <a:ext cx="9144000" cy="158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6" y="2286000"/>
            <a:ext cx="4149906" cy="2847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1" y="4191000"/>
            <a:ext cx="419099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A Software to make the Vehicle Requisition process smarter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Employee Dash Board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7539"/>
            <a:ext cx="8610600" cy="437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8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Requisition entry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" y="1727005"/>
            <a:ext cx="7226490" cy="482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1905000"/>
            <a:ext cx="7815262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Employee’s </a:t>
            </a:r>
            <a:r>
              <a:rPr lang="en-US" dirty="0" smtClean="0"/>
              <a:t>New </a:t>
            </a:r>
            <a:r>
              <a:rPr lang="en-US" dirty="0"/>
              <a:t>Requisitions List</a:t>
            </a:r>
          </a:p>
        </p:txBody>
      </p:sp>
    </p:spTree>
    <p:extLst>
      <p:ext uri="{BB962C8B-B14F-4D97-AF65-F5344CB8AC3E}">
        <p14:creationId xmlns:p14="http://schemas.microsoft.com/office/powerpoint/2010/main" val="42479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Employee’s </a:t>
            </a:r>
            <a:r>
              <a:rPr lang="en-US" sz="3600" dirty="0"/>
              <a:t>Assigned Requisitions </a:t>
            </a:r>
            <a:r>
              <a:rPr lang="en-US" sz="3600" dirty="0" smtClean="0"/>
              <a:t>List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229600" cy="4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Feedback against requisition</a:t>
            </a:r>
            <a:endParaRPr lang="en-US" sz="36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4014"/>
            <a:ext cx="8229600" cy="448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Dash Board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6" y="1752600"/>
            <a:ext cx="8763000" cy="43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Awaiting requests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5" y="1828800"/>
            <a:ext cx="8482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requests assigning panel</a:t>
            </a:r>
            <a:endParaRPr lang="en-US" dirty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0573"/>
            <a:ext cx="7912675" cy="4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2" y="1828800"/>
            <a:ext cx="7317433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smtClean="0"/>
              <a:t>request Reassigning </a:t>
            </a:r>
            <a:r>
              <a:rPr lang="en-US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5819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assigned requisitions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752600"/>
            <a:ext cx="7408862" cy="4876800"/>
          </a:xfrm>
          <a:extLst/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Introduction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Audience / market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 the program will </a:t>
            </a:r>
            <a:r>
              <a:rPr lang="en-US" dirty="0" smtClean="0"/>
              <a:t>work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Project partners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Website Overview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Assigned Requisition Details</a:t>
            </a:r>
            <a:endParaRPr lang="en-US" sz="36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87418"/>
            <a:ext cx="7848600" cy="501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5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Administrative setup page</a:t>
            </a:r>
            <a:endParaRPr lang="en-US" sz="3600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1" y="1763421"/>
            <a:ext cx="7977189" cy="448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752600"/>
            <a:ext cx="7408862" cy="4495800"/>
          </a:xfrm>
          <a:extLst/>
        </p:spPr>
        <p:txBody>
          <a:bodyPr rtlCol="0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 tool for simplifying </a:t>
            </a:r>
            <a:r>
              <a:rPr lang="en-US" dirty="0" smtClean="0"/>
              <a:t>Vehicle Requisition Process and to reduce time consumption . 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Primarily for </a:t>
            </a:r>
            <a:r>
              <a:rPr lang="en-US" dirty="0" smtClean="0"/>
              <a:t>employees</a:t>
            </a:r>
            <a:r>
              <a:rPr lang="en-US" dirty="0" smtClean="0"/>
              <a:t> </a:t>
            </a:r>
            <a:r>
              <a:rPr lang="en-US" dirty="0" smtClean="0"/>
              <a:t>who wants to request for a vehicle </a:t>
            </a:r>
            <a:r>
              <a:rPr lang="en-US" dirty="0" smtClean="0"/>
              <a:t>for requisition 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Using MVC platform and computerized automated </a:t>
            </a:r>
            <a:r>
              <a:rPr lang="en-US" dirty="0" smtClean="0"/>
              <a:t>technologies .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reduces </a:t>
            </a:r>
            <a:r>
              <a:rPr lang="en-US" dirty="0"/>
              <a:t>the need for </a:t>
            </a:r>
            <a:r>
              <a:rPr lang="en-US" dirty="0" smtClean="0"/>
              <a:t>paper </a:t>
            </a:r>
            <a:r>
              <a:rPr lang="en-US" dirty="0" smtClean="0"/>
              <a:t>works 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Developed by </a:t>
            </a:r>
            <a:r>
              <a:rPr lang="en-US" dirty="0" smtClean="0"/>
              <a:t>a team of BKIICT </a:t>
            </a:r>
            <a:r>
              <a:rPr lang="en-US" dirty="0" smtClean="0"/>
              <a:t>students .</a:t>
            </a:r>
            <a:endParaRPr lang="en-US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Introducing</a:t>
            </a:r>
            <a:r>
              <a:rPr lang="en-US" altLang="en-US" sz="3600" b="1" dirty="0" smtClean="0"/>
              <a:t>: </a:t>
            </a:r>
            <a:r>
              <a:rPr lang="en-US" altLang="en-US" sz="3200" b="1" dirty="0" smtClean="0"/>
              <a:t>a new software program</a:t>
            </a:r>
            <a:endParaRPr lang="fr-BE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Primarily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Bangladesh Computer Council (BCC) to </a:t>
            </a:r>
            <a:r>
              <a:rPr lang="en-US" dirty="0" smtClean="0"/>
              <a:t>manage a large number of vehicles </a:t>
            </a:r>
            <a:r>
              <a:rPr lang="en-US" dirty="0" smtClean="0"/>
              <a:t>requisition process.</a:t>
            </a:r>
            <a:endParaRPr lang="en-US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Also </a:t>
            </a:r>
            <a:r>
              <a:rPr lang="en-US" dirty="0"/>
              <a:t>useful </a:t>
            </a:r>
            <a:r>
              <a:rPr lang="en-US" dirty="0" smtClean="0"/>
              <a:t>for –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Another Organizations </a:t>
            </a:r>
            <a:r>
              <a:rPr lang="en-US" dirty="0" smtClean="0"/>
              <a:t>to </a:t>
            </a:r>
            <a:r>
              <a:rPr lang="en-US" dirty="0" smtClean="0"/>
              <a:t>provide same </a:t>
            </a:r>
            <a:r>
              <a:rPr lang="en-US" dirty="0" smtClean="0"/>
              <a:t>vehicle requisition </a:t>
            </a:r>
            <a:r>
              <a:rPr lang="en-US" dirty="0" smtClean="0"/>
              <a:t>facilities .</a:t>
            </a:r>
            <a:endParaRPr lang="en-US" dirty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Organizations with a huge number of Vehicle in their Vehicle pool can also maintain their regular vehicle and driver related works with so much simplicity . </a:t>
            </a:r>
            <a:endParaRPr lang="en-US" dirty="0" smtClean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Organizations who </a:t>
            </a:r>
            <a:r>
              <a:rPr lang="en-US" dirty="0" smtClean="0"/>
              <a:t>want to make the rent/requisition process smarter.</a:t>
            </a:r>
            <a:endParaRPr lang="fr-BE" dirty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Audience /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How the progam will 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It is a web based </a:t>
            </a:r>
            <a:r>
              <a:rPr lang="en-US" sz="1800" dirty="0" smtClean="0"/>
              <a:t>application 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Employee </a:t>
            </a:r>
            <a:r>
              <a:rPr lang="en-US" sz="1800" dirty="0" smtClean="0"/>
              <a:t>request for </a:t>
            </a:r>
            <a:r>
              <a:rPr lang="en-US" sz="1800" dirty="0" smtClean="0"/>
              <a:t>requisition </a:t>
            </a:r>
            <a:r>
              <a:rPr lang="en-US" sz="1800" dirty="0" smtClean="0"/>
              <a:t>using their web browser through </a:t>
            </a:r>
            <a:r>
              <a:rPr lang="en-US" sz="1800" dirty="0" smtClean="0"/>
              <a:t>internet 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A controller will get the request through internet and will assign a vehicle against the </a:t>
            </a:r>
            <a:r>
              <a:rPr lang="en-US" sz="1800" dirty="0" smtClean="0"/>
              <a:t>request 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After successful vehicle assigning process system </a:t>
            </a:r>
            <a:r>
              <a:rPr lang="en-US" sz="1800" dirty="0" smtClean="0"/>
              <a:t>will send </a:t>
            </a:r>
            <a:r>
              <a:rPr lang="en-US" sz="1800" dirty="0" smtClean="0"/>
              <a:t>notification </a:t>
            </a:r>
            <a:r>
              <a:rPr lang="en-US" sz="1800" dirty="0" smtClean="0"/>
              <a:t>to the requester and </a:t>
            </a:r>
            <a:r>
              <a:rPr lang="en-US" sz="1800" dirty="0" smtClean="0"/>
              <a:t>the </a:t>
            </a:r>
            <a:r>
              <a:rPr lang="en-US" sz="1800" dirty="0" smtClean="0"/>
              <a:t>driver </a:t>
            </a:r>
            <a:r>
              <a:rPr lang="en-US" sz="1800" dirty="0" smtClean="0"/>
              <a:t>through Email and also in our website 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Controller, employee and driver can also communicate with each other against any requisition during different state of requisition . It will eliminate communication gap between each other.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fr-BE" altLang="en-US" b="1" dirty="0" smtClean="0">
                <a:solidFill>
                  <a:srgbClr val="0B5395"/>
                </a:solidFill>
              </a:rPr>
              <a:t>BKIICT</a:t>
            </a:r>
          </a:p>
          <a:p>
            <a:pPr eaLnBrk="1" hangingPunct="1">
              <a:buFont typeface="Arial" charset="0"/>
              <a:buChar char="•"/>
            </a:pPr>
            <a:r>
              <a:rPr lang="fr-BE" altLang="en-US" b="1" dirty="0" smtClean="0">
                <a:solidFill>
                  <a:srgbClr val="0B5395"/>
                </a:solidFill>
              </a:rPr>
              <a:t>BCC</a:t>
            </a:r>
            <a:endParaRPr lang="fr-BE" altLang="en-US" dirty="0" smtClean="0">
              <a:solidFill>
                <a:srgbClr val="0B5395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Project partners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4260112"/>
              </p:ext>
            </p:extLst>
          </p:nvPr>
        </p:nvGraphicFramePr>
        <p:xfrm>
          <a:off x="228600" y="1778000"/>
          <a:ext cx="8763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69660343"/>
              </p:ext>
            </p:extLst>
          </p:nvPr>
        </p:nvGraphicFramePr>
        <p:xfrm>
          <a:off x="228600" y="3886200"/>
          <a:ext cx="8839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5" name="Group 24"/>
          <p:cNvGrpSpPr/>
          <p:nvPr/>
        </p:nvGrpSpPr>
        <p:grpSpPr>
          <a:xfrm rot="16200000">
            <a:off x="7242490" y="3356289"/>
            <a:ext cx="755024" cy="304797"/>
            <a:chOff x="4276871" y="295226"/>
            <a:chExt cx="1038320" cy="323760"/>
          </a:xfrm>
        </p:grpSpPr>
        <p:sp>
          <p:nvSpPr>
            <p:cNvPr id="26" name="Right Arrow 25"/>
            <p:cNvSpPr/>
            <p:nvPr/>
          </p:nvSpPr>
          <p:spPr>
            <a:xfrm flipH="1" flipV="1">
              <a:off x="4276871" y="295226"/>
              <a:ext cx="1038320" cy="3237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 txBox="1"/>
            <p:nvPr/>
          </p:nvSpPr>
          <p:spPr>
            <a:xfrm rot="10800000">
              <a:off x="4373999" y="359978"/>
              <a:ext cx="941192" cy="194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92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Website Overview</a:t>
            </a:r>
          </a:p>
        </p:txBody>
      </p:sp>
    </p:spTree>
    <p:extLst>
      <p:ext uri="{BB962C8B-B14F-4D97-AF65-F5344CB8AC3E}">
        <p14:creationId xmlns:p14="http://schemas.microsoft.com/office/powerpoint/2010/main" val="22778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Login-page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40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319</Words>
  <Application>Microsoft Office PowerPoint</Application>
  <PresentationFormat>On-screen Show (4:3)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Candara</vt:lpstr>
      <vt:lpstr>Symbol</vt:lpstr>
      <vt:lpstr>Waveform</vt:lpstr>
      <vt:lpstr>PowerPoint Presentation</vt:lpstr>
      <vt:lpstr>Contents</vt:lpstr>
      <vt:lpstr>Introducing: a new software program</vt:lpstr>
      <vt:lpstr>Audience / market</vt:lpstr>
      <vt:lpstr>How the progam will work</vt:lpstr>
      <vt:lpstr>Project partners</vt:lpstr>
      <vt:lpstr>Process flow</vt:lpstr>
      <vt:lpstr>Website Overview</vt:lpstr>
      <vt:lpstr>Login-page</vt:lpstr>
      <vt:lpstr>Employee Dash Board</vt:lpstr>
      <vt:lpstr>Requisition entry</vt:lpstr>
      <vt:lpstr>Employee’s New Requisitions List</vt:lpstr>
      <vt:lpstr>Employee’s Assigned Requisitions List</vt:lpstr>
      <vt:lpstr>Feedback against requisition</vt:lpstr>
      <vt:lpstr>Admin Dash Board</vt:lpstr>
      <vt:lpstr>Admin Awaiting requests panel</vt:lpstr>
      <vt:lpstr>Admin requests assigning panel</vt:lpstr>
      <vt:lpstr>Admin request Reassigning panel</vt:lpstr>
      <vt:lpstr>Admin assigned requisitions list</vt:lpstr>
      <vt:lpstr>Assigned Requisition Details</vt:lpstr>
      <vt:lpstr>Administrative setup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[Software project presentation]</dc:title>
  <dc:creator>Nikki Sullings</dc:creator>
  <cp:lastModifiedBy>Windows User</cp:lastModifiedBy>
  <cp:revision>256</cp:revision>
  <dcterms:created xsi:type="dcterms:W3CDTF">2006-08-16T00:00:00Z</dcterms:created>
  <dcterms:modified xsi:type="dcterms:W3CDTF">2018-11-19T04:51:57Z</dcterms:modified>
</cp:coreProperties>
</file>