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4" r:id="rId4"/>
    <p:sldId id="315" r:id="rId5"/>
    <p:sldId id="340" r:id="rId6"/>
    <p:sldId id="316" r:id="rId7"/>
    <p:sldId id="317" r:id="rId8"/>
    <p:sldId id="33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Kazi Shalauddin" initials="MKS" lastIdx="1" clrIdx="0">
    <p:extLst>
      <p:ext uri="{19B8F6BF-5375-455C-9EA6-DF929625EA0E}">
        <p15:presenceInfo xmlns:p15="http://schemas.microsoft.com/office/powerpoint/2012/main" userId="f5fe14bd30f312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4660"/>
  </p:normalViewPr>
  <p:slideViewPr>
    <p:cSldViewPr>
      <p:cViewPr varScale="1">
        <p:scale>
          <a:sx n="66" d="100"/>
          <a:sy n="66" d="100"/>
        </p:scale>
        <p:origin x="14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14:21:51.254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000" dirty="0" smtClean="0"/>
            <a:t>Request Submitted by Employee</a:t>
          </a:r>
          <a:endParaRPr lang="en-US" sz="20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 dirty="0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000" dirty="0" smtClean="0"/>
            <a:t>Request sent to a Controller as a new Request</a:t>
          </a:r>
          <a:endParaRPr lang="en-US" sz="20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F9333-022F-4543-9108-4A8104F6BD47}" type="pres">
      <dgm:prSet presAssocID="{52289503-B9B2-466F-9763-D47B2C16BAF4}" presName="node" presStyleLbl="node1" presStyleIdx="0" presStyleCnt="2" custScaleX="62938" custScaleY="62623" custLinFactNeighborX="-33139" custLinFactNeighborY="-1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9ACF-FFBA-4CA8-AEE6-2166B1620A83}" type="pres">
      <dgm:prSet presAssocID="{7A189598-83E9-40F2-B0F7-91E21A91B9EE}" presName="sibTrans" presStyleLbl="sibTrans2D1" presStyleIdx="0" presStyleCnt="1" custScaleX="110894" custScaleY="28799" custLinFactNeighborX="-2162"/>
      <dgm:spPr/>
      <dgm:t>
        <a:bodyPr/>
        <a:lstStyle/>
        <a:p>
          <a:endParaRPr lang="en-US"/>
        </a:p>
      </dgm:t>
    </dgm:pt>
    <dgm:pt modelId="{1D2C7A57-4C48-46C8-BA97-51A929F61C0E}" type="pres">
      <dgm:prSet presAssocID="{7A189598-83E9-40F2-B0F7-91E21A91B9E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254DCDA-E4C8-4B5F-AB8F-C2D6F13EB790}" type="pres">
      <dgm:prSet presAssocID="{32ABF20E-56A9-4870-8866-888B24C00DA9}" presName="node" presStyleLbl="node1" presStyleIdx="1" presStyleCnt="2" custScaleX="75153" custScaleY="62623" custLinFactNeighborX="-51088" custLinFactNeighborY="-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2BE42-A6F1-4F4E-A64B-37FBE4326723}" type="presOf" srcId="{52289503-B9B2-466F-9763-D47B2C16BAF4}" destId="{EF2F9333-022F-4543-9108-4A8104F6BD47}" srcOrd="0" destOrd="0" presId="urn:microsoft.com/office/officeart/2005/8/layout/process5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FBBA7B41-A72A-4E6A-8699-F7A683B5072D}" type="presOf" srcId="{3C575EA1-C74A-4459-8536-8BEEC9DE2F0E}" destId="{2A6C335F-5FDE-47A8-AF8A-070CCC89D75D}" srcOrd="0" destOrd="0" presId="urn:microsoft.com/office/officeart/2005/8/layout/process5"/>
    <dgm:cxn modelId="{7E9AD4F4-102F-4734-8637-96BE5D6F1044}" type="presOf" srcId="{32ABF20E-56A9-4870-8866-888B24C00DA9}" destId="{9254DCDA-E4C8-4B5F-AB8F-C2D6F13EB790}" srcOrd="0" destOrd="0" presId="urn:microsoft.com/office/officeart/2005/8/layout/process5"/>
    <dgm:cxn modelId="{19CF7608-F86D-449D-95B7-2707CA3F05FA}" type="presOf" srcId="{7A189598-83E9-40F2-B0F7-91E21A91B9EE}" destId="{51749ACF-FFBA-4CA8-AEE6-2166B1620A83}" srcOrd="0" destOrd="0" presId="urn:microsoft.com/office/officeart/2005/8/layout/process5"/>
    <dgm:cxn modelId="{F53D5076-FAD5-4308-ADB5-C62587A17FF1}" type="presOf" srcId="{7A189598-83E9-40F2-B0F7-91E21A91B9EE}" destId="{1D2C7A57-4C48-46C8-BA97-51A929F61C0E}" srcOrd="1" destOrd="0" presId="urn:microsoft.com/office/officeart/2005/8/layout/process5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E9A81A5A-50A8-4D35-B1A1-96CFD6DE3E5D}" type="presParOf" srcId="{2A6C335F-5FDE-47A8-AF8A-070CCC89D75D}" destId="{EF2F9333-022F-4543-9108-4A8104F6BD47}" srcOrd="0" destOrd="0" presId="urn:microsoft.com/office/officeart/2005/8/layout/process5"/>
    <dgm:cxn modelId="{1A97E5FE-79B7-4DF6-971A-D9355C8A05F8}" type="presParOf" srcId="{2A6C335F-5FDE-47A8-AF8A-070CCC89D75D}" destId="{51749ACF-FFBA-4CA8-AEE6-2166B1620A83}" srcOrd="1" destOrd="0" presId="urn:microsoft.com/office/officeart/2005/8/layout/process5"/>
    <dgm:cxn modelId="{895654CE-67BF-4E73-A9D1-C9816A57E58D}" type="presParOf" srcId="{51749ACF-FFBA-4CA8-AEE6-2166B1620A83}" destId="{1D2C7A57-4C48-46C8-BA97-51A929F61C0E}" srcOrd="0" destOrd="0" presId="urn:microsoft.com/office/officeart/2005/8/layout/process5"/>
    <dgm:cxn modelId="{9B86E61F-E0A2-42E6-AF69-044A2528EE06}" type="presParOf" srcId="{2A6C335F-5FDE-47A8-AF8A-070CCC89D75D}" destId="{9254DCDA-E4C8-4B5F-AB8F-C2D6F13EB79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000" dirty="0" smtClean="0"/>
            <a:t>Notification to requestor and driver</a:t>
          </a:r>
          <a:endParaRPr lang="en-US" sz="20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000" dirty="0" smtClean="0"/>
            <a:t>Assign / Reassign</a:t>
          </a:r>
          <a:endParaRPr lang="en-US" sz="20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F9333-022F-4543-9108-4A8104F6BD47}" type="pres">
      <dgm:prSet presAssocID="{52289503-B9B2-466F-9763-D47B2C16BAF4}" presName="node" presStyleLbl="node1" presStyleIdx="0" presStyleCnt="2" custScaleX="116634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9ACF-FFBA-4CA8-AEE6-2166B1620A83}" type="pres">
      <dgm:prSet presAssocID="{7A189598-83E9-40F2-B0F7-91E21A91B9EE}" presName="sibTrans" presStyleLbl="sibTrans2D1" presStyleIdx="0" presStyleCnt="1" custFlipVert="1" custFlipHor="1" custScaleX="153349" custScaleY="40875" custLinFactNeighborX="-2162"/>
      <dgm:spPr/>
      <dgm:t>
        <a:bodyPr/>
        <a:lstStyle/>
        <a:p>
          <a:endParaRPr lang="en-US"/>
        </a:p>
      </dgm:t>
    </dgm:pt>
    <dgm:pt modelId="{1D2C7A57-4C48-46C8-BA97-51A929F61C0E}" type="pres">
      <dgm:prSet presAssocID="{7A189598-83E9-40F2-B0F7-91E21A91B9E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254DCDA-E4C8-4B5F-AB8F-C2D6F13EB790}" type="pres">
      <dgm:prSet presAssocID="{32ABF20E-56A9-4870-8866-888B24C00DA9}" presName="node" presStyleLbl="node1" presStyleIdx="1" presStyleCnt="2" custScaleX="74705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026CE6-BABA-4732-BFD5-77AE09990AC6}" type="presOf" srcId="{7A189598-83E9-40F2-B0F7-91E21A91B9EE}" destId="{51749ACF-FFBA-4CA8-AEE6-2166B1620A83}" srcOrd="0" destOrd="0" presId="urn:microsoft.com/office/officeart/2005/8/layout/process5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CEEEC03F-561C-463A-8AD3-C073FB8C09B5}" type="presOf" srcId="{32ABF20E-56A9-4870-8866-888B24C00DA9}" destId="{9254DCDA-E4C8-4B5F-AB8F-C2D6F13EB790}" srcOrd="0" destOrd="0" presId="urn:microsoft.com/office/officeart/2005/8/layout/process5"/>
    <dgm:cxn modelId="{8552D4E4-928A-4642-A20F-5FA527807E81}" type="presOf" srcId="{7A189598-83E9-40F2-B0F7-91E21A91B9EE}" destId="{1D2C7A57-4C48-46C8-BA97-51A929F61C0E}" srcOrd="1" destOrd="0" presId="urn:microsoft.com/office/officeart/2005/8/layout/process5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EF1F5737-A0D6-4100-A3E3-8F7684F0FA59}" type="presOf" srcId="{3C575EA1-C74A-4459-8536-8BEEC9DE2F0E}" destId="{2A6C335F-5FDE-47A8-AF8A-070CCC89D75D}" srcOrd="0" destOrd="0" presId="urn:microsoft.com/office/officeart/2005/8/layout/process5"/>
    <dgm:cxn modelId="{C59AE331-A97F-48D5-96CE-2340E0C5BF16}" type="presOf" srcId="{52289503-B9B2-466F-9763-D47B2C16BAF4}" destId="{EF2F9333-022F-4543-9108-4A8104F6BD47}" srcOrd="0" destOrd="0" presId="urn:microsoft.com/office/officeart/2005/8/layout/process5"/>
    <dgm:cxn modelId="{C5C4BE1C-83FB-4746-96B8-281F908F3081}" type="presParOf" srcId="{2A6C335F-5FDE-47A8-AF8A-070CCC89D75D}" destId="{EF2F9333-022F-4543-9108-4A8104F6BD47}" srcOrd="0" destOrd="0" presId="urn:microsoft.com/office/officeart/2005/8/layout/process5"/>
    <dgm:cxn modelId="{B1F255E1-3931-4E35-BF3F-7919FC68E705}" type="presParOf" srcId="{2A6C335F-5FDE-47A8-AF8A-070CCC89D75D}" destId="{51749ACF-FFBA-4CA8-AEE6-2166B1620A83}" srcOrd="1" destOrd="0" presId="urn:microsoft.com/office/officeart/2005/8/layout/process5"/>
    <dgm:cxn modelId="{A5C40259-977D-4158-96F2-7DF44A1B91DF}" type="presParOf" srcId="{51749ACF-FFBA-4CA8-AEE6-2166B1620A83}" destId="{1D2C7A57-4C48-46C8-BA97-51A929F61C0E}" srcOrd="0" destOrd="0" presId="urn:microsoft.com/office/officeart/2005/8/layout/process5"/>
    <dgm:cxn modelId="{CB1ADCBE-BB18-4284-8C76-637DBB0E691B}" type="presParOf" srcId="{2A6C335F-5FDE-47A8-AF8A-070CCC89D75D}" destId="{9254DCDA-E4C8-4B5F-AB8F-C2D6F13EB79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251347" y="0"/>
          <a:ext cx="2127467" cy="127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 Submitted by Employee</a:t>
          </a:r>
          <a:endParaRPr lang="en-US" sz="2000" kern="1200" dirty="0"/>
        </a:p>
      </dsp:txBody>
      <dsp:txXfrm>
        <a:off x="288547" y="37200"/>
        <a:ext cx="2053067" cy="1195691"/>
      </dsp:txXfrm>
    </dsp:sp>
    <dsp:sp modelId="{51749ACF-FFBA-4CA8-AEE6-2166B1620A83}">
      <dsp:nvSpPr>
        <dsp:cNvPr id="0" name=""/>
        <dsp:cNvSpPr/>
      </dsp:nvSpPr>
      <dsp:spPr>
        <a:xfrm rot="6">
          <a:off x="2512739" y="514336"/>
          <a:ext cx="438088" cy="241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512739" y="562621"/>
        <a:ext cx="365661" cy="144853"/>
      </dsp:txXfrm>
    </dsp:sp>
    <dsp:sp modelId="{9254DCDA-E4C8-4B5F-AB8F-C2D6F13EB790}">
      <dsp:nvSpPr>
        <dsp:cNvPr id="0" name=""/>
        <dsp:cNvSpPr/>
      </dsp:nvSpPr>
      <dsp:spPr>
        <a:xfrm>
          <a:off x="3124195" y="5"/>
          <a:ext cx="2540365" cy="127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 sent to a Controller as a new Request</a:t>
          </a:r>
          <a:endParaRPr lang="en-US" sz="2000" kern="1200" dirty="0"/>
        </a:p>
      </dsp:txBody>
      <dsp:txXfrm>
        <a:off x="3161395" y="37205"/>
        <a:ext cx="2465965" cy="1195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465947" y="0"/>
          <a:ext cx="3725116" cy="914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Notification to requestor and driver</a:t>
          </a:r>
          <a:endParaRPr lang="en-US" sz="2000" kern="1200" dirty="0"/>
        </a:p>
      </dsp:txBody>
      <dsp:txXfrm>
        <a:off x="492723" y="26776"/>
        <a:ext cx="3671564" cy="860662"/>
      </dsp:txXfrm>
    </dsp:sp>
    <dsp:sp modelId="{51749ACF-FFBA-4CA8-AEE6-2166B1620A83}">
      <dsp:nvSpPr>
        <dsp:cNvPr id="0" name=""/>
        <dsp:cNvSpPr/>
      </dsp:nvSpPr>
      <dsp:spPr>
        <a:xfrm flipH="1" flipV="1">
          <a:off x="4276871" y="295226"/>
          <a:ext cx="1038320" cy="323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373999" y="359978"/>
        <a:ext cx="941192" cy="194256"/>
      </dsp:txXfrm>
    </dsp:sp>
    <dsp:sp modelId="{9254DCDA-E4C8-4B5F-AB8F-C2D6F13EB790}">
      <dsp:nvSpPr>
        <dsp:cNvPr id="0" name=""/>
        <dsp:cNvSpPr/>
      </dsp:nvSpPr>
      <dsp:spPr>
        <a:xfrm>
          <a:off x="5468604" y="0"/>
          <a:ext cx="2385966" cy="914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 / Reassign</a:t>
          </a:r>
          <a:endParaRPr lang="en-US" sz="2000" kern="1200" dirty="0"/>
        </a:p>
      </dsp:txBody>
      <dsp:txXfrm>
        <a:off x="5495380" y="26776"/>
        <a:ext cx="2332414" cy="86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C32618-BF8B-4796-94BD-85030160C70F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A35EC6-7FDF-457A-801B-72BFE0958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909C-E72C-4B39-A0C8-04656F087CC9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2B53F-D14C-4FD8-92E1-B82232BEE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1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F85-4B51-4B15-87AE-105410A1F03A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1FE9-7EDE-450B-A2A2-4D0FA7249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57900"/>
            <a:ext cx="5715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724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124200"/>
            <a:ext cx="8696325" cy="12763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D009-A64F-4BEE-A23F-CA08E06CEAA5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FC5-E693-45E9-98B3-8915ECC14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34664-EFA3-4AE9-8E80-91A4AFF3D700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7B456-08DC-46E6-A72F-1333647A9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06AC-6053-49DC-B632-17CC59066177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BAE0B-CB8B-4459-A442-1400A2E7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623C-E797-4246-91E4-D92221865E64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4535-62AB-43AB-A272-C7BEA1BCF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16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27C8-0DC7-4C70-A10F-3B6BF3DF9C89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49C29-FFC7-428E-9436-CC8973F0F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62400" y="228600"/>
            <a:ext cx="4962525" cy="11477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5CCA-4302-49A4-97BF-051CB7C657EF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5CC8-6E7F-456C-B369-A28E8D1CA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1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317B-BE0F-4CFE-997F-6A1254E41A67}" type="datetimeFigureOut">
              <a:rPr lang="en-US"/>
              <a:pPr>
                <a:defRPr/>
              </a:pPr>
              <a:t>17-Jan-19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8F4D-B803-42E1-B96B-1BEC74013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 userDrawn="1"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22"/>
          <p:cNvGrpSpPr>
            <a:grpSpLocks noChangeAspect="1"/>
          </p:cNvGrpSpPr>
          <p:nvPr userDrawn="1"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103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4" name="Freeform 27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1778000"/>
            <a:ext cx="7408862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rgbClr val="0B5395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rgbClr val="0B5395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rgbClr val="0B5395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rgbClr val="0B5395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rgbClr val="0B5395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405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4800" b="1" dirty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Vehicle Requisition </a:t>
            </a:r>
            <a:r>
              <a:rPr lang="en-US" sz="4800" b="1" dirty="0" smtClean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</a:t>
            </a:r>
            <a:endParaRPr lang="en-US" sz="4800" b="1" dirty="0">
              <a:ln w="28575">
                <a:solidFill>
                  <a:srgbClr val="FFC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5"/>
            <a:ext cx="9144000" cy="158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6" y="2286000"/>
            <a:ext cx="4149906" cy="2847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1" y="4191000"/>
            <a:ext cx="419099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A Software to make the Vehicle Requisition process smarter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675"/>
            <a:ext cx="8272462" cy="4495800"/>
          </a:xfrm>
          <a:extLst/>
        </p:spPr>
        <p:txBody>
          <a:bodyPr rtlCol="0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tool for simplifying </a:t>
            </a:r>
            <a:r>
              <a:rPr lang="en-US" dirty="0" smtClean="0"/>
              <a:t>Vehicle Requisition Process and to reduce time consumption .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Primarily for </a:t>
            </a:r>
            <a:r>
              <a:rPr lang="en-US" dirty="0" smtClean="0"/>
              <a:t>employees who wants to request for a vehicle for requisition 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Using MVC platform and computerized automated technologies .</a:t>
            </a:r>
          </a:p>
          <a:p>
            <a:pPr>
              <a:lnSpc>
                <a:spcPct val="170000"/>
              </a:lnSpc>
            </a:pPr>
            <a:r>
              <a:rPr lang="en-US" dirty="0"/>
              <a:t>I</a:t>
            </a:r>
            <a:r>
              <a:rPr lang="en-US" dirty="0" smtClean="0"/>
              <a:t>t reduces </a:t>
            </a:r>
            <a:r>
              <a:rPr lang="en-US" dirty="0"/>
              <a:t>the need for </a:t>
            </a:r>
            <a:r>
              <a:rPr lang="en-US" dirty="0" smtClean="0"/>
              <a:t>paper works 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Developed </a:t>
            </a:r>
            <a:r>
              <a:rPr lang="en-US" dirty="0" smtClean="0"/>
              <a:t>by team Gama of BKIICT </a:t>
            </a:r>
            <a:r>
              <a:rPr lang="en-US" dirty="0" err="1" smtClean="0"/>
              <a:t>ASP.Net</a:t>
            </a:r>
            <a:r>
              <a:rPr lang="en-US" dirty="0" smtClean="0"/>
              <a:t> Batch-1 students .</a:t>
            </a: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Introducing</a:t>
            </a:r>
            <a:r>
              <a:rPr lang="en-US" altLang="en-US" sz="3600" b="1" dirty="0" smtClean="0"/>
              <a:t>: </a:t>
            </a:r>
            <a:r>
              <a:rPr lang="en-US" altLang="en-US" sz="3200" b="1" dirty="0" smtClean="0"/>
              <a:t>a new software program</a:t>
            </a:r>
            <a:endParaRPr lang="fr-BE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How the progam will 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890933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It is a web based application 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Employee request for requisition using their web browser through internet/internal 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 controller will get the request through our system and will assign a vehicle against the request 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After successful vehicle assigning process system will send notification to the requester and the driver through Email / SMS and also in the system 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Controller, employee and driver can also communicate with each other against any requisition during different state of requisition . It will eliminate communication gap between each other.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Controller can generate different reports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86229498"/>
              </p:ext>
            </p:extLst>
          </p:nvPr>
        </p:nvGraphicFramePr>
        <p:xfrm>
          <a:off x="76200" y="1847863"/>
          <a:ext cx="8763000" cy="1270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56545488"/>
              </p:ext>
            </p:extLst>
          </p:nvPr>
        </p:nvGraphicFramePr>
        <p:xfrm>
          <a:off x="234215" y="4572000"/>
          <a:ext cx="8839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5" name="Group 24"/>
          <p:cNvGrpSpPr/>
          <p:nvPr/>
        </p:nvGrpSpPr>
        <p:grpSpPr>
          <a:xfrm rot="16200000">
            <a:off x="7248908" y="3978436"/>
            <a:ext cx="755024" cy="304797"/>
            <a:chOff x="4276871" y="295226"/>
            <a:chExt cx="1038320" cy="323760"/>
          </a:xfrm>
        </p:grpSpPr>
        <p:sp>
          <p:nvSpPr>
            <p:cNvPr id="26" name="Right Arrow 25"/>
            <p:cNvSpPr/>
            <p:nvPr/>
          </p:nvSpPr>
          <p:spPr>
            <a:xfrm flipH="1" flipV="1">
              <a:off x="4276871" y="295226"/>
              <a:ext cx="1038320" cy="3237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 txBox="1"/>
            <p:nvPr/>
          </p:nvSpPr>
          <p:spPr>
            <a:xfrm rot="10800000">
              <a:off x="4373999" y="359978"/>
              <a:ext cx="941192" cy="194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sp>
        <p:nvSpPr>
          <p:cNvPr id="6" name="Diamond 5"/>
          <p:cNvSpPr/>
          <p:nvPr/>
        </p:nvSpPr>
        <p:spPr>
          <a:xfrm>
            <a:off x="6518312" y="1654328"/>
            <a:ext cx="2555103" cy="1781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Respond of the Controller</a:t>
            </a:r>
          </a:p>
          <a:p>
            <a:pPr algn="ctr"/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5791200" y="2392637"/>
            <a:ext cx="609600" cy="304800"/>
          </a:xfrm>
          <a:prstGeom prst="rightArrow">
            <a:avLst/>
          </a:prstGeom>
          <a:solidFill>
            <a:srgbClr val="AAB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105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778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Log-In Operation 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8808"/>
            <a:ext cx="3327039" cy="247978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673690" y="1973566"/>
            <a:ext cx="1219200" cy="533400"/>
          </a:xfrm>
          <a:prstGeom prst="ellipse">
            <a:avLst/>
          </a:prstGeom>
          <a:solidFill>
            <a:srgbClr val="AAB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3342" y="1488808"/>
            <a:ext cx="457200" cy="290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3683632" y="1530152"/>
            <a:ext cx="990058" cy="710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2192"/>
            <a:ext cx="2741757" cy="194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5892890" y="2342192"/>
            <a:ext cx="584651" cy="54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89580" y="3884283"/>
            <a:ext cx="1828800" cy="762000"/>
          </a:xfrm>
          <a:prstGeom prst="ellipse">
            <a:avLst/>
          </a:prstGeom>
          <a:solidFill>
            <a:srgbClr val="AAB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Successful Log In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15200" y="3663790"/>
            <a:ext cx="457200" cy="304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  <a:endCxn id="16" idx="6"/>
          </p:cNvCxnSpPr>
          <p:nvPr/>
        </p:nvCxnSpPr>
        <p:spPr>
          <a:xfrm flipH="1">
            <a:off x="5918380" y="3816190"/>
            <a:ext cx="1396820" cy="44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1" y="4646283"/>
            <a:ext cx="3086371" cy="1981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22" name="Straight Arrow Connector 21"/>
          <p:cNvCxnSpPr>
            <a:stCxn id="16" idx="3"/>
          </p:cNvCxnSpPr>
          <p:nvPr/>
        </p:nvCxnSpPr>
        <p:spPr>
          <a:xfrm flipH="1">
            <a:off x="3251922" y="4534691"/>
            <a:ext cx="1105480" cy="625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91" y="4640570"/>
            <a:ext cx="3244617" cy="214751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4" name="Straight Arrow Connector 33"/>
          <p:cNvCxnSpPr>
            <a:stCxn id="16" idx="4"/>
          </p:cNvCxnSpPr>
          <p:nvPr/>
        </p:nvCxnSpPr>
        <p:spPr>
          <a:xfrm>
            <a:off x="5003980" y="4646283"/>
            <a:ext cx="688911" cy="650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Requisition Requests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3" y="1526956"/>
            <a:ext cx="4831253" cy="38862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2362200" y="2733674"/>
            <a:ext cx="1143000" cy="85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76400" y="2505074"/>
            <a:ext cx="685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237"/>
            <a:ext cx="3836610" cy="3048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3530065" y="2362199"/>
            <a:ext cx="1819261" cy="668337"/>
          </a:xfrm>
          <a:prstGeom prst="ellipse">
            <a:avLst/>
          </a:prstGeom>
          <a:solidFill>
            <a:srgbClr val="AAB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4729" y="1891505"/>
            <a:ext cx="837471" cy="813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0" y="4122737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16342" y="4755137"/>
            <a:ext cx="1853249" cy="820737"/>
          </a:xfrm>
          <a:prstGeom prst="ellipse">
            <a:avLst/>
          </a:prstGeom>
          <a:solidFill>
            <a:srgbClr val="AAB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Request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2"/>
            <a:endCxn id="16" idx="6"/>
          </p:cNvCxnSpPr>
          <p:nvPr/>
        </p:nvCxnSpPr>
        <p:spPr>
          <a:xfrm flipH="1">
            <a:off x="6669591" y="4351337"/>
            <a:ext cx="950409" cy="814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 flipV="1">
            <a:off x="3487404" y="4648200"/>
            <a:ext cx="1328938" cy="517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Request Assign/Reassign Process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24000"/>
            <a:ext cx="2438399" cy="205124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Oval 5"/>
          <p:cNvSpPr/>
          <p:nvPr/>
        </p:nvSpPr>
        <p:spPr>
          <a:xfrm>
            <a:off x="3810000" y="1459468"/>
            <a:ext cx="3124200" cy="18234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5650" y="3048000"/>
            <a:ext cx="1752599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599" y="2667000"/>
            <a:ext cx="1447801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2650067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Assign  Panel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38" y="3449764"/>
            <a:ext cx="3288323" cy="158326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TextBox 14"/>
          <p:cNvSpPr txBox="1"/>
          <p:nvPr/>
        </p:nvSpPr>
        <p:spPr>
          <a:xfrm>
            <a:off x="6705600" y="4785837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Assigned List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24600" y="3048000"/>
            <a:ext cx="762000" cy="91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229600" y="4114800"/>
            <a:ext cx="533400" cy="225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5352587" y="4227784"/>
            <a:ext cx="2877013" cy="134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3651" y="5362602"/>
            <a:ext cx="1548449" cy="610631"/>
          </a:xfrm>
          <a:prstGeom prst="ellipse">
            <a:avLst/>
          </a:prstGeom>
          <a:solidFill>
            <a:srgbClr val="AAB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Reassign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473" y="3907563"/>
            <a:ext cx="3409488" cy="182931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133495" y="5390633"/>
            <a:ext cx="771293" cy="17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225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Candara</vt:lpstr>
      <vt:lpstr>Symbol</vt:lpstr>
      <vt:lpstr>Waveform</vt:lpstr>
      <vt:lpstr>PowerPoint Presentation</vt:lpstr>
      <vt:lpstr>Introducing: a new software program</vt:lpstr>
      <vt:lpstr>How the progam will work</vt:lpstr>
      <vt:lpstr>Process flow</vt:lpstr>
      <vt:lpstr>System Overview</vt:lpstr>
      <vt:lpstr>Log-In Operation </vt:lpstr>
      <vt:lpstr>Requisition Requests Process</vt:lpstr>
      <vt:lpstr>Request Assign/Reassign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[Software project presentation]</dc:title>
  <dc:creator>Nikki Sullings</dc:creator>
  <cp:lastModifiedBy>Md. Kazi Shalauddin</cp:lastModifiedBy>
  <cp:revision>282</cp:revision>
  <dcterms:created xsi:type="dcterms:W3CDTF">2006-08-16T00:00:00Z</dcterms:created>
  <dcterms:modified xsi:type="dcterms:W3CDTF">2019-01-17T09:02:37Z</dcterms:modified>
</cp:coreProperties>
</file>