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0F21-4146-4235-8B26-C119D158697D}" type="datetimeFigureOut">
              <a:rPr lang="en-US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6775-DE07-436C-A923-F029F6B7C2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6775-DE07-436C-A923-F029F6B7C2E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191B0E"/>
                </a:solidFill>
              </a:rPr>
              <a:t>Weka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506" y="4019550"/>
            <a:ext cx="3782744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A Machine Learning Tool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algn="ctr"/>
            <a:endParaRPr lang="EN-US" sz="2400" dirty="0"/>
          </a:p>
        </p:txBody>
      </p:sp>
      <p:pic>
        <p:nvPicPr>
          <p:cNvPr id="4" name="Picture 3" descr="weka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438400"/>
            <a:ext cx="2743200" cy="27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252525"/>
                </a:solidFill>
                <a:latin typeface="sans-serif"/>
              </a:rPr>
              <a:t>Waikato Environment for Knowledge Analysis</a:t>
            </a:r>
          </a:p>
          <a:p>
            <a:r>
              <a:rPr lang="EN-US" sz="2400" dirty="0">
                <a:solidFill>
                  <a:srgbClr val="252525"/>
                </a:solidFill>
                <a:latin typeface="sans-serif"/>
              </a:rPr>
              <a:t>Fully Java-based (Weka 3)</a:t>
            </a:r>
          </a:p>
          <a:p>
            <a:r>
              <a:rPr lang="EN-US" sz="2400" dirty="0">
                <a:solidFill>
                  <a:srgbClr val="252525"/>
                </a:solidFill>
                <a:latin typeface="sans-serif"/>
              </a:rPr>
              <a:t>Includes</a:t>
            </a:r>
          </a:p>
          <a:p>
            <a:pPr lvl="1"/>
            <a:r>
              <a:rPr lang="EN-US" sz="2400" i="0" dirty="0">
                <a:solidFill>
                  <a:srgbClr val="252525"/>
                </a:solidFill>
                <a:latin typeface="sans-serif"/>
              </a:rPr>
              <a:t>Tools for data visualization</a:t>
            </a:r>
            <a:endParaRPr lang="EN-US" sz="2400" i="0" dirty="0">
              <a:solidFill>
                <a:schemeClr val="tx1"/>
              </a:solidFill>
              <a:latin typeface="sans-serif"/>
            </a:endParaRPr>
          </a:p>
          <a:p>
            <a:pPr lvl="1"/>
            <a:r>
              <a:rPr lang="EN-US" sz="2400" i="0" dirty="0">
                <a:solidFill>
                  <a:srgbClr val="252525"/>
                </a:solidFill>
                <a:latin typeface="sans-serif"/>
              </a:rPr>
              <a:t>Algorithm for data analysis</a:t>
            </a:r>
          </a:p>
          <a:p>
            <a:pPr marL="530352" lvl="1" indent="0">
              <a:buNone/>
            </a:pPr>
            <a:endParaRPr lang="EN-US" sz="2400" i="0" dirty="0">
              <a:solidFill>
                <a:srgbClr val="252525"/>
              </a:solidFill>
              <a:latin typeface="sans-serif"/>
            </a:endParaRPr>
          </a:p>
          <a:p>
            <a:pPr lvl="1"/>
            <a:endParaRPr lang="EN-US" i="0" dirty="0">
              <a:solidFill>
                <a:srgbClr val="252525"/>
              </a:solidFill>
              <a:latin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2709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Can Be Done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Weka supports data processing, clustering, classification, regression, visualization, and feature selection</a:t>
            </a:r>
          </a:p>
          <a:p>
            <a:r>
              <a:rPr lang="EN-US" dirty="0"/>
              <a:t>Data must be provided in one flat file or relation</a:t>
            </a:r>
          </a:p>
          <a:p>
            <a:r>
              <a:rPr lang="EN-US" dirty="0"/>
              <a:t>Weka provides access to SQL database using Java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41298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Why 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 availability under GNU public license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Comprehensive collection of data processing and modeling techniques</a:t>
            </a:r>
          </a:p>
          <a:p>
            <a:r>
              <a:rPr lang="EN-US" dirty="0"/>
              <a:t>Easy to use graphical interface along with 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Extension packages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Example Using 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Suppose, we want to classify some data using </a:t>
            </a:r>
            <a:r>
              <a:rPr lang="EN-US" dirty="0" err="1"/>
              <a:t>NaiveBayes</a:t>
            </a:r>
            <a:r>
              <a:rPr lang="EN-US" dirty="0"/>
              <a:t> Classification. </a:t>
            </a:r>
          </a:p>
          <a:p>
            <a:r>
              <a:rPr lang="EN-US" i="0" dirty="0">
                <a:solidFill>
                  <a:srgbClr val="191B0E"/>
                </a:solidFill>
              </a:rPr>
              <a:t>We need the data in CSV format. Here is a row of my CSV file:</a:t>
            </a:r>
          </a:p>
          <a:p>
            <a:pPr marL="530352" lvl="1" indent="0">
              <a:buNone/>
            </a:pPr>
            <a:endParaRPr lang="EN-US" i="0" dirty="0">
              <a:solidFill>
                <a:srgbClr val="000000"/>
              </a:solidFill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</a:rPr>
              <a:t>3.21,2.44,0.77,1.22,0.66,a</a:t>
            </a:r>
          </a:p>
          <a:p>
            <a:pPr marL="530352" lvl="1" indent="0">
              <a:buNone/>
            </a:pPr>
            <a:endParaRPr lang="EN-US" i="0" dirty="0">
              <a:solidFill>
                <a:srgbClr val="191B0E"/>
              </a:solidFill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rgbClr val="191B0E"/>
                </a:solidFill>
              </a:rPr>
              <a:t>Here the last value a indicates its class. The remaining values are feature values</a:t>
            </a:r>
          </a:p>
        </p:txBody>
      </p:sp>
    </p:spTree>
    <p:extLst>
      <p:ext uri="{BB962C8B-B14F-4D97-AF65-F5344CB8AC3E}">
        <p14:creationId xmlns:p14="http://schemas.microsoft.com/office/powerpoint/2010/main" val="72571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Example Using GUI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0" dirty="0">
                <a:solidFill>
                  <a:srgbClr val="191B0E"/>
                </a:solidFill>
              </a:rPr>
              <a:t>Open Weka GUI</a:t>
            </a:r>
            <a:endParaRPr lang="en-US" i="0" dirty="0">
              <a:solidFill>
                <a:srgbClr val="191B0E"/>
              </a:solidFill>
            </a:endParaRPr>
          </a:p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Click on Explorer</a:t>
            </a:r>
          </a:p>
        </p:txBody>
      </p:sp>
      <p:pic>
        <p:nvPicPr>
          <p:cNvPr id="4" name="Picture 3" descr="wek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33750"/>
            <a:ext cx="5440166" cy="32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Example Using GUI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Click on Open File in Preprocess tab. Select the CSV file</a:t>
            </a:r>
          </a:p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Click on Classify tab and Choose </a:t>
            </a:r>
            <a:r>
              <a:rPr lang="EN-US" dirty="0" err="1">
                <a:solidFill>
                  <a:srgbClr val="191B0E"/>
                </a:solidFill>
                <a:latin typeface="Franklin Gothic Book"/>
              </a:rPr>
              <a:t>NaiveBayes</a:t>
            </a:r>
            <a:endParaRPr lang="EN-US" dirty="0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5" name="Picture 4" descr="wek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3248025"/>
            <a:ext cx="4554020" cy="34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Example Using GUI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91B0E"/>
                </a:solidFill>
                <a:latin typeface="Franklin Gothic Book"/>
              </a:rPr>
              <a:t>Click on start and we will get the result and summary statistics</a:t>
            </a:r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  <p:pic>
        <p:nvPicPr>
          <p:cNvPr id="4" name="Picture 3" descr="wek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828925"/>
            <a:ext cx="5112677" cy="38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2732" y="3190875"/>
            <a:ext cx="341744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b="1" dirty="0"/>
              <a:t>Thank You!</a:t>
            </a:r>
            <a:endParaRPr lang="EN-US" sz="3600" b="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8525" y="525780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Kazi Hasan Zubaer</a:t>
            </a:r>
          </a:p>
          <a:p>
            <a:pPr algn="ctr"/>
            <a:r>
              <a:rPr lang="EN-US" dirty="0"/>
              <a:t>1105024</a:t>
            </a:r>
          </a:p>
        </p:txBody>
      </p:sp>
    </p:spTree>
    <p:extLst>
      <p:ext uri="{BB962C8B-B14F-4D97-AF65-F5344CB8AC3E}">
        <p14:creationId xmlns:p14="http://schemas.microsoft.com/office/powerpoint/2010/main" val="39705418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Weka</vt:lpstr>
      <vt:lpstr>Weka</vt:lpstr>
      <vt:lpstr>What Can Be Done </vt:lpstr>
      <vt:lpstr>Why Weka</vt:lpstr>
      <vt:lpstr>Example Using GUI</vt:lpstr>
      <vt:lpstr>Example Using GUI (Cont.)</vt:lpstr>
      <vt:lpstr>Example Using GUI (Cont.)</vt:lpstr>
      <vt:lpstr>Example Using GUI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17</cp:revision>
  <dcterms:created xsi:type="dcterms:W3CDTF">2015-09-21T23:24:45Z</dcterms:created>
  <dcterms:modified xsi:type="dcterms:W3CDTF">2016-12-03T01:40:40Z</dcterms:modified>
</cp:coreProperties>
</file>