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2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4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5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9A86E-919C-1043-8454-C5644D8633C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ftware-carpentry.org/conduc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 and what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3" y="409833"/>
            <a:ext cx="10515600" cy="1325563"/>
          </a:xfrm>
        </p:spPr>
        <p:txBody>
          <a:bodyPr/>
          <a:lstStyle/>
          <a:p>
            <a:r>
              <a:rPr lang="en-US" dirty="0" smtClean="0"/>
              <a:t>Training workshop series!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6733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~10 workshops in the fall, all introductory.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Office hours every Wednesday ~3:15-5:30pm over in CCAH.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All of this will be announced on the dib-training mailing list, to which I will send you a link after the workshop.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57" y="1219200"/>
            <a:ext cx="5976543" cy="535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5466" y="556697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Fall training workshops: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http://software-carpentry.org/conduct/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/>
              <a:t>t</a:t>
            </a:r>
            <a:r>
              <a:rPr lang="en-US" dirty="0" err="1" smtClean="0"/>
              <a:t>l;dr</a:t>
            </a:r>
            <a:r>
              <a:rPr lang="en-US" dirty="0" smtClean="0"/>
              <a:t>? Don’t be a jerk.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 one knows everything &amp;, even when you do,</a:t>
            </a:r>
          </a:p>
          <a:p>
            <a:pPr marL="0" indent="0" algn="ctr">
              <a:buNone/>
            </a:pPr>
            <a:r>
              <a:rPr lang="en-US" dirty="0" smtClean="0"/>
              <a:t>being friendly and helpful is a great approach anyway:)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8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Stickies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Yellow sticky: done!</a:t>
            </a:r>
          </a:p>
          <a:p>
            <a:pPr marL="0" indent="0" algn="ctr">
              <a:buNone/>
            </a:pPr>
            <a:r>
              <a:rPr lang="en-US" dirty="0" smtClean="0"/>
              <a:t>Red sticky: need help!</a:t>
            </a:r>
          </a:p>
          <a:p>
            <a:pPr marL="0" indent="0" algn="ctr">
              <a:buNone/>
            </a:pPr>
            <a:r>
              <a:rPr lang="en-US" dirty="0" smtClean="0"/>
              <a:t>No sticky: work in progress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9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3" y="409833"/>
            <a:ext cx="10515600" cy="1325563"/>
          </a:xfrm>
        </p:spPr>
        <p:txBody>
          <a:bodyPr/>
          <a:lstStyle/>
          <a:p>
            <a:r>
              <a:rPr lang="en-US" dirty="0" smtClean="0"/>
              <a:t>Training workshop series!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6733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~10 workshops in the fall, all introductory.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Office hours every Wednesday ~3:15-5:30pm over in CCAH.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All of this will be announced on the dib-training mailing list, to which I will send you a link after the workshop.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57" y="1219200"/>
            <a:ext cx="5976543" cy="535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5466" y="556697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Fall training workshops: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on campus!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Bioinformatics core</a:t>
            </a:r>
          </a:p>
          <a:p>
            <a:r>
              <a:rPr lang="en-US" dirty="0" smtClean="0"/>
              <a:t>HPC training (for on campus compute)</a:t>
            </a:r>
          </a:p>
          <a:p>
            <a:r>
              <a:rPr lang="en-US" dirty="0" smtClean="0"/>
              <a:t>Davis R Users Group (DRUG)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can point you towards these, and I also will forward announcements on to </a:t>
            </a:r>
            <a:r>
              <a:rPr lang="en-US" smtClean="0"/>
              <a:t>the dib-training list.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6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208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Welcome!</vt:lpstr>
      <vt:lpstr>Who am I and what is this?</vt:lpstr>
      <vt:lpstr>Training workshop series!</vt:lpstr>
      <vt:lpstr>Code of Conduct</vt:lpstr>
      <vt:lpstr>Stickies</vt:lpstr>
      <vt:lpstr>Training workshop series!</vt:lpstr>
      <vt:lpstr>Other training on campus!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Titus Brown</dc:creator>
  <cp:lastModifiedBy>Titus Brown</cp:lastModifiedBy>
  <cp:revision>3</cp:revision>
  <dcterms:created xsi:type="dcterms:W3CDTF">2016-10-06T14:14:27Z</dcterms:created>
  <dcterms:modified xsi:type="dcterms:W3CDTF">2016-10-06T14:22:45Z</dcterms:modified>
</cp:coreProperties>
</file>