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7" r:id="rId3"/>
    <p:sldId id="258" r:id="rId4"/>
    <p:sldId id="259" r:id="rId5"/>
    <p:sldId id="268" r:id="rId6"/>
    <p:sldId id="261" r:id="rId7"/>
    <p:sldId id="269" r:id="rId8"/>
    <p:sldId id="260" r:id="rId9"/>
    <p:sldId id="271" r:id="rId10"/>
    <p:sldId id="272" r:id="rId11"/>
    <p:sldId id="263" r:id="rId12"/>
    <p:sldId id="262"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ruti chavan" initials="sc" lastIdx="1" clrIdx="0">
    <p:extLst>
      <p:ext uri="{19B8F6BF-5375-455C-9EA6-DF929625EA0E}">
        <p15:presenceInfo xmlns:p15="http://schemas.microsoft.com/office/powerpoint/2012/main" userId="9618af3b65dcc0a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94BE"/>
    <a:srgbClr val="71D6F5"/>
    <a:srgbClr val="5686B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34" autoAdjust="0"/>
    <p:restoredTop sz="95196" autoAdjust="0"/>
  </p:normalViewPr>
  <p:slideViewPr>
    <p:cSldViewPr snapToGrid="0">
      <p:cViewPr varScale="1">
        <p:scale>
          <a:sx n="82" d="100"/>
          <a:sy n="82" d="100"/>
        </p:scale>
        <p:origin x="494"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43B612-792E-42AF-8B60-C37545FA6569}" type="doc">
      <dgm:prSet loTypeId="urn:microsoft.com/office/officeart/2005/8/layout/radial5" loCatId="cycle" qsTypeId="urn:microsoft.com/office/officeart/2005/8/quickstyle/simple3" qsCatId="simple" csTypeId="urn:microsoft.com/office/officeart/2005/8/colors/accent5_3" csCatId="accent5" phldr="1"/>
      <dgm:spPr/>
      <dgm:t>
        <a:bodyPr/>
        <a:lstStyle/>
        <a:p>
          <a:endParaRPr lang="en-IN"/>
        </a:p>
      </dgm:t>
    </dgm:pt>
    <dgm:pt modelId="{96E8791D-DCF8-4FF7-A564-C6AA53F4E9CD}">
      <dgm:prSet phldrT="[Text]"/>
      <dgm:spPr/>
      <dgm:t>
        <a:bodyPr/>
        <a:lstStyle/>
        <a:p>
          <a:r>
            <a:rPr lang="en-US" dirty="0"/>
            <a:t>Contents</a:t>
          </a:r>
          <a:endParaRPr lang="en-IN" dirty="0"/>
        </a:p>
      </dgm:t>
    </dgm:pt>
    <dgm:pt modelId="{ED77E50F-CF7D-423E-A5B1-EC3B79224439}" type="parTrans" cxnId="{E637CEE3-CBDE-49E6-8088-319B6EF21CCB}">
      <dgm:prSet/>
      <dgm:spPr/>
      <dgm:t>
        <a:bodyPr/>
        <a:lstStyle/>
        <a:p>
          <a:endParaRPr lang="en-IN"/>
        </a:p>
      </dgm:t>
    </dgm:pt>
    <dgm:pt modelId="{0101E23B-F7C2-40A0-8585-78D037DBFD56}" type="sibTrans" cxnId="{E637CEE3-CBDE-49E6-8088-319B6EF21CCB}">
      <dgm:prSet/>
      <dgm:spPr/>
      <dgm:t>
        <a:bodyPr/>
        <a:lstStyle/>
        <a:p>
          <a:endParaRPr lang="en-IN"/>
        </a:p>
      </dgm:t>
    </dgm:pt>
    <dgm:pt modelId="{F0A040A9-4ECD-4B24-B1F1-CFB71958B201}">
      <dgm:prSet phldrT="[Text]" custT="1"/>
      <dgm:spPr/>
      <dgm:t>
        <a:bodyPr/>
        <a:lstStyle/>
        <a:p>
          <a:r>
            <a:rPr lang="en-US" sz="1600">
              <a:latin typeface="Comic Sans MS" panose="030F0702030302020204" pitchFamily="66" charset="0"/>
            </a:rPr>
            <a:t>Introduction</a:t>
          </a:r>
          <a:endParaRPr lang="en-IN" sz="1600" dirty="0">
            <a:latin typeface="Comic Sans MS" panose="030F0702030302020204" pitchFamily="66" charset="0"/>
          </a:endParaRPr>
        </a:p>
      </dgm:t>
    </dgm:pt>
    <dgm:pt modelId="{E04CF761-1BF2-4AC4-8D2D-56295769C1E7}" type="parTrans" cxnId="{2EB1308E-18E6-43EA-AE94-1342227B9849}">
      <dgm:prSet/>
      <dgm:spPr/>
      <dgm:t>
        <a:bodyPr/>
        <a:lstStyle/>
        <a:p>
          <a:endParaRPr lang="en-IN"/>
        </a:p>
      </dgm:t>
    </dgm:pt>
    <dgm:pt modelId="{0263B64E-4D7E-4516-9765-0990EE4DB1EE}" type="sibTrans" cxnId="{2EB1308E-18E6-43EA-AE94-1342227B9849}">
      <dgm:prSet/>
      <dgm:spPr/>
      <dgm:t>
        <a:bodyPr/>
        <a:lstStyle/>
        <a:p>
          <a:endParaRPr lang="en-IN"/>
        </a:p>
      </dgm:t>
    </dgm:pt>
    <dgm:pt modelId="{1415EDB6-03EA-4D84-9FA8-841A9E748D48}">
      <dgm:prSet phldrT="[Text]" custT="1"/>
      <dgm:spPr/>
      <dgm: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IN" sz="1400" dirty="0">
            <a:latin typeface="Comic Sans MS" panose="030F0702030302020204" pitchFamily="66"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IN" sz="1400" dirty="0">
              <a:latin typeface="Comic Sans MS" panose="030F0702030302020204" pitchFamily="66" charset="0"/>
            </a:rPr>
            <a:t>Methodology</a:t>
          </a:r>
        </a:p>
        <a:p>
          <a:pPr marL="0" lvl="0" algn="ctr" defTabSz="622300">
            <a:lnSpc>
              <a:spcPct val="90000"/>
            </a:lnSpc>
            <a:spcBef>
              <a:spcPct val="0"/>
            </a:spcBef>
            <a:spcAft>
              <a:spcPct val="35000"/>
            </a:spcAft>
            <a:buNone/>
          </a:pPr>
          <a:endParaRPr lang="en-IN" sz="1800" dirty="0">
            <a:latin typeface="Comic Sans MS" panose="030F0702030302020204" pitchFamily="66" charset="0"/>
          </a:endParaRPr>
        </a:p>
      </dgm:t>
    </dgm:pt>
    <dgm:pt modelId="{7118D95F-F8FD-44FF-873D-069EA9E72FCD}" type="parTrans" cxnId="{CEE9A4B3-8F72-45F7-A2ED-739C26BB222A}">
      <dgm:prSet/>
      <dgm:spPr/>
      <dgm:t>
        <a:bodyPr/>
        <a:lstStyle/>
        <a:p>
          <a:endParaRPr lang="en-IN"/>
        </a:p>
      </dgm:t>
    </dgm:pt>
    <dgm:pt modelId="{57639631-4762-4900-8876-3E79978D535A}" type="sibTrans" cxnId="{CEE9A4B3-8F72-45F7-A2ED-739C26BB222A}">
      <dgm:prSet/>
      <dgm:spPr/>
      <dgm:t>
        <a:bodyPr/>
        <a:lstStyle/>
        <a:p>
          <a:endParaRPr lang="en-IN"/>
        </a:p>
      </dgm:t>
    </dgm:pt>
    <dgm:pt modelId="{DA3DE448-CA89-4F10-9E9A-453F4F9C2126}">
      <dgm:prSet phldrT="[Text]" custT="1"/>
      <dgm:spPr/>
      <dgm:t>
        <a:bodyPr/>
        <a:lstStyle/>
        <a:p>
          <a:r>
            <a:rPr lang="en-US" sz="1400">
              <a:latin typeface="Comic Sans MS" panose="030F0702030302020204" pitchFamily="66" charset="0"/>
            </a:rPr>
            <a:t>Algorithms</a:t>
          </a:r>
          <a:endParaRPr lang="en-IN" sz="1400" dirty="0">
            <a:latin typeface="Comic Sans MS" panose="030F0702030302020204" pitchFamily="66" charset="0"/>
          </a:endParaRPr>
        </a:p>
      </dgm:t>
    </dgm:pt>
    <dgm:pt modelId="{F0E14236-FE34-4CA5-8520-6BB2F6137D24}" type="parTrans" cxnId="{5A3D3C31-A175-496B-A3B3-F7F0867F4705}">
      <dgm:prSet/>
      <dgm:spPr/>
      <dgm:t>
        <a:bodyPr/>
        <a:lstStyle/>
        <a:p>
          <a:endParaRPr lang="en-IN"/>
        </a:p>
      </dgm:t>
    </dgm:pt>
    <dgm:pt modelId="{2AEB59E5-046F-46F4-8481-53489835292A}" type="sibTrans" cxnId="{5A3D3C31-A175-496B-A3B3-F7F0867F4705}">
      <dgm:prSet/>
      <dgm:spPr/>
      <dgm:t>
        <a:bodyPr/>
        <a:lstStyle/>
        <a:p>
          <a:endParaRPr lang="en-IN"/>
        </a:p>
      </dgm:t>
    </dgm:pt>
    <dgm:pt modelId="{C1EC0DA2-85FC-4232-BC64-CF8F446555D6}">
      <dgm:prSet phldrT="[Text]" custT="1"/>
      <dgm:spPr/>
      <dgm:t>
        <a:bodyPr/>
        <a:lstStyle/>
        <a:p>
          <a:r>
            <a:rPr lang="en-US" sz="1300">
              <a:latin typeface="Comic Sans MS" panose="030F0702030302020204" pitchFamily="66" charset="0"/>
            </a:rPr>
            <a:t>Applications</a:t>
          </a:r>
          <a:endParaRPr lang="en-IN" sz="1300" dirty="0">
            <a:latin typeface="Comic Sans MS" panose="030F0702030302020204" pitchFamily="66" charset="0"/>
          </a:endParaRPr>
        </a:p>
      </dgm:t>
    </dgm:pt>
    <dgm:pt modelId="{021928B4-1840-4DED-A055-709304D50F33}" type="parTrans" cxnId="{6CF697E7-E070-44FB-9B04-76461B2A1993}">
      <dgm:prSet/>
      <dgm:spPr/>
      <dgm:t>
        <a:bodyPr/>
        <a:lstStyle/>
        <a:p>
          <a:endParaRPr lang="en-IN"/>
        </a:p>
      </dgm:t>
    </dgm:pt>
    <dgm:pt modelId="{19DCFCDA-F558-4EBB-BB45-AEDAE2B25EAB}" type="sibTrans" cxnId="{6CF697E7-E070-44FB-9B04-76461B2A1993}">
      <dgm:prSet/>
      <dgm:spPr/>
      <dgm:t>
        <a:bodyPr/>
        <a:lstStyle/>
        <a:p>
          <a:endParaRPr lang="en-IN"/>
        </a:p>
      </dgm:t>
    </dgm:pt>
    <dgm:pt modelId="{A2CB84B2-4B34-4344-B09C-B9BE8393B4EA}">
      <dgm:prSet phldrT="[Text]"/>
      <dgm:spPr/>
      <dgm:t>
        <a:bodyPr/>
        <a:lstStyle/>
        <a:p>
          <a:endParaRPr lang="en-IN" dirty="0">
            <a:solidFill>
              <a:srgbClr val="0E94BE"/>
            </a:solidFill>
            <a:latin typeface="Comic Sans MS" panose="030F0702030302020204" pitchFamily="66" charset="0"/>
          </a:endParaRPr>
        </a:p>
      </dgm:t>
    </dgm:pt>
    <dgm:pt modelId="{A7FC378D-1AB3-4A9A-A99E-8225511C992D}" type="parTrans" cxnId="{0FE12990-AA32-4D7E-80AF-1E6879B2F92A}">
      <dgm:prSet/>
      <dgm:spPr/>
      <dgm:t>
        <a:bodyPr/>
        <a:lstStyle/>
        <a:p>
          <a:endParaRPr lang="en-IN"/>
        </a:p>
      </dgm:t>
    </dgm:pt>
    <dgm:pt modelId="{D147010A-874E-4F3B-8756-B5C776F596AA}" type="sibTrans" cxnId="{0FE12990-AA32-4D7E-80AF-1E6879B2F92A}">
      <dgm:prSet/>
      <dgm:spPr/>
      <dgm:t>
        <a:bodyPr/>
        <a:lstStyle/>
        <a:p>
          <a:endParaRPr lang="en-IN"/>
        </a:p>
      </dgm:t>
    </dgm:pt>
    <dgm:pt modelId="{3C93E118-74DD-421B-94AD-0CD2E7496F5E}">
      <dgm:prSet phldrT="[Text]" custT="1"/>
      <dgm:spPr/>
    </dgm:pt>
    <dgm:pt modelId="{A467B41A-C262-401B-BC5F-ABFE2E24843E}" type="parTrans" cxnId="{2F01BA75-409B-40A1-9E1E-C12A0ABACEAC}">
      <dgm:prSet/>
      <dgm:spPr/>
      <dgm:t>
        <a:bodyPr/>
        <a:lstStyle/>
        <a:p>
          <a:endParaRPr lang="en-IN"/>
        </a:p>
      </dgm:t>
    </dgm:pt>
    <dgm:pt modelId="{840709C5-6AB9-47C7-AA5B-FF8A83FD9FF2}" type="sibTrans" cxnId="{2F01BA75-409B-40A1-9E1E-C12A0ABACEAC}">
      <dgm:prSet/>
      <dgm:spPr/>
      <dgm:t>
        <a:bodyPr/>
        <a:lstStyle/>
        <a:p>
          <a:endParaRPr lang="en-IN"/>
        </a:p>
      </dgm:t>
    </dgm:pt>
    <dgm:pt modelId="{D800DC31-AC4A-46D7-A7A9-431DFB0374E8}">
      <dgm:prSet/>
      <dgm:spPr/>
      <dgm:t>
        <a:bodyPr/>
        <a:lstStyle/>
        <a:p>
          <a:r>
            <a:rPr lang="en-US">
              <a:latin typeface="Comic Sans MS" panose="030F0702030302020204" pitchFamily="66" charset="0"/>
            </a:rPr>
            <a:t>Flowchart</a:t>
          </a:r>
          <a:endParaRPr lang="en-IN" dirty="0">
            <a:latin typeface="Comic Sans MS" panose="030F0702030302020204" pitchFamily="66" charset="0"/>
          </a:endParaRPr>
        </a:p>
      </dgm:t>
    </dgm:pt>
    <dgm:pt modelId="{B917BADF-9D7E-4044-ABCA-CB45650DAAB6}" type="parTrans" cxnId="{775D6CAA-5BBF-473F-A91C-19178F503F03}">
      <dgm:prSet/>
      <dgm:spPr/>
      <dgm:t>
        <a:bodyPr/>
        <a:lstStyle/>
        <a:p>
          <a:endParaRPr lang="en-IN"/>
        </a:p>
      </dgm:t>
    </dgm:pt>
    <dgm:pt modelId="{D2C8C47D-620C-4B41-B94D-A258B9020FB1}" type="sibTrans" cxnId="{775D6CAA-5BBF-473F-A91C-19178F503F03}">
      <dgm:prSet/>
      <dgm:spPr/>
      <dgm:t>
        <a:bodyPr/>
        <a:lstStyle/>
        <a:p>
          <a:endParaRPr lang="en-IN"/>
        </a:p>
      </dgm:t>
    </dgm:pt>
    <dgm:pt modelId="{7DDDD872-63A9-4621-87A6-0BB5729EEB14}" type="pres">
      <dgm:prSet presAssocID="{5743B612-792E-42AF-8B60-C37545FA6569}" presName="Name0" presStyleCnt="0">
        <dgm:presLayoutVars>
          <dgm:chMax val="1"/>
          <dgm:dir/>
          <dgm:animLvl val="ctr"/>
          <dgm:resizeHandles val="exact"/>
        </dgm:presLayoutVars>
      </dgm:prSet>
      <dgm:spPr/>
    </dgm:pt>
    <dgm:pt modelId="{E47BE5D4-E4BD-44E0-91BD-CD70ED2E0F1E}" type="pres">
      <dgm:prSet presAssocID="{96E8791D-DCF8-4FF7-A564-C6AA53F4E9CD}" presName="centerShape" presStyleLbl="node0" presStyleIdx="0" presStyleCnt="1"/>
      <dgm:spPr/>
    </dgm:pt>
    <dgm:pt modelId="{F7DD2D82-94B0-4A10-86A7-1381711540B2}" type="pres">
      <dgm:prSet presAssocID="{E04CF761-1BF2-4AC4-8D2D-56295769C1E7}" presName="parTrans" presStyleLbl="sibTrans2D1" presStyleIdx="0" presStyleCnt="5"/>
      <dgm:spPr/>
    </dgm:pt>
    <dgm:pt modelId="{34610575-4AC5-4D16-9C4B-659B7D0CE4A2}" type="pres">
      <dgm:prSet presAssocID="{E04CF761-1BF2-4AC4-8D2D-56295769C1E7}" presName="connectorText" presStyleLbl="sibTrans2D1" presStyleIdx="0" presStyleCnt="5"/>
      <dgm:spPr/>
    </dgm:pt>
    <dgm:pt modelId="{AE7E7F44-2CA8-4CB0-B125-0128EE71F44C}" type="pres">
      <dgm:prSet presAssocID="{F0A040A9-4ECD-4B24-B1F1-CFB71958B201}" presName="node" presStyleLbl="node1" presStyleIdx="0" presStyleCnt="5">
        <dgm:presLayoutVars>
          <dgm:bulletEnabled val="1"/>
        </dgm:presLayoutVars>
      </dgm:prSet>
      <dgm:spPr/>
    </dgm:pt>
    <dgm:pt modelId="{1AB2798E-CE9A-4C30-92F4-460495E41A29}" type="pres">
      <dgm:prSet presAssocID="{7118D95F-F8FD-44FF-873D-069EA9E72FCD}" presName="parTrans" presStyleLbl="sibTrans2D1" presStyleIdx="1" presStyleCnt="5"/>
      <dgm:spPr/>
    </dgm:pt>
    <dgm:pt modelId="{9C755675-2558-4245-9F94-2CB755FFBD89}" type="pres">
      <dgm:prSet presAssocID="{7118D95F-F8FD-44FF-873D-069EA9E72FCD}" presName="connectorText" presStyleLbl="sibTrans2D1" presStyleIdx="1" presStyleCnt="5"/>
      <dgm:spPr/>
    </dgm:pt>
    <dgm:pt modelId="{FE085875-F8B5-4E14-A6D9-C668C0C250D5}" type="pres">
      <dgm:prSet presAssocID="{1415EDB6-03EA-4D84-9FA8-841A9E748D48}" presName="node" presStyleLbl="node1" presStyleIdx="1" presStyleCnt="5">
        <dgm:presLayoutVars>
          <dgm:bulletEnabled val="1"/>
        </dgm:presLayoutVars>
      </dgm:prSet>
      <dgm:spPr/>
    </dgm:pt>
    <dgm:pt modelId="{68437E82-A594-4417-83D6-ABE0E261D8DF}" type="pres">
      <dgm:prSet presAssocID="{F0E14236-FE34-4CA5-8520-6BB2F6137D24}" presName="parTrans" presStyleLbl="sibTrans2D1" presStyleIdx="2" presStyleCnt="5"/>
      <dgm:spPr/>
    </dgm:pt>
    <dgm:pt modelId="{7844541F-CDCA-421D-86E6-27E6433E433C}" type="pres">
      <dgm:prSet presAssocID="{F0E14236-FE34-4CA5-8520-6BB2F6137D24}" presName="connectorText" presStyleLbl="sibTrans2D1" presStyleIdx="2" presStyleCnt="5"/>
      <dgm:spPr/>
    </dgm:pt>
    <dgm:pt modelId="{BF817554-C158-48E7-B3E2-E7956BB2210A}" type="pres">
      <dgm:prSet presAssocID="{DA3DE448-CA89-4F10-9E9A-453F4F9C2126}" presName="node" presStyleLbl="node1" presStyleIdx="2" presStyleCnt="5">
        <dgm:presLayoutVars>
          <dgm:bulletEnabled val="1"/>
        </dgm:presLayoutVars>
      </dgm:prSet>
      <dgm:spPr/>
    </dgm:pt>
    <dgm:pt modelId="{6E1CB25A-6E88-4D65-BD78-7C0EA01411F9}" type="pres">
      <dgm:prSet presAssocID="{B917BADF-9D7E-4044-ABCA-CB45650DAAB6}" presName="parTrans" presStyleLbl="sibTrans2D1" presStyleIdx="3" presStyleCnt="5"/>
      <dgm:spPr/>
    </dgm:pt>
    <dgm:pt modelId="{C56D6460-AD7D-417D-8EC4-1077F864F5F1}" type="pres">
      <dgm:prSet presAssocID="{B917BADF-9D7E-4044-ABCA-CB45650DAAB6}" presName="connectorText" presStyleLbl="sibTrans2D1" presStyleIdx="3" presStyleCnt="5"/>
      <dgm:spPr/>
    </dgm:pt>
    <dgm:pt modelId="{112B10CF-766D-41E1-B419-9164D321DDF6}" type="pres">
      <dgm:prSet presAssocID="{D800DC31-AC4A-46D7-A7A9-431DFB0374E8}" presName="node" presStyleLbl="node1" presStyleIdx="3" presStyleCnt="5">
        <dgm:presLayoutVars>
          <dgm:bulletEnabled val="1"/>
        </dgm:presLayoutVars>
      </dgm:prSet>
      <dgm:spPr/>
    </dgm:pt>
    <dgm:pt modelId="{A905ACE3-3863-4B1F-9DDC-ECFAFD32366D}" type="pres">
      <dgm:prSet presAssocID="{021928B4-1840-4DED-A055-709304D50F33}" presName="parTrans" presStyleLbl="sibTrans2D1" presStyleIdx="4" presStyleCnt="5"/>
      <dgm:spPr/>
    </dgm:pt>
    <dgm:pt modelId="{CE660FEB-985C-4DB2-BC09-6D7AB3535EC1}" type="pres">
      <dgm:prSet presAssocID="{021928B4-1840-4DED-A055-709304D50F33}" presName="connectorText" presStyleLbl="sibTrans2D1" presStyleIdx="4" presStyleCnt="5"/>
      <dgm:spPr/>
    </dgm:pt>
    <dgm:pt modelId="{79D41315-A6F9-4CDC-97A0-2674E3033451}" type="pres">
      <dgm:prSet presAssocID="{C1EC0DA2-85FC-4232-BC64-CF8F446555D6}" presName="node" presStyleLbl="node1" presStyleIdx="4" presStyleCnt="5">
        <dgm:presLayoutVars>
          <dgm:bulletEnabled val="1"/>
        </dgm:presLayoutVars>
      </dgm:prSet>
      <dgm:spPr/>
    </dgm:pt>
  </dgm:ptLst>
  <dgm:cxnLst>
    <dgm:cxn modelId="{D05ED403-FEC6-4E4E-9027-8B50D586DD5A}" type="presOf" srcId="{021928B4-1840-4DED-A055-709304D50F33}" destId="{A905ACE3-3863-4B1F-9DDC-ECFAFD32366D}" srcOrd="0" destOrd="0" presId="urn:microsoft.com/office/officeart/2005/8/layout/radial5"/>
    <dgm:cxn modelId="{1C752B11-62B2-4271-B48C-36A3F5BE1297}" type="presOf" srcId="{96E8791D-DCF8-4FF7-A564-C6AA53F4E9CD}" destId="{E47BE5D4-E4BD-44E0-91BD-CD70ED2E0F1E}" srcOrd="0" destOrd="0" presId="urn:microsoft.com/office/officeart/2005/8/layout/radial5"/>
    <dgm:cxn modelId="{AF5DD411-87A7-4316-AC87-48C683DF278B}" type="presOf" srcId="{D800DC31-AC4A-46D7-A7A9-431DFB0374E8}" destId="{112B10CF-766D-41E1-B419-9164D321DDF6}" srcOrd="0" destOrd="0" presId="urn:microsoft.com/office/officeart/2005/8/layout/radial5"/>
    <dgm:cxn modelId="{98AF8612-432B-420A-A200-EE180977D061}" type="presOf" srcId="{B917BADF-9D7E-4044-ABCA-CB45650DAAB6}" destId="{6E1CB25A-6E88-4D65-BD78-7C0EA01411F9}" srcOrd="0" destOrd="0" presId="urn:microsoft.com/office/officeart/2005/8/layout/radial5"/>
    <dgm:cxn modelId="{C94EFE29-99BA-47ED-9933-0FA53B6E09CD}" type="presOf" srcId="{E04CF761-1BF2-4AC4-8D2D-56295769C1E7}" destId="{34610575-4AC5-4D16-9C4B-659B7D0CE4A2}" srcOrd="1" destOrd="0" presId="urn:microsoft.com/office/officeart/2005/8/layout/radial5"/>
    <dgm:cxn modelId="{5A3D3C31-A175-496B-A3B3-F7F0867F4705}" srcId="{96E8791D-DCF8-4FF7-A564-C6AA53F4E9CD}" destId="{DA3DE448-CA89-4F10-9E9A-453F4F9C2126}" srcOrd="2" destOrd="0" parTransId="{F0E14236-FE34-4CA5-8520-6BB2F6137D24}" sibTransId="{2AEB59E5-046F-46F4-8481-53489835292A}"/>
    <dgm:cxn modelId="{69DB7631-CF94-4D2C-ADCE-E4DB6A4D65ED}" type="presOf" srcId="{5743B612-792E-42AF-8B60-C37545FA6569}" destId="{7DDDD872-63A9-4621-87A6-0BB5729EEB14}" srcOrd="0" destOrd="0" presId="urn:microsoft.com/office/officeart/2005/8/layout/radial5"/>
    <dgm:cxn modelId="{BFD74634-DA24-44E8-9DF5-6523ED863A4E}" type="presOf" srcId="{1415EDB6-03EA-4D84-9FA8-841A9E748D48}" destId="{FE085875-F8B5-4E14-A6D9-C668C0C250D5}" srcOrd="0" destOrd="0" presId="urn:microsoft.com/office/officeart/2005/8/layout/radial5"/>
    <dgm:cxn modelId="{64D6F05E-363F-4C94-89AF-A7D3E9AD059B}" type="presOf" srcId="{F0E14236-FE34-4CA5-8520-6BB2F6137D24}" destId="{7844541F-CDCA-421D-86E6-27E6433E433C}" srcOrd="1" destOrd="0" presId="urn:microsoft.com/office/officeart/2005/8/layout/radial5"/>
    <dgm:cxn modelId="{6C0DEC47-4AA4-4ED8-AB02-E55AFD1D0E32}" type="presOf" srcId="{F0A040A9-4ECD-4B24-B1F1-CFB71958B201}" destId="{AE7E7F44-2CA8-4CB0-B125-0128EE71F44C}" srcOrd="0" destOrd="0" presId="urn:microsoft.com/office/officeart/2005/8/layout/radial5"/>
    <dgm:cxn modelId="{2F01BA75-409B-40A1-9E1E-C12A0ABACEAC}" srcId="{A2CB84B2-4B34-4344-B09C-B9BE8393B4EA}" destId="{3C93E118-74DD-421B-94AD-0CD2E7496F5E}" srcOrd="0" destOrd="0" parTransId="{A467B41A-C262-401B-BC5F-ABFE2E24843E}" sibTransId="{840709C5-6AB9-47C7-AA5B-FF8A83FD9FF2}"/>
    <dgm:cxn modelId="{5A64BE77-9C9B-49EF-9E9B-AA54734998AD}" type="presOf" srcId="{021928B4-1840-4DED-A055-709304D50F33}" destId="{CE660FEB-985C-4DB2-BC09-6D7AB3535EC1}" srcOrd="1" destOrd="0" presId="urn:microsoft.com/office/officeart/2005/8/layout/radial5"/>
    <dgm:cxn modelId="{E81EAB85-8F83-4808-B355-61515FF92022}" type="presOf" srcId="{F0E14236-FE34-4CA5-8520-6BB2F6137D24}" destId="{68437E82-A594-4417-83D6-ABE0E261D8DF}" srcOrd="0" destOrd="0" presId="urn:microsoft.com/office/officeart/2005/8/layout/radial5"/>
    <dgm:cxn modelId="{90914D8D-5CC4-44D3-AA65-3456A91829DB}" type="presOf" srcId="{7118D95F-F8FD-44FF-873D-069EA9E72FCD}" destId="{9C755675-2558-4245-9F94-2CB755FFBD89}" srcOrd="1" destOrd="0" presId="urn:microsoft.com/office/officeart/2005/8/layout/radial5"/>
    <dgm:cxn modelId="{2EB1308E-18E6-43EA-AE94-1342227B9849}" srcId="{96E8791D-DCF8-4FF7-A564-C6AA53F4E9CD}" destId="{F0A040A9-4ECD-4B24-B1F1-CFB71958B201}" srcOrd="0" destOrd="0" parTransId="{E04CF761-1BF2-4AC4-8D2D-56295769C1E7}" sibTransId="{0263B64E-4D7E-4516-9765-0990EE4DB1EE}"/>
    <dgm:cxn modelId="{0FE12990-AA32-4D7E-80AF-1E6879B2F92A}" srcId="{5743B612-792E-42AF-8B60-C37545FA6569}" destId="{A2CB84B2-4B34-4344-B09C-B9BE8393B4EA}" srcOrd="1" destOrd="0" parTransId="{A7FC378D-1AB3-4A9A-A99E-8225511C992D}" sibTransId="{D147010A-874E-4F3B-8756-B5C776F596AA}"/>
    <dgm:cxn modelId="{74B600A7-829E-428A-8F5E-A8D9253115FE}" type="presOf" srcId="{E04CF761-1BF2-4AC4-8D2D-56295769C1E7}" destId="{F7DD2D82-94B0-4A10-86A7-1381711540B2}" srcOrd="0" destOrd="0" presId="urn:microsoft.com/office/officeart/2005/8/layout/radial5"/>
    <dgm:cxn modelId="{775D6CAA-5BBF-473F-A91C-19178F503F03}" srcId="{96E8791D-DCF8-4FF7-A564-C6AA53F4E9CD}" destId="{D800DC31-AC4A-46D7-A7A9-431DFB0374E8}" srcOrd="3" destOrd="0" parTransId="{B917BADF-9D7E-4044-ABCA-CB45650DAAB6}" sibTransId="{D2C8C47D-620C-4B41-B94D-A258B9020FB1}"/>
    <dgm:cxn modelId="{36706CAF-1FD1-4AC2-B0EC-C23BD4409062}" type="presOf" srcId="{DA3DE448-CA89-4F10-9E9A-453F4F9C2126}" destId="{BF817554-C158-48E7-B3E2-E7956BB2210A}" srcOrd="0" destOrd="0" presId="urn:microsoft.com/office/officeart/2005/8/layout/radial5"/>
    <dgm:cxn modelId="{35E960B1-43A2-42A5-8D1C-126FAFAEC543}" type="presOf" srcId="{C1EC0DA2-85FC-4232-BC64-CF8F446555D6}" destId="{79D41315-A6F9-4CDC-97A0-2674E3033451}" srcOrd="0" destOrd="0" presId="urn:microsoft.com/office/officeart/2005/8/layout/radial5"/>
    <dgm:cxn modelId="{CEE9A4B3-8F72-45F7-A2ED-739C26BB222A}" srcId="{96E8791D-DCF8-4FF7-A564-C6AA53F4E9CD}" destId="{1415EDB6-03EA-4D84-9FA8-841A9E748D48}" srcOrd="1" destOrd="0" parTransId="{7118D95F-F8FD-44FF-873D-069EA9E72FCD}" sibTransId="{57639631-4762-4900-8876-3E79978D535A}"/>
    <dgm:cxn modelId="{A7DB3ABD-D0E0-4197-BB59-526C0B2F6EB4}" type="presOf" srcId="{7118D95F-F8FD-44FF-873D-069EA9E72FCD}" destId="{1AB2798E-CE9A-4C30-92F4-460495E41A29}" srcOrd="0" destOrd="0" presId="urn:microsoft.com/office/officeart/2005/8/layout/radial5"/>
    <dgm:cxn modelId="{E637CEE3-CBDE-49E6-8088-319B6EF21CCB}" srcId="{5743B612-792E-42AF-8B60-C37545FA6569}" destId="{96E8791D-DCF8-4FF7-A564-C6AA53F4E9CD}" srcOrd="0" destOrd="0" parTransId="{ED77E50F-CF7D-423E-A5B1-EC3B79224439}" sibTransId="{0101E23B-F7C2-40A0-8585-78D037DBFD56}"/>
    <dgm:cxn modelId="{B63D65E6-1291-4D7A-90DF-433285E57E9D}" type="presOf" srcId="{B917BADF-9D7E-4044-ABCA-CB45650DAAB6}" destId="{C56D6460-AD7D-417D-8EC4-1077F864F5F1}" srcOrd="1" destOrd="0" presId="urn:microsoft.com/office/officeart/2005/8/layout/radial5"/>
    <dgm:cxn modelId="{6CF697E7-E070-44FB-9B04-76461B2A1993}" srcId="{96E8791D-DCF8-4FF7-A564-C6AA53F4E9CD}" destId="{C1EC0DA2-85FC-4232-BC64-CF8F446555D6}" srcOrd="4" destOrd="0" parTransId="{021928B4-1840-4DED-A055-709304D50F33}" sibTransId="{19DCFCDA-F558-4EBB-BB45-AEDAE2B25EAB}"/>
    <dgm:cxn modelId="{C1BAA272-EFA7-4666-ACFC-F36647593067}" type="presParOf" srcId="{7DDDD872-63A9-4621-87A6-0BB5729EEB14}" destId="{E47BE5D4-E4BD-44E0-91BD-CD70ED2E0F1E}" srcOrd="0" destOrd="0" presId="urn:microsoft.com/office/officeart/2005/8/layout/radial5"/>
    <dgm:cxn modelId="{B9DBB85C-3A8F-4E74-B758-DE4478298250}" type="presParOf" srcId="{7DDDD872-63A9-4621-87A6-0BB5729EEB14}" destId="{F7DD2D82-94B0-4A10-86A7-1381711540B2}" srcOrd="1" destOrd="0" presId="urn:microsoft.com/office/officeart/2005/8/layout/radial5"/>
    <dgm:cxn modelId="{17253A85-AF14-4CA0-B31F-EED50621E731}" type="presParOf" srcId="{F7DD2D82-94B0-4A10-86A7-1381711540B2}" destId="{34610575-4AC5-4D16-9C4B-659B7D0CE4A2}" srcOrd="0" destOrd="0" presId="urn:microsoft.com/office/officeart/2005/8/layout/radial5"/>
    <dgm:cxn modelId="{D0AEDE59-7799-413A-8DCB-C3B52C8AD025}" type="presParOf" srcId="{7DDDD872-63A9-4621-87A6-0BB5729EEB14}" destId="{AE7E7F44-2CA8-4CB0-B125-0128EE71F44C}" srcOrd="2" destOrd="0" presId="urn:microsoft.com/office/officeart/2005/8/layout/radial5"/>
    <dgm:cxn modelId="{E7034979-7348-4C0E-94D7-78B451D860C0}" type="presParOf" srcId="{7DDDD872-63A9-4621-87A6-0BB5729EEB14}" destId="{1AB2798E-CE9A-4C30-92F4-460495E41A29}" srcOrd="3" destOrd="0" presId="urn:microsoft.com/office/officeart/2005/8/layout/radial5"/>
    <dgm:cxn modelId="{FBA526AD-FF00-4192-A395-912154EB7AC2}" type="presParOf" srcId="{1AB2798E-CE9A-4C30-92F4-460495E41A29}" destId="{9C755675-2558-4245-9F94-2CB755FFBD89}" srcOrd="0" destOrd="0" presId="urn:microsoft.com/office/officeart/2005/8/layout/radial5"/>
    <dgm:cxn modelId="{3F42C34A-B1E6-4439-88B9-DAEA47B8CE7F}" type="presParOf" srcId="{7DDDD872-63A9-4621-87A6-0BB5729EEB14}" destId="{FE085875-F8B5-4E14-A6D9-C668C0C250D5}" srcOrd="4" destOrd="0" presId="urn:microsoft.com/office/officeart/2005/8/layout/radial5"/>
    <dgm:cxn modelId="{5FFD6EA9-A300-434E-8231-E48BAB89A590}" type="presParOf" srcId="{7DDDD872-63A9-4621-87A6-0BB5729EEB14}" destId="{68437E82-A594-4417-83D6-ABE0E261D8DF}" srcOrd="5" destOrd="0" presId="urn:microsoft.com/office/officeart/2005/8/layout/radial5"/>
    <dgm:cxn modelId="{A1BDD629-D79B-48C6-8BEA-74BE4A5486CE}" type="presParOf" srcId="{68437E82-A594-4417-83D6-ABE0E261D8DF}" destId="{7844541F-CDCA-421D-86E6-27E6433E433C}" srcOrd="0" destOrd="0" presId="urn:microsoft.com/office/officeart/2005/8/layout/radial5"/>
    <dgm:cxn modelId="{58A3B3AC-8855-4133-9F12-E920862AED72}" type="presParOf" srcId="{7DDDD872-63A9-4621-87A6-0BB5729EEB14}" destId="{BF817554-C158-48E7-B3E2-E7956BB2210A}" srcOrd="6" destOrd="0" presId="urn:microsoft.com/office/officeart/2005/8/layout/radial5"/>
    <dgm:cxn modelId="{472D6069-6563-43AF-AB3D-63329F732D54}" type="presParOf" srcId="{7DDDD872-63A9-4621-87A6-0BB5729EEB14}" destId="{6E1CB25A-6E88-4D65-BD78-7C0EA01411F9}" srcOrd="7" destOrd="0" presId="urn:microsoft.com/office/officeart/2005/8/layout/radial5"/>
    <dgm:cxn modelId="{65BD1677-9F25-4EDA-AB4A-262FF9DC1220}" type="presParOf" srcId="{6E1CB25A-6E88-4D65-BD78-7C0EA01411F9}" destId="{C56D6460-AD7D-417D-8EC4-1077F864F5F1}" srcOrd="0" destOrd="0" presId="urn:microsoft.com/office/officeart/2005/8/layout/radial5"/>
    <dgm:cxn modelId="{3D6DE94E-0666-4AD2-A86E-88336FC58E61}" type="presParOf" srcId="{7DDDD872-63A9-4621-87A6-0BB5729EEB14}" destId="{112B10CF-766D-41E1-B419-9164D321DDF6}" srcOrd="8" destOrd="0" presId="urn:microsoft.com/office/officeart/2005/8/layout/radial5"/>
    <dgm:cxn modelId="{A2FB06C2-008B-4B0C-8453-A9CB1CFE9DAF}" type="presParOf" srcId="{7DDDD872-63A9-4621-87A6-0BB5729EEB14}" destId="{A905ACE3-3863-4B1F-9DDC-ECFAFD32366D}" srcOrd="9" destOrd="0" presId="urn:microsoft.com/office/officeart/2005/8/layout/radial5"/>
    <dgm:cxn modelId="{9C3A8966-B0A7-4E2D-89C0-BA0AEA08F67D}" type="presParOf" srcId="{A905ACE3-3863-4B1F-9DDC-ECFAFD32366D}" destId="{CE660FEB-985C-4DB2-BC09-6D7AB3535EC1}" srcOrd="0" destOrd="0" presId="urn:microsoft.com/office/officeart/2005/8/layout/radial5"/>
    <dgm:cxn modelId="{F9B6B988-F428-45CC-A3A9-3176ACEA8428}" type="presParOf" srcId="{7DDDD872-63A9-4621-87A6-0BB5729EEB14}" destId="{79D41315-A6F9-4CDC-97A0-2674E3033451}" srcOrd="10"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9071A1-DD63-4125-BFC6-26BBC848B434}"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2B4D1BB2-2B6A-47A5-9307-068EDB223D02}">
      <dgm:prSet phldrT="[Text]" custT="1"/>
      <dgm:spPr>
        <a:solidFill>
          <a:schemeClr val="accent1">
            <a:lumMod val="20000"/>
            <a:lumOff val="80000"/>
          </a:schemeClr>
        </a:solidFill>
      </dgm:spPr>
      <dgm:t>
        <a:bodyPr/>
        <a:lstStyle/>
        <a:p>
          <a:r>
            <a:rPr lang="en-US" sz="2000" dirty="0">
              <a:solidFill>
                <a:schemeClr val="bg2">
                  <a:lumMod val="25000"/>
                </a:schemeClr>
              </a:solidFill>
              <a:latin typeface="Comic Sans MS" panose="030F0702030302020204" pitchFamily="66" charset="0"/>
            </a:rPr>
            <a:t>Market Analysis</a:t>
          </a:r>
          <a:endParaRPr lang="en-IN" sz="2000" dirty="0">
            <a:solidFill>
              <a:schemeClr val="bg2">
                <a:lumMod val="25000"/>
              </a:schemeClr>
            </a:solidFill>
            <a:latin typeface="Comic Sans MS" panose="030F0702030302020204" pitchFamily="66" charset="0"/>
          </a:endParaRPr>
        </a:p>
      </dgm:t>
    </dgm:pt>
    <dgm:pt modelId="{95ABD02B-FD66-46FB-9D80-AFF430A359AA}" type="parTrans" cxnId="{4FAB1725-901F-4298-819C-CE68AC62B7AE}">
      <dgm:prSet/>
      <dgm:spPr/>
      <dgm:t>
        <a:bodyPr/>
        <a:lstStyle/>
        <a:p>
          <a:endParaRPr lang="en-IN"/>
        </a:p>
      </dgm:t>
    </dgm:pt>
    <dgm:pt modelId="{183665FC-1F89-4770-8FDB-3C4E42670C5E}" type="sibTrans" cxnId="{4FAB1725-901F-4298-819C-CE68AC62B7AE}">
      <dgm:prSet/>
      <dgm:spPr/>
      <dgm:t>
        <a:bodyPr/>
        <a:lstStyle/>
        <a:p>
          <a:endParaRPr lang="en-IN"/>
        </a:p>
      </dgm:t>
    </dgm:pt>
    <dgm:pt modelId="{E8CB3FED-313D-4A08-B3DF-692CA3878DBE}">
      <dgm:prSet custT="1"/>
      <dgm:spPr>
        <a:solidFill>
          <a:schemeClr val="accent1">
            <a:lumMod val="20000"/>
            <a:lumOff val="80000"/>
          </a:schemeClr>
        </a:solidFill>
      </dgm:spPr>
      <dgm:t>
        <a:bodyPr/>
        <a:lstStyle/>
        <a:p>
          <a:r>
            <a:rPr lang="en-US" sz="2000" dirty="0">
              <a:solidFill>
                <a:schemeClr val="bg2">
                  <a:lumMod val="25000"/>
                </a:schemeClr>
              </a:solidFill>
              <a:latin typeface="Comic Sans MS" panose="030F0702030302020204" pitchFamily="66" charset="0"/>
            </a:rPr>
            <a:t>Financial investment </a:t>
          </a:r>
          <a:endParaRPr lang="en-IN" sz="2000" dirty="0">
            <a:solidFill>
              <a:schemeClr val="bg2">
                <a:lumMod val="25000"/>
              </a:schemeClr>
            </a:solidFill>
            <a:latin typeface="Comic Sans MS" panose="030F0702030302020204" pitchFamily="66" charset="0"/>
          </a:endParaRPr>
        </a:p>
      </dgm:t>
    </dgm:pt>
    <dgm:pt modelId="{60E1BE14-C68C-47EA-BA48-FB308B1D4D12}" type="parTrans" cxnId="{CEA4D500-6110-4427-A7ED-45D045DAD38E}">
      <dgm:prSet/>
      <dgm:spPr/>
      <dgm:t>
        <a:bodyPr/>
        <a:lstStyle/>
        <a:p>
          <a:endParaRPr lang="en-IN"/>
        </a:p>
      </dgm:t>
    </dgm:pt>
    <dgm:pt modelId="{D3E9EA0B-F8F2-4B20-85E2-7411F9D3AA95}" type="sibTrans" cxnId="{CEA4D500-6110-4427-A7ED-45D045DAD38E}">
      <dgm:prSet/>
      <dgm:spPr/>
      <dgm:t>
        <a:bodyPr/>
        <a:lstStyle/>
        <a:p>
          <a:endParaRPr lang="en-IN"/>
        </a:p>
      </dgm:t>
    </dgm:pt>
    <dgm:pt modelId="{4008D9BA-CBB9-4392-8ECB-113C580F3C0F}">
      <dgm:prSet custT="1"/>
      <dgm:spPr>
        <a:solidFill>
          <a:schemeClr val="accent1">
            <a:lumMod val="20000"/>
            <a:lumOff val="80000"/>
          </a:schemeClr>
        </a:solidFill>
      </dgm:spPr>
      <dgm:t>
        <a:bodyPr/>
        <a:lstStyle/>
        <a:p>
          <a:r>
            <a:rPr lang="en-US" sz="2000" dirty="0">
              <a:solidFill>
                <a:schemeClr val="bg2">
                  <a:lumMod val="25000"/>
                </a:schemeClr>
              </a:solidFill>
              <a:latin typeface="Comic Sans MS" panose="030F0702030302020204" pitchFamily="66" charset="0"/>
            </a:rPr>
            <a:t>Retail inventory Management </a:t>
          </a:r>
          <a:endParaRPr lang="en-IN" sz="2000" dirty="0">
            <a:solidFill>
              <a:schemeClr val="bg2">
                <a:lumMod val="25000"/>
              </a:schemeClr>
            </a:solidFill>
            <a:latin typeface="Comic Sans MS" panose="030F0702030302020204" pitchFamily="66" charset="0"/>
          </a:endParaRPr>
        </a:p>
      </dgm:t>
    </dgm:pt>
    <dgm:pt modelId="{A620D004-62E1-4DDC-8142-D33B21CFB776}" type="parTrans" cxnId="{DFA871AB-826B-439C-92C8-B9E0D76D84CD}">
      <dgm:prSet/>
      <dgm:spPr/>
      <dgm:t>
        <a:bodyPr/>
        <a:lstStyle/>
        <a:p>
          <a:endParaRPr lang="en-IN"/>
        </a:p>
      </dgm:t>
    </dgm:pt>
    <dgm:pt modelId="{40B59477-4435-43F7-9034-5115D46C5BB6}" type="sibTrans" cxnId="{DFA871AB-826B-439C-92C8-B9E0D76D84CD}">
      <dgm:prSet/>
      <dgm:spPr/>
      <dgm:t>
        <a:bodyPr/>
        <a:lstStyle/>
        <a:p>
          <a:endParaRPr lang="en-IN"/>
        </a:p>
      </dgm:t>
    </dgm:pt>
    <dgm:pt modelId="{AF09D62F-B5B4-42CC-A534-960E29B11A23}">
      <dgm:prSet custT="1"/>
      <dgm:spPr>
        <a:solidFill>
          <a:schemeClr val="accent1">
            <a:lumMod val="20000"/>
            <a:lumOff val="80000"/>
          </a:schemeClr>
        </a:solidFill>
      </dgm:spPr>
      <dgm:t>
        <a:bodyPr/>
        <a:lstStyle/>
        <a:p>
          <a:r>
            <a:rPr lang="en-US" sz="2900" dirty="0"/>
            <a:t> </a:t>
          </a:r>
          <a:r>
            <a:rPr lang="en-US" sz="2000" dirty="0">
              <a:solidFill>
                <a:schemeClr val="bg2">
                  <a:lumMod val="25000"/>
                </a:schemeClr>
              </a:solidFill>
              <a:latin typeface="Comic Sans MS" panose="030F0702030302020204" pitchFamily="66" charset="0"/>
            </a:rPr>
            <a:t>Price Comparison Websites </a:t>
          </a:r>
          <a:endParaRPr lang="en-IN" sz="2000" dirty="0">
            <a:solidFill>
              <a:schemeClr val="bg2">
                <a:lumMod val="25000"/>
              </a:schemeClr>
            </a:solidFill>
            <a:latin typeface="Comic Sans MS" panose="030F0702030302020204" pitchFamily="66" charset="0"/>
          </a:endParaRPr>
        </a:p>
      </dgm:t>
    </dgm:pt>
    <dgm:pt modelId="{615DCEED-A44F-4352-92E8-D18121EE3841}" type="parTrans" cxnId="{A21C934E-DD67-4BE7-BE37-CC51CA7B9ED6}">
      <dgm:prSet/>
      <dgm:spPr/>
      <dgm:t>
        <a:bodyPr/>
        <a:lstStyle/>
        <a:p>
          <a:endParaRPr lang="en-IN"/>
        </a:p>
      </dgm:t>
    </dgm:pt>
    <dgm:pt modelId="{035BE4AD-2D23-4E19-8DE5-3A897D4D7ABE}" type="sibTrans" cxnId="{A21C934E-DD67-4BE7-BE37-CC51CA7B9ED6}">
      <dgm:prSet/>
      <dgm:spPr/>
      <dgm:t>
        <a:bodyPr/>
        <a:lstStyle/>
        <a:p>
          <a:endParaRPr lang="en-IN"/>
        </a:p>
      </dgm:t>
    </dgm:pt>
    <dgm:pt modelId="{ABA60816-3E4D-466C-9A40-831BE7E1DCCB}">
      <dgm:prSet phldrT="[Text]" custT="1"/>
      <dgm:spPr>
        <a:solidFill>
          <a:schemeClr val="accent1">
            <a:lumMod val="20000"/>
            <a:lumOff val="80000"/>
          </a:schemeClr>
        </a:solidFill>
      </dgm:spPr>
      <dgm:t>
        <a:bodyPr/>
        <a:lstStyle/>
        <a:p>
          <a:r>
            <a:rPr lang="en-US" sz="2000" dirty="0">
              <a:solidFill>
                <a:schemeClr val="bg2">
                  <a:lumMod val="25000"/>
                </a:schemeClr>
              </a:solidFill>
              <a:latin typeface="Comic Sans MS" panose="030F0702030302020204" pitchFamily="66" charset="0"/>
            </a:rPr>
            <a:t>E-commerce Pricing Strategy </a:t>
          </a:r>
          <a:endParaRPr lang="en-IN" sz="2000" dirty="0">
            <a:solidFill>
              <a:schemeClr val="bg2">
                <a:lumMod val="25000"/>
              </a:schemeClr>
            </a:solidFill>
            <a:latin typeface="Comic Sans MS" panose="030F0702030302020204" pitchFamily="66" charset="0"/>
          </a:endParaRPr>
        </a:p>
      </dgm:t>
    </dgm:pt>
    <dgm:pt modelId="{93E60D81-8858-4B8F-B39D-36349C6AB062}" type="sibTrans" cxnId="{93E61468-9C57-4776-9E0D-732BBE5CF5C6}">
      <dgm:prSet/>
      <dgm:spPr/>
      <dgm:t>
        <a:bodyPr/>
        <a:lstStyle/>
        <a:p>
          <a:endParaRPr lang="en-IN"/>
        </a:p>
      </dgm:t>
    </dgm:pt>
    <dgm:pt modelId="{34089B39-F064-48E0-8846-5FD842E647E4}" type="parTrans" cxnId="{93E61468-9C57-4776-9E0D-732BBE5CF5C6}">
      <dgm:prSet/>
      <dgm:spPr/>
      <dgm:t>
        <a:bodyPr/>
        <a:lstStyle/>
        <a:p>
          <a:endParaRPr lang="en-IN"/>
        </a:p>
      </dgm:t>
    </dgm:pt>
    <dgm:pt modelId="{A0DD3060-D400-4115-88B2-C2766C19360E}">
      <dgm:prSet phldrT="[Text]" custT="1"/>
      <dgm:spPr>
        <a:solidFill>
          <a:schemeClr val="accent1">
            <a:lumMod val="20000"/>
            <a:lumOff val="80000"/>
          </a:schemeClr>
        </a:solidFill>
      </dgm:spPr>
      <dgm:t>
        <a:bodyPr/>
        <a:lstStyle/>
        <a:p>
          <a:r>
            <a:rPr lang="en-US" sz="2000" dirty="0">
              <a:solidFill>
                <a:schemeClr val="bg2">
                  <a:lumMod val="25000"/>
                </a:schemeClr>
              </a:solidFill>
              <a:latin typeface="Comic Sans MS" panose="030F0702030302020204" pitchFamily="66" charset="0"/>
            </a:rPr>
            <a:t>Budget Planning</a:t>
          </a:r>
          <a:endParaRPr lang="en-IN" sz="2000" dirty="0">
            <a:solidFill>
              <a:schemeClr val="bg2">
                <a:lumMod val="25000"/>
              </a:schemeClr>
            </a:solidFill>
            <a:latin typeface="Comic Sans MS" panose="030F0702030302020204" pitchFamily="66" charset="0"/>
          </a:endParaRPr>
        </a:p>
      </dgm:t>
    </dgm:pt>
    <dgm:pt modelId="{71048A01-5122-44A3-8DDF-647298A012F4}" type="sibTrans" cxnId="{5799D26F-2D4C-4541-B01E-1E30691EDDF6}">
      <dgm:prSet/>
      <dgm:spPr/>
      <dgm:t>
        <a:bodyPr/>
        <a:lstStyle/>
        <a:p>
          <a:endParaRPr lang="en-IN"/>
        </a:p>
      </dgm:t>
    </dgm:pt>
    <dgm:pt modelId="{BA286432-87BC-44B8-9A6C-6A1A8FD011CD}" type="parTrans" cxnId="{5799D26F-2D4C-4541-B01E-1E30691EDDF6}">
      <dgm:prSet/>
      <dgm:spPr/>
      <dgm:t>
        <a:bodyPr/>
        <a:lstStyle/>
        <a:p>
          <a:endParaRPr lang="en-IN"/>
        </a:p>
      </dgm:t>
    </dgm:pt>
    <dgm:pt modelId="{4E9776E1-1AEE-4A41-A948-91FF933CB9B3}" type="pres">
      <dgm:prSet presAssocID="{8D9071A1-DD63-4125-BFC6-26BBC848B434}" presName="Name0" presStyleCnt="0">
        <dgm:presLayoutVars>
          <dgm:chMax val="7"/>
          <dgm:chPref val="7"/>
          <dgm:dir/>
        </dgm:presLayoutVars>
      </dgm:prSet>
      <dgm:spPr/>
    </dgm:pt>
    <dgm:pt modelId="{B6D887BA-B582-4F3E-9EE3-F5A7E3FDFB27}" type="pres">
      <dgm:prSet presAssocID="{8D9071A1-DD63-4125-BFC6-26BBC848B434}" presName="Name1" presStyleCnt="0"/>
      <dgm:spPr/>
    </dgm:pt>
    <dgm:pt modelId="{10C70E67-EB97-4D18-A088-255ED57251BD}" type="pres">
      <dgm:prSet presAssocID="{8D9071A1-DD63-4125-BFC6-26BBC848B434}" presName="cycle" presStyleCnt="0"/>
      <dgm:spPr/>
    </dgm:pt>
    <dgm:pt modelId="{A62CCC98-A166-49FD-B92C-1B556CE64AB2}" type="pres">
      <dgm:prSet presAssocID="{8D9071A1-DD63-4125-BFC6-26BBC848B434}" presName="srcNode" presStyleLbl="node1" presStyleIdx="0" presStyleCnt="6"/>
      <dgm:spPr/>
    </dgm:pt>
    <dgm:pt modelId="{5B7FF835-55CA-419F-81DE-7B6338F3D247}" type="pres">
      <dgm:prSet presAssocID="{8D9071A1-DD63-4125-BFC6-26BBC848B434}" presName="conn" presStyleLbl="parChTrans1D2" presStyleIdx="0" presStyleCnt="1"/>
      <dgm:spPr/>
    </dgm:pt>
    <dgm:pt modelId="{90251571-B60B-4B83-ACB9-621291E2FBA3}" type="pres">
      <dgm:prSet presAssocID="{8D9071A1-DD63-4125-BFC6-26BBC848B434}" presName="extraNode" presStyleLbl="node1" presStyleIdx="0" presStyleCnt="6"/>
      <dgm:spPr/>
    </dgm:pt>
    <dgm:pt modelId="{E8DE4E0F-C630-4EB6-A720-BEA98C4E5EB3}" type="pres">
      <dgm:prSet presAssocID="{8D9071A1-DD63-4125-BFC6-26BBC848B434}" presName="dstNode" presStyleLbl="node1" presStyleIdx="0" presStyleCnt="6"/>
      <dgm:spPr/>
    </dgm:pt>
    <dgm:pt modelId="{8DDE961A-4155-43A6-BE44-B5D65DC2D390}" type="pres">
      <dgm:prSet presAssocID="{ABA60816-3E4D-466C-9A40-831BE7E1DCCB}" presName="text_1" presStyleLbl="node1" presStyleIdx="0" presStyleCnt="6" custLinFactNeighborX="-157">
        <dgm:presLayoutVars>
          <dgm:bulletEnabled val="1"/>
        </dgm:presLayoutVars>
      </dgm:prSet>
      <dgm:spPr/>
    </dgm:pt>
    <dgm:pt modelId="{2E9FEA3F-A3DA-477A-A0D5-A3F2AB71DC48}" type="pres">
      <dgm:prSet presAssocID="{ABA60816-3E4D-466C-9A40-831BE7E1DCCB}" presName="accent_1" presStyleCnt="0"/>
      <dgm:spPr/>
    </dgm:pt>
    <dgm:pt modelId="{1E9EAE40-A750-4203-BF71-BE41376304E7}" type="pres">
      <dgm:prSet presAssocID="{ABA60816-3E4D-466C-9A40-831BE7E1DCCB}" presName="accentRepeatNode" presStyleLbl="solidFgAcc1" presStyleIdx="0" presStyleCnt="6"/>
      <dgm:spPr/>
    </dgm:pt>
    <dgm:pt modelId="{B3C6EF6F-6163-4532-8A3E-01C67B0CB98D}" type="pres">
      <dgm:prSet presAssocID="{A0DD3060-D400-4115-88B2-C2766C19360E}" presName="text_2" presStyleLbl="node1" presStyleIdx="1" presStyleCnt="6" custLinFactNeighborX="-1036">
        <dgm:presLayoutVars>
          <dgm:bulletEnabled val="1"/>
        </dgm:presLayoutVars>
      </dgm:prSet>
      <dgm:spPr/>
    </dgm:pt>
    <dgm:pt modelId="{499838DD-4117-4064-BA7B-FDAF7C41BB11}" type="pres">
      <dgm:prSet presAssocID="{A0DD3060-D400-4115-88B2-C2766C19360E}" presName="accent_2" presStyleCnt="0"/>
      <dgm:spPr/>
    </dgm:pt>
    <dgm:pt modelId="{D15D2FB7-F40D-4D56-9E5E-69C933F39728}" type="pres">
      <dgm:prSet presAssocID="{A0DD3060-D400-4115-88B2-C2766C19360E}" presName="accentRepeatNode" presStyleLbl="solidFgAcc1" presStyleIdx="1" presStyleCnt="6"/>
      <dgm:spPr/>
    </dgm:pt>
    <dgm:pt modelId="{A28C9F94-23E2-4618-8434-642BEEEAEA5C}" type="pres">
      <dgm:prSet presAssocID="{2B4D1BB2-2B6A-47A5-9307-068EDB223D02}" presName="text_3" presStyleLbl="node1" presStyleIdx="2" presStyleCnt="6">
        <dgm:presLayoutVars>
          <dgm:bulletEnabled val="1"/>
        </dgm:presLayoutVars>
      </dgm:prSet>
      <dgm:spPr/>
    </dgm:pt>
    <dgm:pt modelId="{EB467A01-8C8F-4A91-B19B-95F90588BB02}" type="pres">
      <dgm:prSet presAssocID="{2B4D1BB2-2B6A-47A5-9307-068EDB223D02}" presName="accent_3" presStyleCnt="0"/>
      <dgm:spPr/>
    </dgm:pt>
    <dgm:pt modelId="{3D4C164E-7137-4290-8669-AD05C09BD818}" type="pres">
      <dgm:prSet presAssocID="{2B4D1BB2-2B6A-47A5-9307-068EDB223D02}" presName="accentRepeatNode" presStyleLbl="solidFgAcc1" presStyleIdx="2" presStyleCnt="6"/>
      <dgm:spPr/>
    </dgm:pt>
    <dgm:pt modelId="{1B6453DD-56CB-4CED-ABAC-5B8306922610}" type="pres">
      <dgm:prSet presAssocID="{E8CB3FED-313D-4A08-B3DF-692CA3878DBE}" presName="text_4" presStyleLbl="node1" presStyleIdx="3" presStyleCnt="6">
        <dgm:presLayoutVars>
          <dgm:bulletEnabled val="1"/>
        </dgm:presLayoutVars>
      </dgm:prSet>
      <dgm:spPr/>
    </dgm:pt>
    <dgm:pt modelId="{1DDBE86B-5E5C-44D0-8CFE-88AB30AEB1E3}" type="pres">
      <dgm:prSet presAssocID="{E8CB3FED-313D-4A08-B3DF-692CA3878DBE}" presName="accent_4" presStyleCnt="0"/>
      <dgm:spPr/>
    </dgm:pt>
    <dgm:pt modelId="{6AD51F0A-BF3E-4CFC-AED8-AC070835310C}" type="pres">
      <dgm:prSet presAssocID="{E8CB3FED-313D-4A08-B3DF-692CA3878DBE}" presName="accentRepeatNode" presStyleLbl="solidFgAcc1" presStyleIdx="3" presStyleCnt="6"/>
      <dgm:spPr/>
    </dgm:pt>
    <dgm:pt modelId="{0226DB5C-97BC-4090-9B0A-A4D6C7485B5F}" type="pres">
      <dgm:prSet presAssocID="{4008D9BA-CBB9-4392-8ECB-113C580F3C0F}" presName="text_5" presStyleLbl="node1" presStyleIdx="4" presStyleCnt="6">
        <dgm:presLayoutVars>
          <dgm:bulletEnabled val="1"/>
        </dgm:presLayoutVars>
      </dgm:prSet>
      <dgm:spPr/>
    </dgm:pt>
    <dgm:pt modelId="{FF0930FD-BFD0-419A-A4A5-A4AE9679E2BF}" type="pres">
      <dgm:prSet presAssocID="{4008D9BA-CBB9-4392-8ECB-113C580F3C0F}" presName="accent_5" presStyleCnt="0"/>
      <dgm:spPr/>
    </dgm:pt>
    <dgm:pt modelId="{76A0BF3C-51C8-49D5-94CE-035E1B332425}" type="pres">
      <dgm:prSet presAssocID="{4008D9BA-CBB9-4392-8ECB-113C580F3C0F}" presName="accentRepeatNode" presStyleLbl="solidFgAcc1" presStyleIdx="4" presStyleCnt="6"/>
      <dgm:spPr/>
    </dgm:pt>
    <dgm:pt modelId="{2E0B2E20-5768-4922-94B4-61AFE13D6496}" type="pres">
      <dgm:prSet presAssocID="{AF09D62F-B5B4-42CC-A534-960E29B11A23}" presName="text_6" presStyleLbl="node1" presStyleIdx="5" presStyleCnt="6">
        <dgm:presLayoutVars>
          <dgm:bulletEnabled val="1"/>
        </dgm:presLayoutVars>
      </dgm:prSet>
      <dgm:spPr/>
    </dgm:pt>
    <dgm:pt modelId="{9A9C0B2E-5E46-431C-ACFB-27F4F5D3F8FC}" type="pres">
      <dgm:prSet presAssocID="{AF09D62F-B5B4-42CC-A534-960E29B11A23}" presName="accent_6" presStyleCnt="0"/>
      <dgm:spPr/>
    </dgm:pt>
    <dgm:pt modelId="{AD04A18B-9834-4941-B1A3-5D2F89B68D38}" type="pres">
      <dgm:prSet presAssocID="{AF09D62F-B5B4-42CC-A534-960E29B11A23}" presName="accentRepeatNode" presStyleLbl="solidFgAcc1" presStyleIdx="5" presStyleCnt="6"/>
      <dgm:spPr/>
    </dgm:pt>
  </dgm:ptLst>
  <dgm:cxnLst>
    <dgm:cxn modelId="{CEA4D500-6110-4427-A7ED-45D045DAD38E}" srcId="{8D9071A1-DD63-4125-BFC6-26BBC848B434}" destId="{E8CB3FED-313D-4A08-B3DF-692CA3878DBE}" srcOrd="3" destOrd="0" parTransId="{60E1BE14-C68C-47EA-BA48-FB308B1D4D12}" sibTransId="{D3E9EA0B-F8F2-4B20-85E2-7411F9D3AA95}"/>
    <dgm:cxn modelId="{BCF18013-FBF1-4A5C-8F15-CA7D5EFA488B}" type="presOf" srcId="{2B4D1BB2-2B6A-47A5-9307-068EDB223D02}" destId="{A28C9F94-23E2-4618-8434-642BEEEAEA5C}" srcOrd="0" destOrd="0" presId="urn:microsoft.com/office/officeart/2008/layout/VerticalCurvedList"/>
    <dgm:cxn modelId="{4FAB1725-901F-4298-819C-CE68AC62B7AE}" srcId="{8D9071A1-DD63-4125-BFC6-26BBC848B434}" destId="{2B4D1BB2-2B6A-47A5-9307-068EDB223D02}" srcOrd="2" destOrd="0" parTransId="{95ABD02B-FD66-46FB-9D80-AFF430A359AA}" sibTransId="{183665FC-1F89-4770-8FDB-3C4E42670C5E}"/>
    <dgm:cxn modelId="{89C6C161-53F6-473A-9142-C19F75391A46}" type="presOf" srcId="{A0DD3060-D400-4115-88B2-C2766C19360E}" destId="{B3C6EF6F-6163-4532-8A3E-01C67B0CB98D}" srcOrd="0" destOrd="0" presId="urn:microsoft.com/office/officeart/2008/layout/VerticalCurvedList"/>
    <dgm:cxn modelId="{93E61468-9C57-4776-9E0D-732BBE5CF5C6}" srcId="{8D9071A1-DD63-4125-BFC6-26BBC848B434}" destId="{ABA60816-3E4D-466C-9A40-831BE7E1DCCB}" srcOrd="0" destOrd="0" parTransId="{34089B39-F064-48E0-8846-5FD842E647E4}" sibTransId="{93E60D81-8858-4B8F-B39D-36349C6AB062}"/>
    <dgm:cxn modelId="{A21C934E-DD67-4BE7-BE37-CC51CA7B9ED6}" srcId="{8D9071A1-DD63-4125-BFC6-26BBC848B434}" destId="{AF09D62F-B5B4-42CC-A534-960E29B11A23}" srcOrd="5" destOrd="0" parTransId="{615DCEED-A44F-4352-92E8-D18121EE3841}" sibTransId="{035BE4AD-2D23-4E19-8DE5-3A897D4D7ABE}"/>
    <dgm:cxn modelId="{5799D26F-2D4C-4541-B01E-1E30691EDDF6}" srcId="{8D9071A1-DD63-4125-BFC6-26BBC848B434}" destId="{A0DD3060-D400-4115-88B2-C2766C19360E}" srcOrd="1" destOrd="0" parTransId="{BA286432-87BC-44B8-9A6C-6A1A8FD011CD}" sibTransId="{71048A01-5122-44A3-8DDF-647298A012F4}"/>
    <dgm:cxn modelId="{7D6C588A-1429-4DA7-83B4-38A444AE3691}" type="presOf" srcId="{ABA60816-3E4D-466C-9A40-831BE7E1DCCB}" destId="{8DDE961A-4155-43A6-BE44-B5D65DC2D390}" srcOrd="0" destOrd="0" presId="urn:microsoft.com/office/officeart/2008/layout/VerticalCurvedList"/>
    <dgm:cxn modelId="{985465A5-6143-4144-9B22-CDBB0EB6842F}" type="presOf" srcId="{93E60D81-8858-4B8F-B39D-36349C6AB062}" destId="{5B7FF835-55CA-419F-81DE-7B6338F3D247}" srcOrd="0" destOrd="0" presId="urn:microsoft.com/office/officeart/2008/layout/VerticalCurvedList"/>
    <dgm:cxn modelId="{DFA871AB-826B-439C-92C8-B9E0D76D84CD}" srcId="{8D9071A1-DD63-4125-BFC6-26BBC848B434}" destId="{4008D9BA-CBB9-4392-8ECB-113C580F3C0F}" srcOrd="4" destOrd="0" parTransId="{A620D004-62E1-4DDC-8142-D33B21CFB776}" sibTransId="{40B59477-4435-43F7-9034-5115D46C5BB6}"/>
    <dgm:cxn modelId="{A5DBF4B4-27C8-47A2-AA4B-180A71B67EDE}" type="presOf" srcId="{8D9071A1-DD63-4125-BFC6-26BBC848B434}" destId="{4E9776E1-1AEE-4A41-A948-91FF933CB9B3}" srcOrd="0" destOrd="0" presId="urn:microsoft.com/office/officeart/2008/layout/VerticalCurvedList"/>
    <dgm:cxn modelId="{8540F9F4-1321-4270-BABB-EDF852388531}" type="presOf" srcId="{4008D9BA-CBB9-4392-8ECB-113C580F3C0F}" destId="{0226DB5C-97BC-4090-9B0A-A4D6C7485B5F}" srcOrd="0" destOrd="0" presId="urn:microsoft.com/office/officeart/2008/layout/VerticalCurvedList"/>
    <dgm:cxn modelId="{21377FFB-AD38-4D65-8782-243611323343}" type="presOf" srcId="{E8CB3FED-313D-4A08-B3DF-692CA3878DBE}" destId="{1B6453DD-56CB-4CED-ABAC-5B8306922610}" srcOrd="0" destOrd="0" presId="urn:microsoft.com/office/officeart/2008/layout/VerticalCurvedList"/>
    <dgm:cxn modelId="{AD72D1FD-42E4-4C7B-A659-90CE9FB299FC}" type="presOf" srcId="{AF09D62F-B5B4-42CC-A534-960E29B11A23}" destId="{2E0B2E20-5768-4922-94B4-61AFE13D6496}" srcOrd="0" destOrd="0" presId="urn:microsoft.com/office/officeart/2008/layout/VerticalCurvedList"/>
    <dgm:cxn modelId="{083408DC-1C6E-4731-BB04-F3B7E5BD225B}" type="presParOf" srcId="{4E9776E1-1AEE-4A41-A948-91FF933CB9B3}" destId="{B6D887BA-B582-4F3E-9EE3-F5A7E3FDFB27}" srcOrd="0" destOrd="0" presId="urn:microsoft.com/office/officeart/2008/layout/VerticalCurvedList"/>
    <dgm:cxn modelId="{212AB92A-BFEC-497A-91AD-AD4D95FE3EED}" type="presParOf" srcId="{B6D887BA-B582-4F3E-9EE3-F5A7E3FDFB27}" destId="{10C70E67-EB97-4D18-A088-255ED57251BD}" srcOrd="0" destOrd="0" presId="urn:microsoft.com/office/officeart/2008/layout/VerticalCurvedList"/>
    <dgm:cxn modelId="{BEE0A60B-6E3B-469A-8E68-37EA1CC268E2}" type="presParOf" srcId="{10C70E67-EB97-4D18-A088-255ED57251BD}" destId="{A62CCC98-A166-49FD-B92C-1B556CE64AB2}" srcOrd="0" destOrd="0" presId="urn:microsoft.com/office/officeart/2008/layout/VerticalCurvedList"/>
    <dgm:cxn modelId="{329367CB-F455-4F8F-8630-F58B2FB3BE7A}" type="presParOf" srcId="{10C70E67-EB97-4D18-A088-255ED57251BD}" destId="{5B7FF835-55CA-419F-81DE-7B6338F3D247}" srcOrd="1" destOrd="0" presId="urn:microsoft.com/office/officeart/2008/layout/VerticalCurvedList"/>
    <dgm:cxn modelId="{7F633327-2637-4CF9-9DB5-3BA5111D5330}" type="presParOf" srcId="{10C70E67-EB97-4D18-A088-255ED57251BD}" destId="{90251571-B60B-4B83-ACB9-621291E2FBA3}" srcOrd="2" destOrd="0" presId="urn:microsoft.com/office/officeart/2008/layout/VerticalCurvedList"/>
    <dgm:cxn modelId="{622786F4-74BC-4341-9DC3-D26EBD873E25}" type="presParOf" srcId="{10C70E67-EB97-4D18-A088-255ED57251BD}" destId="{E8DE4E0F-C630-4EB6-A720-BEA98C4E5EB3}" srcOrd="3" destOrd="0" presId="urn:microsoft.com/office/officeart/2008/layout/VerticalCurvedList"/>
    <dgm:cxn modelId="{ABAD92CF-C3AD-4D36-A625-768939A2A1E4}" type="presParOf" srcId="{B6D887BA-B582-4F3E-9EE3-F5A7E3FDFB27}" destId="{8DDE961A-4155-43A6-BE44-B5D65DC2D390}" srcOrd="1" destOrd="0" presId="urn:microsoft.com/office/officeart/2008/layout/VerticalCurvedList"/>
    <dgm:cxn modelId="{F35BF901-B728-4BBA-9FB1-2367AF885508}" type="presParOf" srcId="{B6D887BA-B582-4F3E-9EE3-F5A7E3FDFB27}" destId="{2E9FEA3F-A3DA-477A-A0D5-A3F2AB71DC48}" srcOrd="2" destOrd="0" presId="urn:microsoft.com/office/officeart/2008/layout/VerticalCurvedList"/>
    <dgm:cxn modelId="{AA87522E-3EC9-4292-880C-F65C2ED22692}" type="presParOf" srcId="{2E9FEA3F-A3DA-477A-A0D5-A3F2AB71DC48}" destId="{1E9EAE40-A750-4203-BF71-BE41376304E7}" srcOrd="0" destOrd="0" presId="urn:microsoft.com/office/officeart/2008/layout/VerticalCurvedList"/>
    <dgm:cxn modelId="{BE939D09-1165-43AF-86AE-373E0FD03389}" type="presParOf" srcId="{B6D887BA-B582-4F3E-9EE3-F5A7E3FDFB27}" destId="{B3C6EF6F-6163-4532-8A3E-01C67B0CB98D}" srcOrd="3" destOrd="0" presId="urn:microsoft.com/office/officeart/2008/layout/VerticalCurvedList"/>
    <dgm:cxn modelId="{D6EA03E4-A346-4853-AC17-FA7AA451CB84}" type="presParOf" srcId="{B6D887BA-B582-4F3E-9EE3-F5A7E3FDFB27}" destId="{499838DD-4117-4064-BA7B-FDAF7C41BB11}" srcOrd="4" destOrd="0" presId="urn:microsoft.com/office/officeart/2008/layout/VerticalCurvedList"/>
    <dgm:cxn modelId="{DD706CF5-9409-4808-824C-DE83747BE2B6}" type="presParOf" srcId="{499838DD-4117-4064-BA7B-FDAF7C41BB11}" destId="{D15D2FB7-F40D-4D56-9E5E-69C933F39728}" srcOrd="0" destOrd="0" presId="urn:microsoft.com/office/officeart/2008/layout/VerticalCurvedList"/>
    <dgm:cxn modelId="{5EBB3E29-A52F-4946-BDC1-F624EC05554A}" type="presParOf" srcId="{B6D887BA-B582-4F3E-9EE3-F5A7E3FDFB27}" destId="{A28C9F94-23E2-4618-8434-642BEEEAEA5C}" srcOrd="5" destOrd="0" presId="urn:microsoft.com/office/officeart/2008/layout/VerticalCurvedList"/>
    <dgm:cxn modelId="{D0DE4E52-4CA9-492C-BE15-6B17C68AE47D}" type="presParOf" srcId="{B6D887BA-B582-4F3E-9EE3-F5A7E3FDFB27}" destId="{EB467A01-8C8F-4A91-B19B-95F90588BB02}" srcOrd="6" destOrd="0" presId="urn:microsoft.com/office/officeart/2008/layout/VerticalCurvedList"/>
    <dgm:cxn modelId="{4E039910-BF58-44B8-B4F4-88CA6F12ADAD}" type="presParOf" srcId="{EB467A01-8C8F-4A91-B19B-95F90588BB02}" destId="{3D4C164E-7137-4290-8669-AD05C09BD818}" srcOrd="0" destOrd="0" presId="urn:microsoft.com/office/officeart/2008/layout/VerticalCurvedList"/>
    <dgm:cxn modelId="{0C62F58F-D4C5-4A03-BBBB-1DE629D643AB}" type="presParOf" srcId="{B6D887BA-B582-4F3E-9EE3-F5A7E3FDFB27}" destId="{1B6453DD-56CB-4CED-ABAC-5B8306922610}" srcOrd="7" destOrd="0" presId="urn:microsoft.com/office/officeart/2008/layout/VerticalCurvedList"/>
    <dgm:cxn modelId="{F84B1934-B6E1-42CD-AA7E-DA1F69F3694A}" type="presParOf" srcId="{B6D887BA-B582-4F3E-9EE3-F5A7E3FDFB27}" destId="{1DDBE86B-5E5C-44D0-8CFE-88AB30AEB1E3}" srcOrd="8" destOrd="0" presId="urn:microsoft.com/office/officeart/2008/layout/VerticalCurvedList"/>
    <dgm:cxn modelId="{BDDA2C5A-70DC-45FD-AA6D-5507D1B8F703}" type="presParOf" srcId="{1DDBE86B-5E5C-44D0-8CFE-88AB30AEB1E3}" destId="{6AD51F0A-BF3E-4CFC-AED8-AC070835310C}" srcOrd="0" destOrd="0" presId="urn:microsoft.com/office/officeart/2008/layout/VerticalCurvedList"/>
    <dgm:cxn modelId="{BC0B78D9-88FB-4CCF-9BE4-CB6F807C6115}" type="presParOf" srcId="{B6D887BA-B582-4F3E-9EE3-F5A7E3FDFB27}" destId="{0226DB5C-97BC-4090-9B0A-A4D6C7485B5F}" srcOrd="9" destOrd="0" presId="urn:microsoft.com/office/officeart/2008/layout/VerticalCurvedList"/>
    <dgm:cxn modelId="{AAA612FB-4A35-4CB1-8392-DE01261777FF}" type="presParOf" srcId="{B6D887BA-B582-4F3E-9EE3-F5A7E3FDFB27}" destId="{FF0930FD-BFD0-419A-A4A5-A4AE9679E2BF}" srcOrd="10" destOrd="0" presId="urn:microsoft.com/office/officeart/2008/layout/VerticalCurvedList"/>
    <dgm:cxn modelId="{F149F430-A085-402C-8BD0-39A674D3046B}" type="presParOf" srcId="{FF0930FD-BFD0-419A-A4A5-A4AE9679E2BF}" destId="{76A0BF3C-51C8-49D5-94CE-035E1B332425}" srcOrd="0" destOrd="0" presId="urn:microsoft.com/office/officeart/2008/layout/VerticalCurvedList"/>
    <dgm:cxn modelId="{75445C4E-17CD-4140-A3AB-79A42359CE4A}" type="presParOf" srcId="{B6D887BA-B582-4F3E-9EE3-F5A7E3FDFB27}" destId="{2E0B2E20-5768-4922-94B4-61AFE13D6496}" srcOrd="11" destOrd="0" presId="urn:microsoft.com/office/officeart/2008/layout/VerticalCurvedList"/>
    <dgm:cxn modelId="{7BB734C5-0103-4BFE-87E9-ECB18C7822F5}" type="presParOf" srcId="{B6D887BA-B582-4F3E-9EE3-F5A7E3FDFB27}" destId="{9A9C0B2E-5E46-431C-ACFB-27F4F5D3F8FC}" srcOrd="12" destOrd="0" presId="urn:microsoft.com/office/officeart/2008/layout/VerticalCurvedList"/>
    <dgm:cxn modelId="{E88642B5-4839-4EE1-B20D-64E9158CB64E}" type="presParOf" srcId="{9A9C0B2E-5E46-431C-ACFB-27F4F5D3F8FC}" destId="{AD04A18B-9834-4941-B1A3-5D2F89B68D38}"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AFC51C-1F31-4160-B2EA-61347A8A50FD}" type="doc">
      <dgm:prSet loTypeId="urn:microsoft.com/office/officeart/2005/8/layout/hProcess9" loCatId="process" qsTypeId="urn:microsoft.com/office/officeart/2005/8/quickstyle/3d5" qsCatId="3D" csTypeId="urn:microsoft.com/office/officeart/2005/8/colors/accent1_5" csCatId="accent1" phldr="1"/>
      <dgm:spPr/>
      <dgm:t>
        <a:bodyPr/>
        <a:lstStyle/>
        <a:p>
          <a:endParaRPr lang="en-IN"/>
        </a:p>
      </dgm:t>
    </dgm:pt>
    <dgm:pt modelId="{7B3477A6-E26C-4296-B9E0-29FEA307ACAB}">
      <dgm:prSet phldrT="[Text]" custT="1"/>
      <dgm:spPr/>
      <dgm:t>
        <a:bodyPr/>
        <a:lstStyle/>
        <a:p>
          <a:r>
            <a:rPr lang="en-US" sz="2400" dirty="0">
              <a:solidFill>
                <a:schemeClr val="bg2">
                  <a:lumMod val="25000"/>
                </a:schemeClr>
              </a:solidFill>
            </a:rPr>
            <a:t>Improve Accuracy</a:t>
          </a:r>
          <a:endParaRPr lang="en-IN" sz="2400" dirty="0">
            <a:solidFill>
              <a:schemeClr val="bg2">
                <a:lumMod val="25000"/>
              </a:schemeClr>
            </a:solidFill>
          </a:endParaRPr>
        </a:p>
      </dgm:t>
    </dgm:pt>
    <dgm:pt modelId="{BEA85FC7-AD37-4B84-B248-AD60A8E497EB}" type="parTrans" cxnId="{41338831-E719-453A-B1B9-85CC144C6180}">
      <dgm:prSet/>
      <dgm:spPr/>
      <dgm:t>
        <a:bodyPr/>
        <a:lstStyle/>
        <a:p>
          <a:endParaRPr lang="en-IN"/>
        </a:p>
      </dgm:t>
    </dgm:pt>
    <dgm:pt modelId="{DAFA0F9D-D84B-415A-88A2-6DE59F4FA29D}" type="sibTrans" cxnId="{41338831-E719-453A-B1B9-85CC144C6180}">
      <dgm:prSet/>
      <dgm:spPr/>
      <dgm:t>
        <a:bodyPr/>
        <a:lstStyle/>
        <a:p>
          <a:endParaRPr lang="en-IN"/>
        </a:p>
      </dgm:t>
    </dgm:pt>
    <dgm:pt modelId="{24F137C0-C1FF-4267-AD64-D698B171BD76}">
      <dgm:prSet phldrT="[Text]" custT="1"/>
      <dgm:spPr/>
      <dgm:t>
        <a:bodyPr/>
        <a:lstStyle/>
        <a:p>
          <a:r>
            <a:rPr lang="en-US" sz="2400" dirty="0">
              <a:solidFill>
                <a:schemeClr val="bg2">
                  <a:lumMod val="25000"/>
                </a:schemeClr>
              </a:solidFill>
            </a:rPr>
            <a:t>Real Time Updates</a:t>
          </a:r>
          <a:endParaRPr lang="en-IN" sz="2400" dirty="0">
            <a:solidFill>
              <a:schemeClr val="bg2">
                <a:lumMod val="25000"/>
              </a:schemeClr>
            </a:solidFill>
          </a:endParaRPr>
        </a:p>
      </dgm:t>
    </dgm:pt>
    <dgm:pt modelId="{204A73CB-9F37-409D-BFF4-678F27C7185E}" type="parTrans" cxnId="{C33407A5-8365-420C-BBB0-5F5DA70606CD}">
      <dgm:prSet/>
      <dgm:spPr/>
      <dgm:t>
        <a:bodyPr/>
        <a:lstStyle/>
        <a:p>
          <a:endParaRPr lang="en-IN"/>
        </a:p>
      </dgm:t>
    </dgm:pt>
    <dgm:pt modelId="{54E6E8B6-E0C3-45E5-BEE8-B6A036D774FC}" type="sibTrans" cxnId="{C33407A5-8365-420C-BBB0-5F5DA70606CD}">
      <dgm:prSet/>
      <dgm:spPr/>
      <dgm:t>
        <a:bodyPr/>
        <a:lstStyle/>
        <a:p>
          <a:endParaRPr lang="en-IN"/>
        </a:p>
      </dgm:t>
    </dgm:pt>
    <dgm:pt modelId="{F6D24089-4DFE-4FB6-883D-4A0957CD7E82}">
      <dgm:prSet phldrT="[Text]" custT="1"/>
      <dgm:spPr/>
      <dgm:t>
        <a:bodyPr/>
        <a:lstStyle/>
        <a:p>
          <a:r>
            <a:rPr lang="en-US" sz="2400" dirty="0">
              <a:solidFill>
                <a:schemeClr val="bg2">
                  <a:lumMod val="25000"/>
                </a:schemeClr>
              </a:solidFill>
            </a:rPr>
            <a:t>Market Insights</a:t>
          </a:r>
          <a:endParaRPr lang="en-IN" sz="2400" dirty="0">
            <a:solidFill>
              <a:schemeClr val="bg2">
                <a:lumMod val="25000"/>
              </a:schemeClr>
            </a:solidFill>
          </a:endParaRPr>
        </a:p>
      </dgm:t>
    </dgm:pt>
    <dgm:pt modelId="{A4161A22-B65D-47A5-B213-CA4B09B6E9F5}" type="parTrans" cxnId="{1C847F64-DEA6-4E4F-A047-3217620EBA94}">
      <dgm:prSet/>
      <dgm:spPr/>
      <dgm:t>
        <a:bodyPr/>
        <a:lstStyle/>
        <a:p>
          <a:endParaRPr lang="en-IN"/>
        </a:p>
      </dgm:t>
    </dgm:pt>
    <dgm:pt modelId="{1A9C826E-42A6-4D3B-A8A3-7EBA7676CE2B}" type="sibTrans" cxnId="{1C847F64-DEA6-4E4F-A047-3217620EBA94}">
      <dgm:prSet/>
      <dgm:spPr/>
      <dgm:t>
        <a:bodyPr/>
        <a:lstStyle/>
        <a:p>
          <a:endParaRPr lang="en-IN"/>
        </a:p>
      </dgm:t>
    </dgm:pt>
    <dgm:pt modelId="{D007B1FD-882B-4D5D-809B-3F8633941ED9}">
      <dgm:prSet phldrT="[Text]" custT="1"/>
      <dgm:spPr/>
      <dgm:t>
        <a:bodyPr/>
        <a:lstStyle/>
        <a:p>
          <a:r>
            <a:rPr lang="en-US" sz="2400" dirty="0">
              <a:solidFill>
                <a:schemeClr val="bg2">
                  <a:lumMod val="25000"/>
                </a:schemeClr>
              </a:solidFill>
            </a:rPr>
            <a:t>Customization</a:t>
          </a:r>
          <a:endParaRPr lang="en-IN" sz="2400" dirty="0">
            <a:solidFill>
              <a:schemeClr val="bg2">
                <a:lumMod val="25000"/>
              </a:schemeClr>
            </a:solidFill>
          </a:endParaRPr>
        </a:p>
      </dgm:t>
    </dgm:pt>
    <dgm:pt modelId="{1D2F758E-CA8B-48E2-935B-8AB9D423850E}" type="parTrans" cxnId="{C889F15F-2F33-49F6-94B8-E4EF802295F1}">
      <dgm:prSet/>
      <dgm:spPr/>
      <dgm:t>
        <a:bodyPr/>
        <a:lstStyle/>
        <a:p>
          <a:endParaRPr lang="en-IN"/>
        </a:p>
      </dgm:t>
    </dgm:pt>
    <dgm:pt modelId="{2B2A078E-1B1B-4CCF-B1A4-93191ECAA051}" type="sibTrans" cxnId="{C889F15F-2F33-49F6-94B8-E4EF802295F1}">
      <dgm:prSet/>
      <dgm:spPr/>
      <dgm:t>
        <a:bodyPr/>
        <a:lstStyle/>
        <a:p>
          <a:endParaRPr lang="en-IN"/>
        </a:p>
      </dgm:t>
    </dgm:pt>
    <dgm:pt modelId="{21BA0B97-0EE3-4FCE-982D-54B0478E8EC5}" type="pres">
      <dgm:prSet presAssocID="{B6AFC51C-1F31-4160-B2EA-61347A8A50FD}" presName="CompostProcess" presStyleCnt="0">
        <dgm:presLayoutVars>
          <dgm:dir/>
          <dgm:resizeHandles val="exact"/>
        </dgm:presLayoutVars>
      </dgm:prSet>
      <dgm:spPr/>
    </dgm:pt>
    <dgm:pt modelId="{EA8A9D44-8DB8-49C9-938E-E9460E61C409}" type="pres">
      <dgm:prSet presAssocID="{B6AFC51C-1F31-4160-B2EA-61347A8A50FD}" presName="arrow" presStyleLbl="bgShp" presStyleIdx="0" presStyleCnt="1"/>
      <dgm:spPr/>
    </dgm:pt>
    <dgm:pt modelId="{FEE148B8-363E-4CCA-A88D-3DF415EC196A}" type="pres">
      <dgm:prSet presAssocID="{B6AFC51C-1F31-4160-B2EA-61347A8A50FD}" presName="linearProcess" presStyleCnt="0"/>
      <dgm:spPr/>
    </dgm:pt>
    <dgm:pt modelId="{88FAC7EF-6B28-41E2-A76B-8DFD31DD402A}" type="pres">
      <dgm:prSet presAssocID="{7B3477A6-E26C-4296-B9E0-29FEA307ACAB}" presName="textNode" presStyleLbl="node1" presStyleIdx="0" presStyleCnt="4">
        <dgm:presLayoutVars>
          <dgm:bulletEnabled val="1"/>
        </dgm:presLayoutVars>
      </dgm:prSet>
      <dgm:spPr/>
    </dgm:pt>
    <dgm:pt modelId="{E469F70B-6E0F-4A51-A634-1654CD7C1039}" type="pres">
      <dgm:prSet presAssocID="{DAFA0F9D-D84B-415A-88A2-6DE59F4FA29D}" presName="sibTrans" presStyleCnt="0"/>
      <dgm:spPr/>
    </dgm:pt>
    <dgm:pt modelId="{F5B0235A-1AD4-4D8C-A359-63F16F987BBF}" type="pres">
      <dgm:prSet presAssocID="{24F137C0-C1FF-4267-AD64-D698B171BD76}" presName="textNode" presStyleLbl="node1" presStyleIdx="1" presStyleCnt="4" custLinFactNeighborX="-9305">
        <dgm:presLayoutVars>
          <dgm:bulletEnabled val="1"/>
        </dgm:presLayoutVars>
      </dgm:prSet>
      <dgm:spPr/>
    </dgm:pt>
    <dgm:pt modelId="{ED25B4AF-7FFC-4296-8AA7-9080A3C1D2D1}" type="pres">
      <dgm:prSet presAssocID="{54E6E8B6-E0C3-45E5-BEE8-B6A036D774FC}" presName="sibTrans" presStyleCnt="0"/>
      <dgm:spPr/>
    </dgm:pt>
    <dgm:pt modelId="{E06D0626-400D-46DC-A44D-C964119FEB9C}" type="pres">
      <dgm:prSet presAssocID="{F6D24089-4DFE-4FB6-883D-4A0957CD7E82}" presName="textNode" presStyleLbl="node1" presStyleIdx="2" presStyleCnt="4">
        <dgm:presLayoutVars>
          <dgm:bulletEnabled val="1"/>
        </dgm:presLayoutVars>
      </dgm:prSet>
      <dgm:spPr/>
    </dgm:pt>
    <dgm:pt modelId="{EDA12718-CFA9-4C06-925A-3F7ACDA8428A}" type="pres">
      <dgm:prSet presAssocID="{1A9C826E-42A6-4D3B-A8A3-7EBA7676CE2B}" presName="sibTrans" presStyleCnt="0"/>
      <dgm:spPr/>
    </dgm:pt>
    <dgm:pt modelId="{3399FBFF-6720-4B42-BB14-F3FD33D71D71}" type="pres">
      <dgm:prSet presAssocID="{D007B1FD-882B-4D5D-809B-3F8633941ED9}" presName="textNode" presStyleLbl="node1" presStyleIdx="3" presStyleCnt="4">
        <dgm:presLayoutVars>
          <dgm:bulletEnabled val="1"/>
        </dgm:presLayoutVars>
      </dgm:prSet>
      <dgm:spPr/>
    </dgm:pt>
  </dgm:ptLst>
  <dgm:cxnLst>
    <dgm:cxn modelId="{E985A226-07CE-45A8-9E3C-0327C7D572A3}" type="presOf" srcId="{D007B1FD-882B-4D5D-809B-3F8633941ED9}" destId="{3399FBFF-6720-4B42-BB14-F3FD33D71D71}" srcOrd="0" destOrd="0" presId="urn:microsoft.com/office/officeart/2005/8/layout/hProcess9"/>
    <dgm:cxn modelId="{5DB58B2F-F1E3-49B6-95D9-373713654BB5}" type="presOf" srcId="{24F137C0-C1FF-4267-AD64-D698B171BD76}" destId="{F5B0235A-1AD4-4D8C-A359-63F16F987BBF}" srcOrd="0" destOrd="0" presId="urn:microsoft.com/office/officeart/2005/8/layout/hProcess9"/>
    <dgm:cxn modelId="{41338831-E719-453A-B1B9-85CC144C6180}" srcId="{B6AFC51C-1F31-4160-B2EA-61347A8A50FD}" destId="{7B3477A6-E26C-4296-B9E0-29FEA307ACAB}" srcOrd="0" destOrd="0" parTransId="{BEA85FC7-AD37-4B84-B248-AD60A8E497EB}" sibTransId="{DAFA0F9D-D84B-415A-88A2-6DE59F4FA29D}"/>
    <dgm:cxn modelId="{C889F15F-2F33-49F6-94B8-E4EF802295F1}" srcId="{B6AFC51C-1F31-4160-B2EA-61347A8A50FD}" destId="{D007B1FD-882B-4D5D-809B-3F8633941ED9}" srcOrd="3" destOrd="0" parTransId="{1D2F758E-CA8B-48E2-935B-8AB9D423850E}" sibTransId="{2B2A078E-1B1B-4CCF-B1A4-93191ECAA051}"/>
    <dgm:cxn modelId="{1C847F64-DEA6-4E4F-A047-3217620EBA94}" srcId="{B6AFC51C-1F31-4160-B2EA-61347A8A50FD}" destId="{F6D24089-4DFE-4FB6-883D-4A0957CD7E82}" srcOrd="2" destOrd="0" parTransId="{A4161A22-B65D-47A5-B213-CA4B09B6E9F5}" sibTransId="{1A9C826E-42A6-4D3B-A8A3-7EBA7676CE2B}"/>
    <dgm:cxn modelId="{C33407A5-8365-420C-BBB0-5F5DA70606CD}" srcId="{B6AFC51C-1F31-4160-B2EA-61347A8A50FD}" destId="{24F137C0-C1FF-4267-AD64-D698B171BD76}" srcOrd="1" destOrd="0" parTransId="{204A73CB-9F37-409D-BFF4-678F27C7185E}" sibTransId="{54E6E8B6-E0C3-45E5-BEE8-B6A036D774FC}"/>
    <dgm:cxn modelId="{5BDF79C9-6261-46FC-9B62-33C0600348E7}" type="presOf" srcId="{F6D24089-4DFE-4FB6-883D-4A0957CD7E82}" destId="{E06D0626-400D-46DC-A44D-C964119FEB9C}" srcOrd="0" destOrd="0" presId="urn:microsoft.com/office/officeart/2005/8/layout/hProcess9"/>
    <dgm:cxn modelId="{42CCD3DF-7ED7-4684-80B9-BDEF8A76216C}" type="presOf" srcId="{7B3477A6-E26C-4296-B9E0-29FEA307ACAB}" destId="{88FAC7EF-6B28-41E2-A76B-8DFD31DD402A}" srcOrd="0" destOrd="0" presId="urn:microsoft.com/office/officeart/2005/8/layout/hProcess9"/>
    <dgm:cxn modelId="{A3CC06EB-95EE-4CCC-9AA1-3DF0CADCF316}" type="presOf" srcId="{B6AFC51C-1F31-4160-B2EA-61347A8A50FD}" destId="{21BA0B97-0EE3-4FCE-982D-54B0478E8EC5}" srcOrd="0" destOrd="0" presId="urn:microsoft.com/office/officeart/2005/8/layout/hProcess9"/>
    <dgm:cxn modelId="{1C79A125-317F-48F1-BEE6-498B093E0501}" type="presParOf" srcId="{21BA0B97-0EE3-4FCE-982D-54B0478E8EC5}" destId="{EA8A9D44-8DB8-49C9-938E-E9460E61C409}" srcOrd="0" destOrd="0" presId="urn:microsoft.com/office/officeart/2005/8/layout/hProcess9"/>
    <dgm:cxn modelId="{0327073B-15EE-40F9-B70F-78D8B56E7144}" type="presParOf" srcId="{21BA0B97-0EE3-4FCE-982D-54B0478E8EC5}" destId="{FEE148B8-363E-4CCA-A88D-3DF415EC196A}" srcOrd="1" destOrd="0" presId="urn:microsoft.com/office/officeart/2005/8/layout/hProcess9"/>
    <dgm:cxn modelId="{A09EDC55-8812-4D22-8811-47753C292942}" type="presParOf" srcId="{FEE148B8-363E-4CCA-A88D-3DF415EC196A}" destId="{88FAC7EF-6B28-41E2-A76B-8DFD31DD402A}" srcOrd="0" destOrd="0" presId="urn:microsoft.com/office/officeart/2005/8/layout/hProcess9"/>
    <dgm:cxn modelId="{225485BB-6748-429B-BB11-B45A12E41F18}" type="presParOf" srcId="{FEE148B8-363E-4CCA-A88D-3DF415EC196A}" destId="{E469F70B-6E0F-4A51-A634-1654CD7C1039}" srcOrd="1" destOrd="0" presId="urn:microsoft.com/office/officeart/2005/8/layout/hProcess9"/>
    <dgm:cxn modelId="{A90F4489-F705-4B37-8FE2-1BE7F8437613}" type="presParOf" srcId="{FEE148B8-363E-4CCA-A88D-3DF415EC196A}" destId="{F5B0235A-1AD4-4D8C-A359-63F16F987BBF}" srcOrd="2" destOrd="0" presId="urn:microsoft.com/office/officeart/2005/8/layout/hProcess9"/>
    <dgm:cxn modelId="{A1CC4595-328A-4ED7-89C9-849F0EC21564}" type="presParOf" srcId="{FEE148B8-363E-4CCA-A88D-3DF415EC196A}" destId="{ED25B4AF-7FFC-4296-8AA7-9080A3C1D2D1}" srcOrd="3" destOrd="0" presId="urn:microsoft.com/office/officeart/2005/8/layout/hProcess9"/>
    <dgm:cxn modelId="{0C6D7021-98D8-42A6-BB9E-FFF602B09377}" type="presParOf" srcId="{FEE148B8-363E-4CCA-A88D-3DF415EC196A}" destId="{E06D0626-400D-46DC-A44D-C964119FEB9C}" srcOrd="4" destOrd="0" presId="urn:microsoft.com/office/officeart/2005/8/layout/hProcess9"/>
    <dgm:cxn modelId="{7220907E-AC8E-483A-BD23-568E9980A576}" type="presParOf" srcId="{FEE148B8-363E-4CCA-A88D-3DF415EC196A}" destId="{EDA12718-CFA9-4C06-925A-3F7ACDA8428A}" srcOrd="5" destOrd="0" presId="urn:microsoft.com/office/officeart/2005/8/layout/hProcess9"/>
    <dgm:cxn modelId="{9A2E400E-AE1A-4F19-99CD-E3661E677554}" type="presParOf" srcId="{FEE148B8-363E-4CCA-A88D-3DF415EC196A}" destId="{3399FBFF-6720-4B42-BB14-F3FD33D71D71}"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7BE5D4-E4BD-44E0-91BD-CD70ED2E0F1E}">
      <dsp:nvSpPr>
        <dsp:cNvPr id="0" name=""/>
        <dsp:cNvSpPr/>
      </dsp:nvSpPr>
      <dsp:spPr>
        <a:xfrm>
          <a:off x="3550551" y="2330994"/>
          <a:ext cx="1662415" cy="1662415"/>
        </a:xfrm>
        <a:prstGeom prst="ellipse">
          <a:avLst/>
        </a:prstGeom>
        <a:gradFill rotWithShape="0">
          <a:gsLst>
            <a:gs pos="0">
              <a:schemeClr val="accent5">
                <a:shade val="80000"/>
                <a:hueOff val="0"/>
                <a:satOff val="0"/>
                <a:lumOff val="0"/>
                <a:alphaOff val="0"/>
                <a:lumMod val="110000"/>
                <a:satMod val="105000"/>
                <a:tint val="67000"/>
              </a:schemeClr>
            </a:gs>
            <a:gs pos="50000">
              <a:schemeClr val="accent5">
                <a:shade val="80000"/>
                <a:hueOff val="0"/>
                <a:satOff val="0"/>
                <a:lumOff val="0"/>
                <a:alphaOff val="0"/>
                <a:lumMod val="105000"/>
                <a:satMod val="103000"/>
                <a:tint val="73000"/>
              </a:schemeClr>
            </a:gs>
            <a:gs pos="100000">
              <a:schemeClr val="accent5">
                <a:shade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Contents</a:t>
          </a:r>
          <a:endParaRPr lang="en-IN" sz="2400" kern="1200" dirty="0"/>
        </a:p>
      </dsp:txBody>
      <dsp:txXfrm>
        <a:off x="3794006" y="2574449"/>
        <a:ext cx="1175505" cy="1175505"/>
      </dsp:txXfrm>
    </dsp:sp>
    <dsp:sp modelId="{F7DD2D82-94B0-4A10-86A7-1381711540B2}">
      <dsp:nvSpPr>
        <dsp:cNvPr id="0" name=""/>
        <dsp:cNvSpPr/>
      </dsp:nvSpPr>
      <dsp:spPr>
        <a:xfrm rot="16200000">
          <a:off x="4205921" y="1726568"/>
          <a:ext cx="351674" cy="565221"/>
        </a:xfrm>
        <a:prstGeom prst="rightArrow">
          <a:avLst>
            <a:gd name="adj1" fmla="val 60000"/>
            <a:gd name="adj2" fmla="val 50000"/>
          </a:avLst>
        </a:prstGeom>
        <a:gradFill rotWithShape="0">
          <a:gsLst>
            <a:gs pos="0">
              <a:schemeClr val="accent5">
                <a:shade val="90000"/>
                <a:hueOff val="0"/>
                <a:satOff val="0"/>
                <a:lumOff val="0"/>
                <a:alphaOff val="0"/>
                <a:lumMod val="110000"/>
                <a:satMod val="105000"/>
                <a:tint val="67000"/>
              </a:schemeClr>
            </a:gs>
            <a:gs pos="50000">
              <a:schemeClr val="accent5">
                <a:shade val="90000"/>
                <a:hueOff val="0"/>
                <a:satOff val="0"/>
                <a:lumOff val="0"/>
                <a:alphaOff val="0"/>
                <a:lumMod val="105000"/>
                <a:satMod val="103000"/>
                <a:tint val="73000"/>
              </a:schemeClr>
            </a:gs>
            <a:gs pos="100000">
              <a:schemeClr val="accent5">
                <a:shade val="9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a:off x="4258672" y="1892363"/>
        <a:ext cx="246172" cy="339133"/>
      </dsp:txXfrm>
    </dsp:sp>
    <dsp:sp modelId="{AE7E7F44-2CA8-4CB0-B125-0128EE71F44C}">
      <dsp:nvSpPr>
        <dsp:cNvPr id="0" name=""/>
        <dsp:cNvSpPr/>
      </dsp:nvSpPr>
      <dsp:spPr>
        <a:xfrm>
          <a:off x="3550551" y="5043"/>
          <a:ext cx="1662415" cy="1662415"/>
        </a:xfrm>
        <a:prstGeom prst="ellipse">
          <a:avLst/>
        </a:prstGeom>
        <a:gradFill rotWithShape="0">
          <a:gsLst>
            <a:gs pos="0">
              <a:schemeClr val="accent5">
                <a:shade val="80000"/>
                <a:hueOff val="0"/>
                <a:satOff val="0"/>
                <a:lumOff val="0"/>
                <a:alphaOff val="0"/>
                <a:lumMod val="110000"/>
                <a:satMod val="105000"/>
                <a:tint val="67000"/>
              </a:schemeClr>
            </a:gs>
            <a:gs pos="50000">
              <a:schemeClr val="accent5">
                <a:shade val="80000"/>
                <a:hueOff val="0"/>
                <a:satOff val="0"/>
                <a:lumOff val="0"/>
                <a:alphaOff val="0"/>
                <a:lumMod val="105000"/>
                <a:satMod val="103000"/>
                <a:tint val="73000"/>
              </a:schemeClr>
            </a:gs>
            <a:gs pos="100000">
              <a:schemeClr val="accent5">
                <a:shade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a:latin typeface="Comic Sans MS" panose="030F0702030302020204" pitchFamily="66" charset="0"/>
            </a:rPr>
            <a:t>Introduction</a:t>
          </a:r>
          <a:endParaRPr lang="en-IN" sz="1600" kern="1200" dirty="0">
            <a:latin typeface="Comic Sans MS" panose="030F0702030302020204" pitchFamily="66" charset="0"/>
          </a:endParaRPr>
        </a:p>
      </dsp:txBody>
      <dsp:txXfrm>
        <a:off x="3794006" y="248498"/>
        <a:ext cx="1175505" cy="1175505"/>
      </dsp:txXfrm>
    </dsp:sp>
    <dsp:sp modelId="{1AB2798E-CE9A-4C30-92F4-460495E41A29}">
      <dsp:nvSpPr>
        <dsp:cNvPr id="0" name=""/>
        <dsp:cNvSpPr/>
      </dsp:nvSpPr>
      <dsp:spPr>
        <a:xfrm rot="20520000">
          <a:off x="5302511" y="2523287"/>
          <a:ext cx="351674" cy="565221"/>
        </a:xfrm>
        <a:prstGeom prst="rightArrow">
          <a:avLst>
            <a:gd name="adj1" fmla="val 60000"/>
            <a:gd name="adj2" fmla="val 50000"/>
          </a:avLst>
        </a:prstGeom>
        <a:gradFill rotWithShape="0">
          <a:gsLst>
            <a:gs pos="0">
              <a:schemeClr val="accent5">
                <a:shade val="90000"/>
                <a:hueOff val="67824"/>
                <a:satOff val="-156"/>
                <a:lumOff val="4968"/>
                <a:alphaOff val="0"/>
                <a:lumMod val="110000"/>
                <a:satMod val="105000"/>
                <a:tint val="67000"/>
              </a:schemeClr>
            </a:gs>
            <a:gs pos="50000">
              <a:schemeClr val="accent5">
                <a:shade val="90000"/>
                <a:hueOff val="67824"/>
                <a:satOff val="-156"/>
                <a:lumOff val="4968"/>
                <a:alphaOff val="0"/>
                <a:lumMod val="105000"/>
                <a:satMod val="103000"/>
                <a:tint val="73000"/>
              </a:schemeClr>
            </a:gs>
            <a:gs pos="100000">
              <a:schemeClr val="accent5">
                <a:shade val="90000"/>
                <a:hueOff val="67824"/>
                <a:satOff val="-156"/>
                <a:lumOff val="4968"/>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a:off x="5305093" y="2652632"/>
        <a:ext cx="246172" cy="339133"/>
      </dsp:txXfrm>
    </dsp:sp>
    <dsp:sp modelId="{FE085875-F8B5-4E14-A6D9-C668C0C250D5}">
      <dsp:nvSpPr>
        <dsp:cNvPr id="0" name=""/>
        <dsp:cNvSpPr/>
      </dsp:nvSpPr>
      <dsp:spPr>
        <a:xfrm>
          <a:off x="5762662" y="1612235"/>
          <a:ext cx="1662415" cy="1662415"/>
        </a:xfrm>
        <a:prstGeom prst="ellipse">
          <a:avLst/>
        </a:prstGeom>
        <a:gradFill rotWithShape="0">
          <a:gsLst>
            <a:gs pos="0">
              <a:schemeClr val="accent5">
                <a:shade val="80000"/>
                <a:hueOff val="67816"/>
                <a:satOff val="1294"/>
                <a:lumOff val="5714"/>
                <a:alphaOff val="0"/>
                <a:lumMod val="110000"/>
                <a:satMod val="105000"/>
                <a:tint val="67000"/>
              </a:schemeClr>
            </a:gs>
            <a:gs pos="50000">
              <a:schemeClr val="accent5">
                <a:shade val="80000"/>
                <a:hueOff val="67816"/>
                <a:satOff val="1294"/>
                <a:lumOff val="5714"/>
                <a:alphaOff val="0"/>
                <a:lumMod val="105000"/>
                <a:satMod val="103000"/>
                <a:tint val="73000"/>
              </a:schemeClr>
            </a:gs>
            <a:gs pos="100000">
              <a:schemeClr val="accent5">
                <a:shade val="80000"/>
                <a:hueOff val="67816"/>
                <a:satOff val="1294"/>
                <a:lumOff val="5714"/>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endParaRPr lang="en-IN" sz="1400" kern="1200" dirty="0">
            <a:latin typeface="Comic Sans MS" panose="030F0702030302020204" pitchFamily="66" charset="0"/>
          </a:endParaRPr>
        </a:p>
        <a:p>
          <a:pPr marL="0" marR="0" lvl="0" indent="0" algn="ctr" defTabSz="914400" eaLnBrk="1" fontAlgn="auto" latinLnBrk="0" hangingPunct="1">
            <a:lnSpc>
              <a:spcPct val="100000"/>
            </a:lnSpc>
            <a:spcBef>
              <a:spcPct val="0"/>
            </a:spcBef>
            <a:spcAft>
              <a:spcPts val="0"/>
            </a:spcAft>
            <a:buClrTx/>
            <a:buSzTx/>
            <a:buFontTx/>
            <a:buNone/>
            <a:tabLst/>
            <a:defRPr/>
          </a:pPr>
          <a:r>
            <a:rPr lang="en-IN" sz="1400" kern="1200" dirty="0">
              <a:latin typeface="Comic Sans MS" panose="030F0702030302020204" pitchFamily="66" charset="0"/>
            </a:rPr>
            <a:t>Methodology</a:t>
          </a:r>
        </a:p>
        <a:p>
          <a:pPr marL="0" lvl="0" algn="ctr" defTabSz="622300">
            <a:lnSpc>
              <a:spcPct val="90000"/>
            </a:lnSpc>
            <a:spcBef>
              <a:spcPct val="0"/>
            </a:spcBef>
            <a:spcAft>
              <a:spcPct val="35000"/>
            </a:spcAft>
            <a:buNone/>
          </a:pPr>
          <a:endParaRPr lang="en-IN" sz="1800" kern="1200" dirty="0">
            <a:latin typeface="Comic Sans MS" panose="030F0702030302020204" pitchFamily="66" charset="0"/>
          </a:endParaRPr>
        </a:p>
      </dsp:txBody>
      <dsp:txXfrm>
        <a:off x="6006117" y="1855690"/>
        <a:ext cx="1175505" cy="1175505"/>
      </dsp:txXfrm>
    </dsp:sp>
    <dsp:sp modelId="{68437E82-A594-4417-83D6-ABE0E261D8DF}">
      <dsp:nvSpPr>
        <dsp:cNvPr id="0" name=""/>
        <dsp:cNvSpPr/>
      </dsp:nvSpPr>
      <dsp:spPr>
        <a:xfrm rot="3240000">
          <a:off x="4883651" y="3812406"/>
          <a:ext cx="351674" cy="565221"/>
        </a:xfrm>
        <a:prstGeom prst="rightArrow">
          <a:avLst>
            <a:gd name="adj1" fmla="val 60000"/>
            <a:gd name="adj2" fmla="val 50000"/>
          </a:avLst>
        </a:prstGeom>
        <a:gradFill rotWithShape="0">
          <a:gsLst>
            <a:gs pos="0">
              <a:schemeClr val="accent5">
                <a:shade val="90000"/>
                <a:hueOff val="135647"/>
                <a:satOff val="-313"/>
                <a:lumOff val="9936"/>
                <a:alphaOff val="0"/>
                <a:lumMod val="110000"/>
                <a:satMod val="105000"/>
                <a:tint val="67000"/>
              </a:schemeClr>
            </a:gs>
            <a:gs pos="50000">
              <a:schemeClr val="accent5">
                <a:shade val="90000"/>
                <a:hueOff val="135647"/>
                <a:satOff val="-313"/>
                <a:lumOff val="9936"/>
                <a:alphaOff val="0"/>
                <a:lumMod val="105000"/>
                <a:satMod val="103000"/>
                <a:tint val="73000"/>
              </a:schemeClr>
            </a:gs>
            <a:gs pos="100000">
              <a:schemeClr val="accent5">
                <a:shade val="90000"/>
                <a:hueOff val="135647"/>
                <a:satOff val="-313"/>
                <a:lumOff val="9936"/>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a:off x="4905396" y="3882774"/>
        <a:ext cx="246172" cy="339133"/>
      </dsp:txXfrm>
    </dsp:sp>
    <dsp:sp modelId="{BF817554-C158-48E7-B3E2-E7956BB2210A}">
      <dsp:nvSpPr>
        <dsp:cNvPr id="0" name=""/>
        <dsp:cNvSpPr/>
      </dsp:nvSpPr>
      <dsp:spPr>
        <a:xfrm>
          <a:off x="4917711" y="4212728"/>
          <a:ext cx="1662415" cy="1662415"/>
        </a:xfrm>
        <a:prstGeom prst="ellipse">
          <a:avLst/>
        </a:prstGeom>
        <a:gradFill rotWithShape="0">
          <a:gsLst>
            <a:gs pos="0">
              <a:schemeClr val="accent5">
                <a:shade val="80000"/>
                <a:hueOff val="135632"/>
                <a:satOff val="2588"/>
                <a:lumOff val="11428"/>
                <a:alphaOff val="0"/>
                <a:lumMod val="110000"/>
                <a:satMod val="105000"/>
                <a:tint val="67000"/>
              </a:schemeClr>
            </a:gs>
            <a:gs pos="50000">
              <a:schemeClr val="accent5">
                <a:shade val="80000"/>
                <a:hueOff val="135632"/>
                <a:satOff val="2588"/>
                <a:lumOff val="11428"/>
                <a:alphaOff val="0"/>
                <a:lumMod val="105000"/>
                <a:satMod val="103000"/>
                <a:tint val="73000"/>
              </a:schemeClr>
            </a:gs>
            <a:gs pos="100000">
              <a:schemeClr val="accent5">
                <a:shade val="80000"/>
                <a:hueOff val="135632"/>
                <a:satOff val="2588"/>
                <a:lumOff val="11428"/>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latin typeface="Comic Sans MS" panose="030F0702030302020204" pitchFamily="66" charset="0"/>
            </a:rPr>
            <a:t>Algorithms</a:t>
          </a:r>
          <a:endParaRPr lang="en-IN" sz="1400" kern="1200" dirty="0">
            <a:latin typeface="Comic Sans MS" panose="030F0702030302020204" pitchFamily="66" charset="0"/>
          </a:endParaRPr>
        </a:p>
      </dsp:txBody>
      <dsp:txXfrm>
        <a:off x="5161166" y="4456183"/>
        <a:ext cx="1175505" cy="1175505"/>
      </dsp:txXfrm>
    </dsp:sp>
    <dsp:sp modelId="{6E1CB25A-6E88-4D65-BD78-7C0EA01411F9}">
      <dsp:nvSpPr>
        <dsp:cNvPr id="0" name=""/>
        <dsp:cNvSpPr/>
      </dsp:nvSpPr>
      <dsp:spPr>
        <a:xfrm rot="7560000">
          <a:off x="3528192" y="3812406"/>
          <a:ext cx="351674" cy="565221"/>
        </a:xfrm>
        <a:prstGeom prst="rightArrow">
          <a:avLst>
            <a:gd name="adj1" fmla="val 60000"/>
            <a:gd name="adj2" fmla="val 50000"/>
          </a:avLst>
        </a:prstGeom>
        <a:gradFill rotWithShape="0">
          <a:gsLst>
            <a:gs pos="0">
              <a:schemeClr val="accent5">
                <a:shade val="90000"/>
                <a:hueOff val="203471"/>
                <a:satOff val="-469"/>
                <a:lumOff val="14903"/>
                <a:alphaOff val="0"/>
                <a:lumMod val="110000"/>
                <a:satMod val="105000"/>
                <a:tint val="67000"/>
              </a:schemeClr>
            </a:gs>
            <a:gs pos="50000">
              <a:schemeClr val="accent5">
                <a:shade val="90000"/>
                <a:hueOff val="203471"/>
                <a:satOff val="-469"/>
                <a:lumOff val="14903"/>
                <a:alphaOff val="0"/>
                <a:lumMod val="105000"/>
                <a:satMod val="103000"/>
                <a:tint val="73000"/>
              </a:schemeClr>
            </a:gs>
            <a:gs pos="100000">
              <a:schemeClr val="accent5">
                <a:shade val="90000"/>
                <a:hueOff val="203471"/>
                <a:satOff val="-469"/>
                <a:lumOff val="14903"/>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rot="10800000">
        <a:off x="3611949" y="3882774"/>
        <a:ext cx="246172" cy="339133"/>
      </dsp:txXfrm>
    </dsp:sp>
    <dsp:sp modelId="{112B10CF-766D-41E1-B419-9164D321DDF6}">
      <dsp:nvSpPr>
        <dsp:cNvPr id="0" name=""/>
        <dsp:cNvSpPr/>
      </dsp:nvSpPr>
      <dsp:spPr>
        <a:xfrm>
          <a:off x="2183391" y="4212728"/>
          <a:ext cx="1662415" cy="1662415"/>
        </a:xfrm>
        <a:prstGeom prst="ellipse">
          <a:avLst/>
        </a:prstGeom>
        <a:gradFill rotWithShape="0">
          <a:gsLst>
            <a:gs pos="0">
              <a:schemeClr val="accent5">
                <a:shade val="80000"/>
                <a:hueOff val="203448"/>
                <a:satOff val="3881"/>
                <a:lumOff val="17141"/>
                <a:alphaOff val="0"/>
                <a:lumMod val="110000"/>
                <a:satMod val="105000"/>
                <a:tint val="67000"/>
              </a:schemeClr>
            </a:gs>
            <a:gs pos="50000">
              <a:schemeClr val="accent5">
                <a:shade val="80000"/>
                <a:hueOff val="203448"/>
                <a:satOff val="3881"/>
                <a:lumOff val="17141"/>
                <a:alphaOff val="0"/>
                <a:lumMod val="105000"/>
                <a:satMod val="103000"/>
                <a:tint val="73000"/>
              </a:schemeClr>
            </a:gs>
            <a:gs pos="100000">
              <a:schemeClr val="accent5">
                <a:shade val="80000"/>
                <a:hueOff val="203448"/>
                <a:satOff val="3881"/>
                <a:lumOff val="17141"/>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a:latin typeface="Comic Sans MS" panose="030F0702030302020204" pitchFamily="66" charset="0"/>
            </a:rPr>
            <a:t>Flowchart</a:t>
          </a:r>
          <a:endParaRPr lang="en-IN" sz="1900" kern="1200" dirty="0">
            <a:latin typeface="Comic Sans MS" panose="030F0702030302020204" pitchFamily="66" charset="0"/>
          </a:endParaRPr>
        </a:p>
      </dsp:txBody>
      <dsp:txXfrm>
        <a:off x="2426846" y="4456183"/>
        <a:ext cx="1175505" cy="1175505"/>
      </dsp:txXfrm>
    </dsp:sp>
    <dsp:sp modelId="{A905ACE3-3863-4B1F-9DDC-ECFAFD32366D}">
      <dsp:nvSpPr>
        <dsp:cNvPr id="0" name=""/>
        <dsp:cNvSpPr/>
      </dsp:nvSpPr>
      <dsp:spPr>
        <a:xfrm rot="11880000">
          <a:off x="3109332" y="2523287"/>
          <a:ext cx="351674" cy="565221"/>
        </a:xfrm>
        <a:prstGeom prst="rightArrow">
          <a:avLst>
            <a:gd name="adj1" fmla="val 60000"/>
            <a:gd name="adj2" fmla="val 50000"/>
          </a:avLst>
        </a:prstGeom>
        <a:gradFill rotWithShape="0">
          <a:gsLst>
            <a:gs pos="0">
              <a:schemeClr val="accent5">
                <a:shade val="90000"/>
                <a:hueOff val="271295"/>
                <a:satOff val="-626"/>
                <a:lumOff val="19871"/>
                <a:alphaOff val="0"/>
                <a:lumMod val="110000"/>
                <a:satMod val="105000"/>
                <a:tint val="67000"/>
              </a:schemeClr>
            </a:gs>
            <a:gs pos="50000">
              <a:schemeClr val="accent5">
                <a:shade val="90000"/>
                <a:hueOff val="271295"/>
                <a:satOff val="-626"/>
                <a:lumOff val="19871"/>
                <a:alphaOff val="0"/>
                <a:lumMod val="105000"/>
                <a:satMod val="103000"/>
                <a:tint val="73000"/>
              </a:schemeClr>
            </a:gs>
            <a:gs pos="100000">
              <a:schemeClr val="accent5">
                <a:shade val="90000"/>
                <a:hueOff val="271295"/>
                <a:satOff val="-626"/>
                <a:lumOff val="19871"/>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rot="10800000">
        <a:off x="3212252" y="2652632"/>
        <a:ext cx="246172" cy="339133"/>
      </dsp:txXfrm>
    </dsp:sp>
    <dsp:sp modelId="{79D41315-A6F9-4CDC-97A0-2674E3033451}">
      <dsp:nvSpPr>
        <dsp:cNvPr id="0" name=""/>
        <dsp:cNvSpPr/>
      </dsp:nvSpPr>
      <dsp:spPr>
        <a:xfrm>
          <a:off x="1338440" y="1612235"/>
          <a:ext cx="1662415" cy="1662415"/>
        </a:xfrm>
        <a:prstGeom prst="ellipse">
          <a:avLst/>
        </a:prstGeom>
        <a:gradFill rotWithShape="0">
          <a:gsLst>
            <a:gs pos="0">
              <a:schemeClr val="accent5">
                <a:shade val="80000"/>
                <a:hueOff val="271263"/>
                <a:satOff val="5175"/>
                <a:lumOff val="22855"/>
                <a:alphaOff val="0"/>
                <a:lumMod val="110000"/>
                <a:satMod val="105000"/>
                <a:tint val="67000"/>
              </a:schemeClr>
            </a:gs>
            <a:gs pos="50000">
              <a:schemeClr val="accent5">
                <a:shade val="80000"/>
                <a:hueOff val="271263"/>
                <a:satOff val="5175"/>
                <a:lumOff val="22855"/>
                <a:alphaOff val="0"/>
                <a:lumMod val="105000"/>
                <a:satMod val="103000"/>
                <a:tint val="73000"/>
              </a:schemeClr>
            </a:gs>
            <a:gs pos="100000">
              <a:schemeClr val="accent5">
                <a:shade val="80000"/>
                <a:hueOff val="271263"/>
                <a:satOff val="5175"/>
                <a:lumOff val="2285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latin typeface="Comic Sans MS" panose="030F0702030302020204" pitchFamily="66" charset="0"/>
            </a:rPr>
            <a:t>Applications</a:t>
          </a:r>
          <a:endParaRPr lang="en-IN" sz="1300" kern="1200" dirty="0">
            <a:latin typeface="Comic Sans MS" panose="030F0702030302020204" pitchFamily="66" charset="0"/>
          </a:endParaRPr>
        </a:p>
      </dsp:txBody>
      <dsp:txXfrm>
        <a:off x="1581895" y="1855690"/>
        <a:ext cx="1175505" cy="11755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7FF835-55CA-419F-81DE-7B6338F3D247}">
      <dsp:nvSpPr>
        <dsp:cNvPr id="0" name=""/>
        <dsp:cNvSpPr/>
      </dsp:nvSpPr>
      <dsp:spPr>
        <a:xfrm>
          <a:off x="-6126981" y="-937410"/>
          <a:ext cx="7293488" cy="7293488"/>
        </a:xfrm>
        <a:prstGeom prst="blockArc">
          <a:avLst>
            <a:gd name="adj1" fmla="val 18900000"/>
            <a:gd name="adj2" fmla="val 2700000"/>
            <a:gd name="adj3" fmla="val 29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DE961A-4155-43A6-BE44-B5D65DC2D390}">
      <dsp:nvSpPr>
        <dsp:cNvPr id="0" name=""/>
        <dsp:cNvSpPr/>
      </dsp:nvSpPr>
      <dsp:spPr>
        <a:xfrm>
          <a:off x="422439" y="285347"/>
          <a:ext cx="7617019" cy="570477"/>
        </a:xfrm>
        <a:prstGeom prst="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bg2">
                  <a:lumMod val="25000"/>
                </a:schemeClr>
              </a:solidFill>
              <a:latin typeface="Comic Sans MS" panose="030F0702030302020204" pitchFamily="66" charset="0"/>
            </a:rPr>
            <a:t>E-commerce Pricing Strategy </a:t>
          </a:r>
          <a:endParaRPr lang="en-IN" sz="2000" kern="1200" dirty="0">
            <a:solidFill>
              <a:schemeClr val="bg2">
                <a:lumMod val="25000"/>
              </a:schemeClr>
            </a:solidFill>
            <a:latin typeface="Comic Sans MS" panose="030F0702030302020204" pitchFamily="66" charset="0"/>
          </a:endParaRPr>
        </a:p>
      </dsp:txBody>
      <dsp:txXfrm>
        <a:off x="422439" y="285347"/>
        <a:ext cx="7617019" cy="570477"/>
      </dsp:txXfrm>
    </dsp:sp>
    <dsp:sp modelId="{1E9EAE40-A750-4203-BF71-BE41376304E7}">
      <dsp:nvSpPr>
        <dsp:cNvPr id="0" name=""/>
        <dsp:cNvSpPr/>
      </dsp:nvSpPr>
      <dsp:spPr>
        <a:xfrm>
          <a:off x="77849" y="214037"/>
          <a:ext cx="713096" cy="71309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3C6EF6F-6163-4532-8A3E-01C67B0CB98D}">
      <dsp:nvSpPr>
        <dsp:cNvPr id="0" name=""/>
        <dsp:cNvSpPr/>
      </dsp:nvSpPr>
      <dsp:spPr>
        <a:xfrm>
          <a:off x="829603" y="1140954"/>
          <a:ext cx="7147763" cy="570477"/>
        </a:xfrm>
        <a:prstGeom prst="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bg2">
                  <a:lumMod val="25000"/>
                </a:schemeClr>
              </a:solidFill>
              <a:latin typeface="Comic Sans MS" panose="030F0702030302020204" pitchFamily="66" charset="0"/>
            </a:rPr>
            <a:t>Budget Planning</a:t>
          </a:r>
          <a:endParaRPr lang="en-IN" sz="2000" kern="1200" dirty="0">
            <a:solidFill>
              <a:schemeClr val="bg2">
                <a:lumMod val="25000"/>
              </a:schemeClr>
            </a:solidFill>
            <a:latin typeface="Comic Sans MS" panose="030F0702030302020204" pitchFamily="66" charset="0"/>
          </a:endParaRPr>
        </a:p>
      </dsp:txBody>
      <dsp:txXfrm>
        <a:off x="829603" y="1140954"/>
        <a:ext cx="7147763" cy="570477"/>
      </dsp:txXfrm>
    </dsp:sp>
    <dsp:sp modelId="{D15D2FB7-F40D-4D56-9E5E-69C933F39728}">
      <dsp:nvSpPr>
        <dsp:cNvPr id="0" name=""/>
        <dsp:cNvSpPr/>
      </dsp:nvSpPr>
      <dsp:spPr>
        <a:xfrm>
          <a:off x="547106" y="1069644"/>
          <a:ext cx="713096" cy="71309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28C9F94-23E2-4618-8434-642BEEEAEA5C}">
      <dsp:nvSpPr>
        <dsp:cNvPr id="0" name=""/>
        <dsp:cNvSpPr/>
      </dsp:nvSpPr>
      <dsp:spPr>
        <a:xfrm>
          <a:off x="1118233" y="1996562"/>
          <a:ext cx="6933183" cy="570477"/>
        </a:xfrm>
        <a:prstGeom prst="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bg2">
                  <a:lumMod val="25000"/>
                </a:schemeClr>
              </a:solidFill>
              <a:latin typeface="Comic Sans MS" panose="030F0702030302020204" pitchFamily="66" charset="0"/>
            </a:rPr>
            <a:t>Market Analysis</a:t>
          </a:r>
          <a:endParaRPr lang="en-IN" sz="2000" kern="1200" dirty="0">
            <a:solidFill>
              <a:schemeClr val="bg2">
                <a:lumMod val="25000"/>
              </a:schemeClr>
            </a:solidFill>
            <a:latin typeface="Comic Sans MS" panose="030F0702030302020204" pitchFamily="66" charset="0"/>
          </a:endParaRPr>
        </a:p>
      </dsp:txBody>
      <dsp:txXfrm>
        <a:off x="1118233" y="1996562"/>
        <a:ext cx="6933183" cy="570477"/>
      </dsp:txXfrm>
    </dsp:sp>
    <dsp:sp modelId="{3D4C164E-7137-4290-8669-AD05C09BD818}">
      <dsp:nvSpPr>
        <dsp:cNvPr id="0" name=""/>
        <dsp:cNvSpPr/>
      </dsp:nvSpPr>
      <dsp:spPr>
        <a:xfrm>
          <a:off x="761685" y="1925252"/>
          <a:ext cx="713096" cy="71309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B6453DD-56CB-4CED-ABAC-5B8306922610}">
      <dsp:nvSpPr>
        <dsp:cNvPr id="0" name=""/>
        <dsp:cNvSpPr/>
      </dsp:nvSpPr>
      <dsp:spPr>
        <a:xfrm>
          <a:off x="1118233" y="2851627"/>
          <a:ext cx="6933183" cy="570477"/>
        </a:xfrm>
        <a:prstGeom prst="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bg2">
                  <a:lumMod val="25000"/>
                </a:schemeClr>
              </a:solidFill>
              <a:latin typeface="Comic Sans MS" panose="030F0702030302020204" pitchFamily="66" charset="0"/>
            </a:rPr>
            <a:t>Financial investment </a:t>
          </a:r>
          <a:endParaRPr lang="en-IN" sz="2000" kern="1200" dirty="0">
            <a:solidFill>
              <a:schemeClr val="bg2">
                <a:lumMod val="25000"/>
              </a:schemeClr>
            </a:solidFill>
            <a:latin typeface="Comic Sans MS" panose="030F0702030302020204" pitchFamily="66" charset="0"/>
          </a:endParaRPr>
        </a:p>
      </dsp:txBody>
      <dsp:txXfrm>
        <a:off x="1118233" y="2851627"/>
        <a:ext cx="6933183" cy="570477"/>
      </dsp:txXfrm>
    </dsp:sp>
    <dsp:sp modelId="{6AD51F0A-BF3E-4CFC-AED8-AC070835310C}">
      <dsp:nvSpPr>
        <dsp:cNvPr id="0" name=""/>
        <dsp:cNvSpPr/>
      </dsp:nvSpPr>
      <dsp:spPr>
        <a:xfrm>
          <a:off x="761685" y="2780318"/>
          <a:ext cx="713096" cy="71309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26DB5C-97BC-4090-9B0A-A4D6C7485B5F}">
      <dsp:nvSpPr>
        <dsp:cNvPr id="0" name=""/>
        <dsp:cNvSpPr/>
      </dsp:nvSpPr>
      <dsp:spPr>
        <a:xfrm>
          <a:off x="903654" y="3707235"/>
          <a:ext cx="7147763" cy="570477"/>
        </a:xfrm>
        <a:prstGeom prst="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bg2">
                  <a:lumMod val="25000"/>
                </a:schemeClr>
              </a:solidFill>
              <a:latin typeface="Comic Sans MS" panose="030F0702030302020204" pitchFamily="66" charset="0"/>
            </a:rPr>
            <a:t>Retail inventory Management </a:t>
          </a:r>
          <a:endParaRPr lang="en-IN" sz="2000" kern="1200" dirty="0">
            <a:solidFill>
              <a:schemeClr val="bg2">
                <a:lumMod val="25000"/>
              </a:schemeClr>
            </a:solidFill>
            <a:latin typeface="Comic Sans MS" panose="030F0702030302020204" pitchFamily="66" charset="0"/>
          </a:endParaRPr>
        </a:p>
      </dsp:txBody>
      <dsp:txXfrm>
        <a:off x="903654" y="3707235"/>
        <a:ext cx="7147763" cy="570477"/>
      </dsp:txXfrm>
    </dsp:sp>
    <dsp:sp modelId="{76A0BF3C-51C8-49D5-94CE-035E1B332425}">
      <dsp:nvSpPr>
        <dsp:cNvPr id="0" name=""/>
        <dsp:cNvSpPr/>
      </dsp:nvSpPr>
      <dsp:spPr>
        <a:xfrm>
          <a:off x="547106" y="3635925"/>
          <a:ext cx="713096" cy="71309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E0B2E20-5768-4922-94B4-61AFE13D6496}">
      <dsp:nvSpPr>
        <dsp:cNvPr id="0" name=""/>
        <dsp:cNvSpPr/>
      </dsp:nvSpPr>
      <dsp:spPr>
        <a:xfrm>
          <a:off x="434398" y="4562842"/>
          <a:ext cx="7617019" cy="570477"/>
        </a:xfrm>
        <a:prstGeom prst="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73660" rIns="73660" bIns="73660" numCol="1" spcCol="1270" anchor="ctr" anchorCtr="0">
          <a:noAutofit/>
        </a:bodyPr>
        <a:lstStyle/>
        <a:p>
          <a:pPr marL="0" lvl="0" indent="0" algn="l" defTabSz="1289050">
            <a:lnSpc>
              <a:spcPct val="90000"/>
            </a:lnSpc>
            <a:spcBef>
              <a:spcPct val="0"/>
            </a:spcBef>
            <a:spcAft>
              <a:spcPct val="35000"/>
            </a:spcAft>
            <a:buNone/>
          </a:pPr>
          <a:r>
            <a:rPr lang="en-US" sz="2900" kern="1200" dirty="0"/>
            <a:t> </a:t>
          </a:r>
          <a:r>
            <a:rPr lang="en-US" sz="2000" kern="1200" dirty="0">
              <a:solidFill>
                <a:schemeClr val="bg2">
                  <a:lumMod val="25000"/>
                </a:schemeClr>
              </a:solidFill>
              <a:latin typeface="Comic Sans MS" panose="030F0702030302020204" pitchFamily="66" charset="0"/>
            </a:rPr>
            <a:t>Price Comparison Websites </a:t>
          </a:r>
          <a:endParaRPr lang="en-IN" sz="2000" kern="1200" dirty="0">
            <a:solidFill>
              <a:schemeClr val="bg2">
                <a:lumMod val="25000"/>
              </a:schemeClr>
            </a:solidFill>
            <a:latin typeface="Comic Sans MS" panose="030F0702030302020204" pitchFamily="66" charset="0"/>
          </a:endParaRPr>
        </a:p>
      </dsp:txBody>
      <dsp:txXfrm>
        <a:off x="434398" y="4562842"/>
        <a:ext cx="7617019" cy="570477"/>
      </dsp:txXfrm>
    </dsp:sp>
    <dsp:sp modelId="{AD04A18B-9834-4941-B1A3-5D2F89B68D38}">
      <dsp:nvSpPr>
        <dsp:cNvPr id="0" name=""/>
        <dsp:cNvSpPr/>
      </dsp:nvSpPr>
      <dsp:spPr>
        <a:xfrm>
          <a:off x="77849" y="4491533"/>
          <a:ext cx="713096" cy="71309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8A9D44-8DB8-49C9-938E-E9460E61C409}">
      <dsp:nvSpPr>
        <dsp:cNvPr id="0" name=""/>
        <dsp:cNvSpPr/>
      </dsp:nvSpPr>
      <dsp:spPr>
        <a:xfrm>
          <a:off x="609599" y="0"/>
          <a:ext cx="6908800" cy="4273422"/>
        </a:xfrm>
        <a:prstGeom prst="rightArrow">
          <a:avLst/>
        </a:prstGeom>
        <a:solidFill>
          <a:schemeClr val="accent1">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88FAC7EF-6B28-41E2-A76B-8DFD31DD402A}">
      <dsp:nvSpPr>
        <dsp:cNvPr id="0" name=""/>
        <dsp:cNvSpPr/>
      </dsp:nvSpPr>
      <dsp:spPr>
        <a:xfrm>
          <a:off x="2778" y="1282026"/>
          <a:ext cx="1804987" cy="1709368"/>
        </a:xfrm>
        <a:prstGeom prst="roundRect">
          <a:avLst/>
        </a:prstGeom>
        <a:solidFill>
          <a:schemeClr val="accent1">
            <a:alpha val="90000"/>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bg2">
                  <a:lumMod val="25000"/>
                </a:schemeClr>
              </a:solidFill>
            </a:rPr>
            <a:t>Improve Accuracy</a:t>
          </a:r>
          <a:endParaRPr lang="en-IN" sz="2400" kern="1200" dirty="0">
            <a:solidFill>
              <a:schemeClr val="bg2">
                <a:lumMod val="25000"/>
              </a:schemeClr>
            </a:solidFill>
          </a:endParaRPr>
        </a:p>
      </dsp:txBody>
      <dsp:txXfrm>
        <a:off x="86222" y="1365470"/>
        <a:ext cx="1638099" cy="1542480"/>
      </dsp:txXfrm>
    </dsp:sp>
    <dsp:sp modelId="{F5B0235A-1AD4-4D8C-A359-63F16F987BBF}">
      <dsp:nvSpPr>
        <dsp:cNvPr id="0" name=""/>
        <dsp:cNvSpPr/>
      </dsp:nvSpPr>
      <dsp:spPr>
        <a:xfrm>
          <a:off x="2080604" y="1282026"/>
          <a:ext cx="1804987" cy="1709368"/>
        </a:xfrm>
        <a:prstGeom prst="roundRect">
          <a:avLst/>
        </a:prstGeom>
        <a:solidFill>
          <a:schemeClr val="accent1">
            <a:alpha val="90000"/>
            <a:hueOff val="0"/>
            <a:satOff val="0"/>
            <a:lumOff val="0"/>
            <a:alphaOff val="-13333"/>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bg2">
                  <a:lumMod val="25000"/>
                </a:schemeClr>
              </a:solidFill>
            </a:rPr>
            <a:t>Real Time Updates</a:t>
          </a:r>
          <a:endParaRPr lang="en-IN" sz="2400" kern="1200" dirty="0">
            <a:solidFill>
              <a:schemeClr val="bg2">
                <a:lumMod val="25000"/>
              </a:schemeClr>
            </a:solidFill>
          </a:endParaRPr>
        </a:p>
      </dsp:txBody>
      <dsp:txXfrm>
        <a:off x="2164048" y="1365470"/>
        <a:ext cx="1638099" cy="1542480"/>
      </dsp:txXfrm>
    </dsp:sp>
    <dsp:sp modelId="{E06D0626-400D-46DC-A44D-C964119FEB9C}">
      <dsp:nvSpPr>
        <dsp:cNvPr id="0" name=""/>
        <dsp:cNvSpPr/>
      </dsp:nvSpPr>
      <dsp:spPr>
        <a:xfrm>
          <a:off x="4214415" y="1282026"/>
          <a:ext cx="1804987" cy="1709368"/>
        </a:xfrm>
        <a:prstGeom prst="roundRect">
          <a:avLst/>
        </a:prstGeom>
        <a:solidFill>
          <a:schemeClr val="accent1">
            <a:alpha val="90000"/>
            <a:hueOff val="0"/>
            <a:satOff val="0"/>
            <a:lumOff val="0"/>
            <a:alphaOff val="-26667"/>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bg2">
                  <a:lumMod val="25000"/>
                </a:schemeClr>
              </a:solidFill>
            </a:rPr>
            <a:t>Market Insights</a:t>
          </a:r>
          <a:endParaRPr lang="en-IN" sz="2400" kern="1200" dirty="0">
            <a:solidFill>
              <a:schemeClr val="bg2">
                <a:lumMod val="25000"/>
              </a:schemeClr>
            </a:solidFill>
          </a:endParaRPr>
        </a:p>
      </dsp:txBody>
      <dsp:txXfrm>
        <a:off x="4297859" y="1365470"/>
        <a:ext cx="1638099" cy="1542480"/>
      </dsp:txXfrm>
    </dsp:sp>
    <dsp:sp modelId="{3399FBFF-6720-4B42-BB14-F3FD33D71D71}">
      <dsp:nvSpPr>
        <dsp:cNvPr id="0" name=""/>
        <dsp:cNvSpPr/>
      </dsp:nvSpPr>
      <dsp:spPr>
        <a:xfrm>
          <a:off x="6320234" y="1282026"/>
          <a:ext cx="1804987" cy="1709368"/>
        </a:xfrm>
        <a:prstGeom prst="roundRect">
          <a:avLst/>
        </a:prstGeom>
        <a:solidFill>
          <a:schemeClr val="accent1">
            <a:alpha val="90000"/>
            <a:hueOff val="0"/>
            <a:satOff val="0"/>
            <a:lumOff val="0"/>
            <a:alphaOff val="-4000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bg2">
                  <a:lumMod val="25000"/>
                </a:schemeClr>
              </a:solidFill>
            </a:rPr>
            <a:t>Customization</a:t>
          </a:r>
          <a:endParaRPr lang="en-IN" sz="2400" kern="1200" dirty="0">
            <a:solidFill>
              <a:schemeClr val="bg2">
                <a:lumMod val="25000"/>
              </a:schemeClr>
            </a:solidFill>
          </a:endParaRPr>
        </a:p>
      </dsp:txBody>
      <dsp:txXfrm>
        <a:off x="6403678" y="1365470"/>
        <a:ext cx="1638099" cy="1542480"/>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E860E-AD83-F889-FB54-AEF6022969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249A86B-0694-41DD-7B60-66841DD37A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CD7F527-3651-107F-B03B-91E5752E0C7C}"/>
              </a:ext>
            </a:extLst>
          </p:cNvPr>
          <p:cNvSpPr>
            <a:spLocks noGrp="1"/>
          </p:cNvSpPr>
          <p:nvPr>
            <p:ph type="dt" sz="half" idx="10"/>
          </p:nvPr>
        </p:nvSpPr>
        <p:spPr/>
        <p:txBody>
          <a:bodyPr/>
          <a:lstStyle/>
          <a:p>
            <a:fld id="{9F9560E7-2292-4373-95FE-FE7BF2475249}" type="datetimeFigureOut">
              <a:rPr lang="en-IN" smtClean="0"/>
              <a:t>09-02-2024</a:t>
            </a:fld>
            <a:endParaRPr lang="en-IN"/>
          </a:p>
        </p:txBody>
      </p:sp>
      <p:sp>
        <p:nvSpPr>
          <p:cNvPr id="5" name="Footer Placeholder 4">
            <a:extLst>
              <a:ext uri="{FF2B5EF4-FFF2-40B4-BE49-F238E27FC236}">
                <a16:creationId xmlns:a16="http://schemas.microsoft.com/office/drawing/2014/main" id="{3A060B1D-1B87-440D-F10B-A8D51FAC14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9D86C9-78B7-8253-FA77-F54772EB395C}"/>
              </a:ext>
            </a:extLst>
          </p:cNvPr>
          <p:cNvSpPr>
            <a:spLocks noGrp="1"/>
          </p:cNvSpPr>
          <p:nvPr>
            <p:ph type="sldNum" sz="quarter" idx="12"/>
          </p:nvPr>
        </p:nvSpPr>
        <p:spPr/>
        <p:txBody>
          <a:bodyPr/>
          <a:lstStyle/>
          <a:p>
            <a:fld id="{80ECDCDC-FA85-440F-8E9B-2ECC7CCA0EF3}" type="slidenum">
              <a:rPr lang="en-IN" smtClean="0"/>
              <a:t>‹#›</a:t>
            </a:fld>
            <a:endParaRPr lang="en-IN"/>
          </a:p>
        </p:txBody>
      </p:sp>
    </p:spTree>
    <p:extLst>
      <p:ext uri="{BB962C8B-B14F-4D97-AF65-F5344CB8AC3E}">
        <p14:creationId xmlns:p14="http://schemas.microsoft.com/office/powerpoint/2010/main" val="2710158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92252-A31D-C39E-EC5D-806D29B4F61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E46DAB-31F2-D110-B5C1-8114F64A05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D77C06-1DF6-5A2D-A1B9-B9C402CDE402}"/>
              </a:ext>
            </a:extLst>
          </p:cNvPr>
          <p:cNvSpPr>
            <a:spLocks noGrp="1"/>
          </p:cNvSpPr>
          <p:nvPr>
            <p:ph type="dt" sz="half" idx="10"/>
          </p:nvPr>
        </p:nvSpPr>
        <p:spPr/>
        <p:txBody>
          <a:bodyPr/>
          <a:lstStyle/>
          <a:p>
            <a:fld id="{9F9560E7-2292-4373-95FE-FE7BF2475249}" type="datetimeFigureOut">
              <a:rPr lang="en-IN" smtClean="0"/>
              <a:t>09-02-2024</a:t>
            </a:fld>
            <a:endParaRPr lang="en-IN"/>
          </a:p>
        </p:txBody>
      </p:sp>
      <p:sp>
        <p:nvSpPr>
          <p:cNvPr id="5" name="Footer Placeholder 4">
            <a:extLst>
              <a:ext uri="{FF2B5EF4-FFF2-40B4-BE49-F238E27FC236}">
                <a16:creationId xmlns:a16="http://schemas.microsoft.com/office/drawing/2014/main" id="{80F45C62-D66B-BC7C-67DC-233CB4DA9E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B824C0-E09A-8E59-3E49-26C678E484EE}"/>
              </a:ext>
            </a:extLst>
          </p:cNvPr>
          <p:cNvSpPr>
            <a:spLocks noGrp="1"/>
          </p:cNvSpPr>
          <p:nvPr>
            <p:ph type="sldNum" sz="quarter" idx="12"/>
          </p:nvPr>
        </p:nvSpPr>
        <p:spPr/>
        <p:txBody>
          <a:bodyPr/>
          <a:lstStyle/>
          <a:p>
            <a:fld id="{80ECDCDC-FA85-440F-8E9B-2ECC7CCA0EF3}" type="slidenum">
              <a:rPr lang="en-IN" smtClean="0"/>
              <a:t>‹#›</a:t>
            </a:fld>
            <a:endParaRPr lang="en-IN"/>
          </a:p>
        </p:txBody>
      </p:sp>
    </p:spTree>
    <p:extLst>
      <p:ext uri="{BB962C8B-B14F-4D97-AF65-F5344CB8AC3E}">
        <p14:creationId xmlns:p14="http://schemas.microsoft.com/office/powerpoint/2010/main" val="1807681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1CE3E1-576B-69FB-CB4F-B25C1CEF1F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66FCEF-139F-A999-2491-178D574471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AAE39E-6F52-91AD-1D7C-0A37757F048F}"/>
              </a:ext>
            </a:extLst>
          </p:cNvPr>
          <p:cNvSpPr>
            <a:spLocks noGrp="1"/>
          </p:cNvSpPr>
          <p:nvPr>
            <p:ph type="dt" sz="half" idx="10"/>
          </p:nvPr>
        </p:nvSpPr>
        <p:spPr/>
        <p:txBody>
          <a:bodyPr/>
          <a:lstStyle/>
          <a:p>
            <a:fld id="{9F9560E7-2292-4373-95FE-FE7BF2475249}" type="datetimeFigureOut">
              <a:rPr lang="en-IN" smtClean="0"/>
              <a:t>09-02-2024</a:t>
            </a:fld>
            <a:endParaRPr lang="en-IN"/>
          </a:p>
        </p:txBody>
      </p:sp>
      <p:sp>
        <p:nvSpPr>
          <p:cNvPr id="5" name="Footer Placeholder 4">
            <a:extLst>
              <a:ext uri="{FF2B5EF4-FFF2-40B4-BE49-F238E27FC236}">
                <a16:creationId xmlns:a16="http://schemas.microsoft.com/office/drawing/2014/main" id="{6401B3CB-6F55-EC95-3828-F7A9F10CB9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1FEEC7-1AC5-8138-0006-8BB0851A5858}"/>
              </a:ext>
            </a:extLst>
          </p:cNvPr>
          <p:cNvSpPr>
            <a:spLocks noGrp="1"/>
          </p:cNvSpPr>
          <p:nvPr>
            <p:ph type="sldNum" sz="quarter" idx="12"/>
          </p:nvPr>
        </p:nvSpPr>
        <p:spPr/>
        <p:txBody>
          <a:bodyPr/>
          <a:lstStyle/>
          <a:p>
            <a:fld id="{80ECDCDC-FA85-440F-8E9B-2ECC7CCA0EF3}" type="slidenum">
              <a:rPr lang="en-IN" smtClean="0"/>
              <a:t>‹#›</a:t>
            </a:fld>
            <a:endParaRPr lang="en-IN"/>
          </a:p>
        </p:txBody>
      </p:sp>
    </p:spTree>
    <p:extLst>
      <p:ext uri="{BB962C8B-B14F-4D97-AF65-F5344CB8AC3E}">
        <p14:creationId xmlns:p14="http://schemas.microsoft.com/office/powerpoint/2010/main" val="1114513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28EF3-8592-C49E-22E5-713F8D186A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1848C7-50F2-A887-9331-C234825365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436448-5575-16C3-1D1B-EB4A9A147B46}"/>
              </a:ext>
            </a:extLst>
          </p:cNvPr>
          <p:cNvSpPr>
            <a:spLocks noGrp="1"/>
          </p:cNvSpPr>
          <p:nvPr>
            <p:ph type="dt" sz="half" idx="10"/>
          </p:nvPr>
        </p:nvSpPr>
        <p:spPr/>
        <p:txBody>
          <a:bodyPr/>
          <a:lstStyle/>
          <a:p>
            <a:fld id="{9F9560E7-2292-4373-95FE-FE7BF2475249}" type="datetimeFigureOut">
              <a:rPr lang="en-IN" smtClean="0"/>
              <a:t>09-02-2024</a:t>
            </a:fld>
            <a:endParaRPr lang="en-IN"/>
          </a:p>
        </p:txBody>
      </p:sp>
      <p:sp>
        <p:nvSpPr>
          <p:cNvPr id="5" name="Footer Placeholder 4">
            <a:extLst>
              <a:ext uri="{FF2B5EF4-FFF2-40B4-BE49-F238E27FC236}">
                <a16:creationId xmlns:a16="http://schemas.microsoft.com/office/drawing/2014/main" id="{06B954F9-5EF1-A132-1EF3-722D5C22B9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5BB6FC-17CB-B6D3-CA24-307875B02FEE}"/>
              </a:ext>
            </a:extLst>
          </p:cNvPr>
          <p:cNvSpPr>
            <a:spLocks noGrp="1"/>
          </p:cNvSpPr>
          <p:nvPr>
            <p:ph type="sldNum" sz="quarter" idx="12"/>
          </p:nvPr>
        </p:nvSpPr>
        <p:spPr/>
        <p:txBody>
          <a:bodyPr/>
          <a:lstStyle/>
          <a:p>
            <a:fld id="{80ECDCDC-FA85-440F-8E9B-2ECC7CCA0EF3}" type="slidenum">
              <a:rPr lang="en-IN" smtClean="0"/>
              <a:t>‹#›</a:t>
            </a:fld>
            <a:endParaRPr lang="en-IN"/>
          </a:p>
        </p:txBody>
      </p:sp>
    </p:spTree>
    <p:extLst>
      <p:ext uri="{BB962C8B-B14F-4D97-AF65-F5344CB8AC3E}">
        <p14:creationId xmlns:p14="http://schemas.microsoft.com/office/powerpoint/2010/main" val="2844136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EFB56-B234-AB35-C82E-C29A7E8E0C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DEC7685-5867-EE6A-7178-22031AD594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3D4F5E-F91E-DFD5-F2A0-8097AF7835EC}"/>
              </a:ext>
            </a:extLst>
          </p:cNvPr>
          <p:cNvSpPr>
            <a:spLocks noGrp="1"/>
          </p:cNvSpPr>
          <p:nvPr>
            <p:ph type="dt" sz="half" idx="10"/>
          </p:nvPr>
        </p:nvSpPr>
        <p:spPr/>
        <p:txBody>
          <a:bodyPr/>
          <a:lstStyle/>
          <a:p>
            <a:fld id="{9F9560E7-2292-4373-95FE-FE7BF2475249}" type="datetimeFigureOut">
              <a:rPr lang="en-IN" smtClean="0"/>
              <a:t>09-02-2024</a:t>
            </a:fld>
            <a:endParaRPr lang="en-IN"/>
          </a:p>
        </p:txBody>
      </p:sp>
      <p:sp>
        <p:nvSpPr>
          <p:cNvPr id="5" name="Footer Placeholder 4">
            <a:extLst>
              <a:ext uri="{FF2B5EF4-FFF2-40B4-BE49-F238E27FC236}">
                <a16:creationId xmlns:a16="http://schemas.microsoft.com/office/drawing/2014/main" id="{3F0C070E-5648-805B-25B8-DE256B87D8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5BE143-32C5-5FCC-7D4D-3E5B393A9598}"/>
              </a:ext>
            </a:extLst>
          </p:cNvPr>
          <p:cNvSpPr>
            <a:spLocks noGrp="1"/>
          </p:cNvSpPr>
          <p:nvPr>
            <p:ph type="sldNum" sz="quarter" idx="12"/>
          </p:nvPr>
        </p:nvSpPr>
        <p:spPr/>
        <p:txBody>
          <a:bodyPr/>
          <a:lstStyle/>
          <a:p>
            <a:fld id="{80ECDCDC-FA85-440F-8E9B-2ECC7CCA0EF3}" type="slidenum">
              <a:rPr lang="en-IN" smtClean="0"/>
              <a:t>‹#›</a:t>
            </a:fld>
            <a:endParaRPr lang="en-IN"/>
          </a:p>
        </p:txBody>
      </p:sp>
    </p:spTree>
    <p:extLst>
      <p:ext uri="{BB962C8B-B14F-4D97-AF65-F5344CB8AC3E}">
        <p14:creationId xmlns:p14="http://schemas.microsoft.com/office/powerpoint/2010/main" val="1242338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2F086-3D9E-5B1B-1D0C-9DD9D197CF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90BB75-EAFA-6F22-AB3A-EE5B80362D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5908F52-8681-ECBA-2F59-59911F9F33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451F551-DBF0-AE3A-1815-C5E1EF4338BF}"/>
              </a:ext>
            </a:extLst>
          </p:cNvPr>
          <p:cNvSpPr>
            <a:spLocks noGrp="1"/>
          </p:cNvSpPr>
          <p:nvPr>
            <p:ph type="dt" sz="half" idx="10"/>
          </p:nvPr>
        </p:nvSpPr>
        <p:spPr/>
        <p:txBody>
          <a:bodyPr/>
          <a:lstStyle/>
          <a:p>
            <a:fld id="{9F9560E7-2292-4373-95FE-FE7BF2475249}" type="datetimeFigureOut">
              <a:rPr lang="en-IN" smtClean="0"/>
              <a:t>09-02-2024</a:t>
            </a:fld>
            <a:endParaRPr lang="en-IN"/>
          </a:p>
        </p:txBody>
      </p:sp>
      <p:sp>
        <p:nvSpPr>
          <p:cNvPr id="6" name="Footer Placeholder 5">
            <a:extLst>
              <a:ext uri="{FF2B5EF4-FFF2-40B4-BE49-F238E27FC236}">
                <a16:creationId xmlns:a16="http://schemas.microsoft.com/office/drawing/2014/main" id="{14D84AB0-9A70-5113-BD1C-F2B36AD452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1257FD-EE6F-D20A-BD80-7583E8282A41}"/>
              </a:ext>
            </a:extLst>
          </p:cNvPr>
          <p:cNvSpPr>
            <a:spLocks noGrp="1"/>
          </p:cNvSpPr>
          <p:nvPr>
            <p:ph type="sldNum" sz="quarter" idx="12"/>
          </p:nvPr>
        </p:nvSpPr>
        <p:spPr/>
        <p:txBody>
          <a:bodyPr/>
          <a:lstStyle/>
          <a:p>
            <a:fld id="{80ECDCDC-FA85-440F-8E9B-2ECC7CCA0EF3}" type="slidenum">
              <a:rPr lang="en-IN" smtClean="0"/>
              <a:t>‹#›</a:t>
            </a:fld>
            <a:endParaRPr lang="en-IN"/>
          </a:p>
        </p:txBody>
      </p:sp>
    </p:spTree>
    <p:extLst>
      <p:ext uri="{BB962C8B-B14F-4D97-AF65-F5344CB8AC3E}">
        <p14:creationId xmlns:p14="http://schemas.microsoft.com/office/powerpoint/2010/main" val="1563083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3227C-CD72-3263-16D5-13ECB767AFB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09A4E5-670F-C00D-3C28-3A85A2D0B7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4170D5-4CBE-FA5F-5BF6-33569DF041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D0427A4-D4BB-F7B6-8551-DECA2213DF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5D54C7-4ECA-06BB-EA3F-0E6EBAA0E6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94CB2F3-70ED-54B4-657E-E066ED3D7DF0}"/>
              </a:ext>
            </a:extLst>
          </p:cNvPr>
          <p:cNvSpPr>
            <a:spLocks noGrp="1"/>
          </p:cNvSpPr>
          <p:nvPr>
            <p:ph type="dt" sz="half" idx="10"/>
          </p:nvPr>
        </p:nvSpPr>
        <p:spPr/>
        <p:txBody>
          <a:bodyPr/>
          <a:lstStyle/>
          <a:p>
            <a:fld id="{9F9560E7-2292-4373-95FE-FE7BF2475249}" type="datetimeFigureOut">
              <a:rPr lang="en-IN" smtClean="0"/>
              <a:t>09-02-2024</a:t>
            </a:fld>
            <a:endParaRPr lang="en-IN"/>
          </a:p>
        </p:txBody>
      </p:sp>
      <p:sp>
        <p:nvSpPr>
          <p:cNvPr id="8" name="Footer Placeholder 7">
            <a:extLst>
              <a:ext uri="{FF2B5EF4-FFF2-40B4-BE49-F238E27FC236}">
                <a16:creationId xmlns:a16="http://schemas.microsoft.com/office/drawing/2014/main" id="{A2767358-8A52-81BC-6864-7FA44473601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AFDF593-5F6A-CC15-C91B-8E2C32BC9429}"/>
              </a:ext>
            </a:extLst>
          </p:cNvPr>
          <p:cNvSpPr>
            <a:spLocks noGrp="1"/>
          </p:cNvSpPr>
          <p:nvPr>
            <p:ph type="sldNum" sz="quarter" idx="12"/>
          </p:nvPr>
        </p:nvSpPr>
        <p:spPr/>
        <p:txBody>
          <a:bodyPr/>
          <a:lstStyle/>
          <a:p>
            <a:fld id="{80ECDCDC-FA85-440F-8E9B-2ECC7CCA0EF3}" type="slidenum">
              <a:rPr lang="en-IN" smtClean="0"/>
              <a:t>‹#›</a:t>
            </a:fld>
            <a:endParaRPr lang="en-IN"/>
          </a:p>
        </p:txBody>
      </p:sp>
    </p:spTree>
    <p:extLst>
      <p:ext uri="{BB962C8B-B14F-4D97-AF65-F5344CB8AC3E}">
        <p14:creationId xmlns:p14="http://schemas.microsoft.com/office/powerpoint/2010/main" val="3119214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7FC71-F95C-10BE-FD32-0DB49EBE87D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059A975-7A1F-DFBB-E66E-0C1C16C5736A}"/>
              </a:ext>
            </a:extLst>
          </p:cNvPr>
          <p:cNvSpPr>
            <a:spLocks noGrp="1"/>
          </p:cNvSpPr>
          <p:nvPr>
            <p:ph type="dt" sz="half" idx="10"/>
          </p:nvPr>
        </p:nvSpPr>
        <p:spPr/>
        <p:txBody>
          <a:bodyPr/>
          <a:lstStyle/>
          <a:p>
            <a:fld id="{9F9560E7-2292-4373-95FE-FE7BF2475249}" type="datetimeFigureOut">
              <a:rPr lang="en-IN" smtClean="0"/>
              <a:t>09-02-2024</a:t>
            </a:fld>
            <a:endParaRPr lang="en-IN"/>
          </a:p>
        </p:txBody>
      </p:sp>
      <p:sp>
        <p:nvSpPr>
          <p:cNvPr id="4" name="Footer Placeholder 3">
            <a:extLst>
              <a:ext uri="{FF2B5EF4-FFF2-40B4-BE49-F238E27FC236}">
                <a16:creationId xmlns:a16="http://schemas.microsoft.com/office/drawing/2014/main" id="{926B96FA-9A09-7A16-2BA1-7B187D8C50E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B17A1D7-3A61-EB80-3ACE-790A5492E332}"/>
              </a:ext>
            </a:extLst>
          </p:cNvPr>
          <p:cNvSpPr>
            <a:spLocks noGrp="1"/>
          </p:cNvSpPr>
          <p:nvPr>
            <p:ph type="sldNum" sz="quarter" idx="12"/>
          </p:nvPr>
        </p:nvSpPr>
        <p:spPr/>
        <p:txBody>
          <a:bodyPr/>
          <a:lstStyle/>
          <a:p>
            <a:fld id="{80ECDCDC-FA85-440F-8E9B-2ECC7CCA0EF3}" type="slidenum">
              <a:rPr lang="en-IN" smtClean="0"/>
              <a:t>‹#›</a:t>
            </a:fld>
            <a:endParaRPr lang="en-IN"/>
          </a:p>
        </p:txBody>
      </p:sp>
    </p:spTree>
    <p:extLst>
      <p:ext uri="{BB962C8B-B14F-4D97-AF65-F5344CB8AC3E}">
        <p14:creationId xmlns:p14="http://schemas.microsoft.com/office/powerpoint/2010/main" val="432486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AF2F1B-0332-C5D8-DB8C-94555839F410}"/>
              </a:ext>
            </a:extLst>
          </p:cNvPr>
          <p:cNvSpPr>
            <a:spLocks noGrp="1"/>
          </p:cNvSpPr>
          <p:nvPr>
            <p:ph type="dt" sz="half" idx="10"/>
          </p:nvPr>
        </p:nvSpPr>
        <p:spPr/>
        <p:txBody>
          <a:bodyPr/>
          <a:lstStyle/>
          <a:p>
            <a:fld id="{9F9560E7-2292-4373-95FE-FE7BF2475249}" type="datetimeFigureOut">
              <a:rPr lang="en-IN" smtClean="0"/>
              <a:t>09-02-2024</a:t>
            </a:fld>
            <a:endParaRPr lang="en-IN"/>
          </a:p>
        </p:txBody>
      </p:sp>
      <p:sp>
        <p:nvSpPr>
          <p:cNvPr id="3" name="Footer Placeholder 2">
            <a:extLst>
              <a:ext uri="{FF2B5EF4-FFF2-40B4-BE49-F238E27FC236}">
                <a16:creationId xmlns:a16="http://schemas.microsoft.com/office/drawing/2014/main" id="{6D591AC3-7E28-02CE-1E53-2F69AAA6F7A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2264412-B330-481E-FD0B-C119E8730B24}"/>
              </a:ext>
            </a:extLst>
          </p:cNvPr>
          <p:cNvSpPr>
            <a:spLocks noGrp="1"/>
          </p:cNvSpPr>
          <p:nvPr>
            <p:ph type="sldNum" sz="quarter" idx="12"/>
          </p:nvPr>
        </p:nvSpPr>
        <p:spPr/>
        <p:txBody>
          <a:bodyPr/>
          <a:lstStyle/>
          <a:p>
            <a:fld id="{80ECDCDC-FA85-440F-8E9B-2ECC7CCA0EF3}" type="slidenum">
              <a:rPr lang="en-IN" smtClean="0"/>
              <a:t>‹#›</a:t>
            </a:fld>
            <a:endParaRPr lang="en-IN"/>
          </a:p>
        </p:txBody>
      </p:sp>
    </p:spTree>
    <p:extLst>
      <p:ext uri="{BB962C8B-B14F-4D97-AF65-F5344CB8AC3E}">
        <p14:creationId xmlns:p14="http://schemas.microsoft.com/office/powerpoint/2010/main" val="727855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85C17-ECD3-865E-28AE-05A070D686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5109AEE-BF21-9D98-A538-D927E16CDD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52D5BB2-8955-281A-A911-C48B7261F4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C18362-4507-3262-7322-F9976E7D49DF}"/>
              </a:ext>
            </a:extLst>
          </p:cNvPr>
          <p:cNvSpPr>
            <a:spLocks noGrp="1"/>
          </p:cNvSpPr>
          <p:nvPr>
            <p:ph type="dt" sz="half" idx="10"/>
          </p:nvPr>
        </p:nvSpPr>
        <p:spPr/>
        <p:txBody>
          <a:bodyPr/>
          <a:lstStyle/>
          <a:p>
            <a:fld id="{9F9560E7-2292-4373-95FE-FE7BF2475249}" type="datetimeFigureOut">
              <a:rPr lang="en-IN" smtClean="0"/>
              <a:t>09-02-2024</a:t>
            </a:fld>
            <a:endParaRPr lang="en-IN"/>
          </a:p>
        </p:txBody>
      </p:sp>
      <p:sp>
        <p:nvSpPr>
          <p:cNvPr id="6" name="Footer Placeholder 5">
            <a:extLst>
              <a:ext uri="{FF2B5EF4-FFF2-40B4-BE49-F238E27FC236}">
                <a16:creationId xmlns:a16="http://schemas.microsoft.com/office/drawing/2014/main" id="{CBAB7D5A-A834-D7E9-96E6-5CB1221EAC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7F98D5-B63A-8716-4830-388B7739D0B2}"/>
              </a:ext>
            </a:extLst>
          </p:cNvPr>
          <p:cNvSpPr>
            <a:spLocks noGrp="1"/>
          </p:cNvSpPr>
          <p:nvPr>
            <p:ph type="sldNum" sz="quarter" idx="12"/>
          </p:nvPr>
        </p:nvSpPr>
        <p:spPr/>
        <p:txBody>
          <a:bodyPr/>
          <a:lstStyle/>
          <a:p>
            <a:fld id="{80ECDCDC-FA85-440F-8E9B-2ECC7CCA0EF3}" type="slidenum">
              <a:rPr lang="en-IN" smtClean="0"/>
              <a:t>‹#›</a:t>
            </a:fld>
            <a:endParaRPr lang="en-IN"/>
          </a:p>
        </p:txBody>
      </p:sp>
    </p:spTree>
    <p:extLst>
      <p:ext uri="{BB962C8B-B14F-4D97-AF65-F5344CB8AC3E}">
        <p14:creationId xmlns:p14="http://schemas.microsoft.com/office/powerpoint/2010/main" val="3663303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512BB-F377-30C7-07C5-324B667572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175B3FE-609B-81BD-5557-73503ADD12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5D6891A-F9A3-A01D-AFEC-8C6E3F1772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3AC770-A752-F733-3E86-7E7FFD324E54}"/>
              </a:ext>
            </a:extLst>
          </p:cNvPr>
          <p:cNvSpPr>
            <a:spLocks noGrp="1"/>
          </p:cNvSpPr>
          <p:nvPr>
            <p:ph type="dt" sz="half" idx="10"/>
          </p:nvPr>
        </p:nvSpPr>
        <p:spPr/>
        <p:txBody>
          <a:bodyPr/>
          <a:lstStyle/>
          <a:p>
            <a:fld id="{9F9560E7-2292-4373-95FE-FE7BF2475249}" type="datetimeFigureOut">
              <a:rPr lang="en-IN" smtClean="0"/>
              <a:t>09-02-2024</a:t>
            </a:fld>
            <a:endParaRPr lang="en-IN"/>
          </a:p>
        </p:txBody>
      </p:sp>
      <p:sp>
        <p:nvSpPr>
          <p:cNvPr id="6" name="Footer Placeholder 5">
            <a:extLst>
              <a:ext uri="{FF2B5EF4-FFF2-40B4-BE49-F238E27FC236}">
                <a16:creationId xmlns:a16="http://schemas.microsoft.com/office/drawing/2014/main" id="{EE2F1812-F21B-43FC-F112-EC5D6AA59B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3E0BB3-D429-51F0-BBF0-EABF7C98EA27}"/>
              </a:ext>
            </a:extLst>
          </p:cNvPr>
          <p:cNvSpPr>
            <a:spLocks noGrp="1"/>
          </p:cNvSpPr>
          <p:nvPr>
            <p:ph type="sldNum" sz="quarter" idx="12"/>
          </p:nvPr>
        </p:nvSpPr>
        <p:spPr/>
        <p:txBody>
          <a:bodyPr/>
          <a:lstStyle/>
          <a:p>
            <a:fld id="{80ECDCDC-FA85-440F-8E9B-2ECC7CCA0EF3}" type="slidenum">
              <a:rPr lang="en-IN" smtClean="0"/>
              <a:t>‹#›</a:t>
            </a:fld>
            <a:endParaRPr lang="en-IN"/>
          </a:p>
        </p:txBody>
      </p:sp>
    </p:spTree>
    <p:extLst>
      <p:ext uri="{BB962C8B-B14F-4D97-AF65-F5344CB8AC3E}">
        <p14:creationId xmlns:p14="http://schemas.microsoft.com/office/powerpoint/2010/main" val="1208245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407EB6-BAC7-7A33-9D29-D75EA35E4A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5398A8-2CBF-55DB-F12E-3DFBC29BA5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6F336F-67BE-A9C0-1245-BE69B1FC9B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9560E7-2292-4373-95FE-FE7BF2475249}" type="datetimeFigureOut">
              <a:rPr lang="en-IN" smtClean="0"/>
              <a:t>09-02-2024</a:t>
            </a:fld>
            <a:endParaRPr lang="en-IN"/>
          </a:p>
        </p:txBody>
      </p:sp>
      <p:sp>
        <p:nvSpPr>
          <p:cNvPr id="5" name="Footer Placeholder 4">
            <a:extLst>
              <a:ext uri="{FF2B5EF4-FFF2-40B4-BE49-F238E27FC236}">
                <a16:creationId xmlns:a16="http://schemas.microsoft.com/office/drawing/2014/main" id="{B4624843-3D6D-D82A-CF4D-1A864DC755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FD67023-9BD9-D47E-A038-1B18C81C0A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ECDCDC-FA85-440F-8E9B-2ECC7CCA0EF3}" type="slidenum">
              <a:rPr lang="en-IN" smtClean="0"/>
              <a:t>‹#›</a:t>
            </a:fld>
            <a:endParaRPr lang="en-IN"/>
          </a:p>
        </p:txBody>
      </p:sp>
    </p:spTree>
    <p:extLst>
      <p:ext uri="{BB962C8B-B14F-4D97-AF65-F5344CB8AC3E}">
        <p14:creationId xmlns:p14="http://schemas.microsoft.com/office/powerpoint/2010/main" val="15028368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4A236A-6589-C0B0-EF0F-697EEE159254}"/>
              </a:ext>
            </a:extLst>
          </p:cNvPr>
          <p:cNvSpPr txBox="1"/>
          <p:nvPr/>
        </p:nvSpPr>
        <p:spPr>
          <a:xfrm>
            <a:off x="1842841" y="743253"/>
            <a:ext cx="8506317" cy="707886"/>
          </a:xfrm>
          <a:prstGeom prst="rect">
            <a:avLst/>
          </a:prstGeom>
          <a:noFill/>
        </p:spPr>
        <p:txBody>
          <a:bodyPr wrap="square" rtlCol="0">
            <a:spAutoFit/>
          </a:bodyPr>
          <a:lstStyle/>
          <a:p>
            <a:r>
              <a:rPr lang="en-US" sz="4000" b="1" dirty="0">
                <a:solidFill>
                  <a:srgbClr val="0E94BE"/>
                </a:solidFill>
                <a:latin typeface="Bradley Hand ITC" panose="03070402050302030203" pitchFamily="66" charset="0"/>
              </a:rPr>
              <a:t>     LAPTOP PRICE PREDICTION</a:t>
            </a:r>
            <a:endParaRPr lang="en-IN" sz="4000" b="1" dirty="0">
              <a:solidFill>
                <a:srgbClr val="0E94BE"/>
              </a:solidFill>
              <a:latin typeface="Bradley Hand ITC" panose="03070402050302030203" pitchFamily="66" charset="0"/>
            </a:endParaRPr>
          </a:p>
        </p:txBody>
      </p:sp>
      <p:sp>
        <p:nvSpPr>
          <p:cNvPr id="3" name="TextBox 2">
            <a:extLst>
              <a:ext uri="{FF2B5EF4-FFF2-40B4-BE49-F238E27FC236}">
                <a16:creationId xmlns:a16="http://schemas.microsoft.com/office/drawing/2014/main" id="{36EB9DF3-5B10-A480-C70D-C9935B62AD25}"/>
              </a:ext>
            </a:extLst>
          </p:cNvPr>
          <p:cNvSpPr txBox="1"/>
          <p:nvPr/>
        </p:nvSpPr>
        <p:spPr>
          <a:xfrm>
            <a:off x="8248261" y="5999582"/>
            <a:ext cx="3872203" cy="707886"/>
          </a:xfrm>
          <a:prstGeom prst="rect">
            <a:avLst/>
          </a:prstGeom>
          <a:noFill/>
        </p:spPr>
        <p:txBody>
          <a:bodyPr wrap="square" rtlCol="0">
            <a:spAutoFit/>
          </a:bodyPr>
          <a:lstStyle/>
          <a:p>
            <a:r>
              <a:rPr lang="en-US" sz="2000" dirty="0">
                <a:solidFill>
                  <a:srgbClr val="0E94BE"/>
                </a:solidFill>
                <a:latin typeface="Comic Sans MS" panose="030F0702030302020204" pitchFamily="66" charset="0"/>
              </a:rPr>
              <a:t>Information Technology</a:t>
            </a:r>
          </a:p>
          <a:p>
            <a:r>
              <a:rPr lang="en-US" sz="2000" dirty="0">
                <a:solidFill>
                  <a:srgbClr val="0E94BE"/>
                </a:solidFill>
                <a:latin typeface="Comic Sans MS" panose="030F0702030302020204" pitchFamily="66" charset="0"/>
              </a:rPr>
              <a:t>SEM-VI MINI PROJECT</a:t>
            </a:r>
            <a:endParaRPr lang="en-IN" sz="2000" dirty="0">
              <a:solidFill>
                <a:srgbClr val="0E94BE"/>
              </a:solidFill>
              <a:latin typeface="Comic Sans MS" panose="030F0702030302020204" pitchFamily="66" charset="0"/>
            </a:endParaRPr>
          </a:p>
        </p:txBody>
      </p:sp>
      <p:pic>
        <p:nvPicPr>
          <p:cNvPr id="5" name="Picture 2" descr="Robot working on laptop - Stock Illustration [28278336] - PIXTA">
            <a:extLst>
              <a:ext uri="{FF2B5EF4-FFF2-40B4-BE49-F238E27FC236}">
                <a16:creationId xmlns:a16="http://schemas.microsoft.com/office/drawing/2014/main" id="{D606F843-D1DA-1E8C-E626-1FABCA190DF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723"/>
          <a:stretch/>
        </p:blipFill>
        <p:spPr bwMode="auto">
          <a:xfrm>
            <a:off x="3215898" y="1842038"/>
            <a:ext cx="4426542" cy="3264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9868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27D010-7389-583F-6783-FBAD2DD9DD55}"/>
              </a:ext>
            </a:extLst>
          </p:cNvPr>
          <p:cNvSpPr txBox="1"/>
          <p:nvPr/>
        </p:nvSpPr>
        <p:spPr>
          <a:xfrm>
            <a:off x="357125" y="1056333"/>
            <a:ext cx="9678029" cy="5262979"/>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Comic Sans MS" panose="030F0702030302020204" pitchFamily="66" charset="0"/>
              </a:rPr>
              <a:t>To get accurate calculation results, calculations used Entropy and Gain for each variable. Entropy measures uncertainty between random variables in a data. The high Entropy value will affect the classification process. </a:t>
            </a:r>
          </a:p>
          <a:p>
            <a:pPr marL="285750" indent="-285750">
              <a:buFont typeface="Arial" panose="020B0604020202020204" pitchFamily="34" charset="0"/>
              <a:buChar char="•"/>
            </a:pPr>
            <a:endParaRPr lang="en-US" sz="1600" dirty="0">
              <a:solidFill>
                <a:schemeClr val="tx1">
                  <a:lumMod val="75000"/>
                  <a:lumOff val="25000"/>
                </a:schemeClr>
              </a:solidFill>
              <a:latin typeface="Comic Sans MS" panose="030F0702030302020204" pitchFamily="66" charset="0"/>
            </a:endParaRPr>
          </a:p>
          <a:p>
            <a:pPr marL="285750" indent="-285750">
              <a:buFont typeface="Arial" panose="020B0604020202020204" pitchFamily="34" charset="0"/>
              <a:buChar char="•"/>
            </a:pPr>
            <a:r>
              <a:rPr lang="en-US" sz="1600" dirty="0">
                <a:latin typeface="Comic Sans MS" panose="030F0702030302020204" pitchFamily="66" charset="0"/>
              </a:rPr>
              <a:t>The equation used to calculate Entropy and Gain, as follows: </a:t>
            </a:r>
          </a:p>
          <a:p>
            <a:pPr marL="285750" indent="-285750">
              <a:buFont typeface="Arial" panose="020B0604020202020204" pitchFamily="34" charset="0"/>
              <a:buChar char="•"/>
            </a:pPr>
            <a:endParaRPr lang="en-US" sz="1600" dirty="0">
              <a:latin typeface="Comic Sans MS" panose="030F0702030302020204" pitchFamily="66" charset="0"/>
            </a:endParaRPr>
          </a:p>
          <a:p>
            <a:pPr marL="285750" indent="-285750">
              <a:buFont typeface="Arial" panose="020B0604020202020204" pitchFamily="34" charset="0"/>
              <a:buChar char="•"/>
            </a:pPr>
            <a:endParaRPr lang="en-US" sz="1600" dirty="0">
              <a:latin typeface="Comic Sans MS" panose="030F0702030302020204" pitchFamily="66" charset="0"/>
            </a:endParaRPr>
          </a:p>
          <a:p>
            <a:pPr marL="285750" indent="-285750">
              <a:buFont typeface="Arial" panose="020B0604020202020204" pitchFamily="34" charset="0"/>
              <a:buChar char="•"/>
            </a:pPr>
            <a:endParaRPr lang="en-US" sz="1600" dirty="0">
              <a:latin typeface="Comic Sans MS" panose="030F0702030302020204" pitchFamily="66" charset="0"/>
            </a:endParaRPr>
          </a:p>
          <a:p>
            <a:pPr marL="285750" indent="-285750">
              <a:buFont typeface="Arial" panose="020B0604020202020204" pitchFamily="34" charset="0"/>
              <a:buChar char="•"/>
            </a:pPr>
            <a:endParaRPr lang="en-US" sz="1600" dirty="0">
              <a:latin typeface="Comic Sans MS" panose="030F0702030302020204" pitchFamily="66" charset="0"/>
            </a:endParaRPr>
          </a:p>
          <a:p>
            <a:r>
              <a:rPr lang="en-US" sz="1600" dirty="0">
                <a:latin typeface="Comic Sans MS" panose="030F0702030302020204" pitchFamily="66" charset="0"/>
              </a:rPr>
              <a:t>        S: Case set</a:t>
            </a:r>
          </a:p>
          <a:p>
            <a:r>
              <a:rPr lang="en-US" sz="1600" dirty="0">
                <a:latin typeface="Comic Sans MS" panose="030F0702030302020204" pitchFamily="66" charset="0"/>
              </a:rPr>
              <a:t>        k: Number of S partition</a:t>
            </a:r>
          </a:p>
          <a:p>
            <a:r>
              <a:rPr lang="en-US" sz="1600" dirty="0">
                <a:latin typeface="Comic Sans MS" panose="030F0702030302020204" pitchFamily="66" charset="0"/>
              </a:rPr>
              <a:t>        </a:t>
            </a:r>
            <a:r>
              <a:rPr lang="en-US" sz="1600" dirty="0" err="1">
                <a:latin typeface="Comic Sans MS" panose="030F0702030302020204" pitchFamily="66" charset="0"/>
              </a:rPr>
              <a:t>Pj</a:t>
            </a:r>
            <a:r>
              <a:rPr lang="en-US" sz="1600" dirty="0">
                <a:latin typeface="Comic Sans MS" panose="030F0702030302020204" pitchFamily="66" charset="0"/>
              </a:rPr>
              <a:t>: Probability obtained from the total (Yes / No) divided by the total case</a:t>
            </a:r>
          </a:p>
          <a:p>
            <a:pPr marL="285750" indent="-285750">
              <a:buFont typeface="Arial" panose="020B0604020202020204" pitchFamily="34" charset="0"/>
              <a:buChar char="•"/>
            </a:pPr>
            <a:endParaRPr lang="en-US" sz="1600" dirty="0">
              <a:solidFill>
                <a:schemeClr val="tx1">
                  <a:lumMod val="75000"/>
                  <a:lumOff val="25000"/>
                </a:schemeClr>
              </a:solidFill>
              <a:latin typeface="Comic Sans MS" panose="030F0702030302020204" pitchFamily="66" charset="0"/>
            </a:endParaRPr>
          </a:p>
          <a:p>
            <a:pPr marL="285750" indent="-285750">
              <a:buFont typeface="Arial" panose="020B0604020202020204" pitchFamily="34" charset="0"/>
              <a:buChar char="•"/>
            </a:pPr>
            <a:endParaRPr lang="en-IN" sz="1600" dirty="0">
              <a:solidFill>
                <a:schemeClr val="tx1">
                  <a:lumMod val="75000"/>
                  <a:lumOff val="25000"/>
                </a:schemeClr>
              </a:solidFill>
              <a:latin typeface="Comic Sans MS" panose="030F0702030302020204" pitchFamily="66" charset="0"/>
            </a:endParaRPr>
          </a:p>
          <a:p>
            <a:pPr marL="285750" indent="-285750">
              <a:buFont typeface="Arial" panose="020B0604020202020204" pitchFamily="34" charset="0"/>
              <a:buChar char="•"/>
            </a:pPr>
            <a:endParaRPr lang="en-IN" sz="1600" dirty="0">
              <a:solidFill>
                <a:schemeClr val="tx1">
                  <a:lumMod val="75000"/>
                  <a:lumOff val="25000"/>
                </a:schemeClr>
              </a:solidFill>
              <a:latin typeface="Comic Sans MS" panose="030F0702030302020204" pitchFamily="66" charset="0"/>
            </a:endParaRPr>
          </a:p>
          <a:p>
            <a:pPr marL="285750" indent="-285750">
              <a:buFont typeface="Arial" panose="020B0604020202020204" pitchFamily="34" charset="0"/>
              <a:buChar char="•"/>
            </a:pPr>
            <a:endParaRPr lang="en-IN" sz="1600" dirty="0">
              <a:solidFill>
                <a:schemeClr val="tx1">
                  <a:lumMod val="75000"/>
                  <a:lumOff val="25000"/>
                </a:schemeClr>
              </a:solidFill>
              <a:latin typeface="Comic Sans MS" panose="030F0702030302020204" pitchFamily="66" charset="0"/>
            </a:endParaRPr>
          </a:p>
          <a:p>
            <a:r>
              <a:rPr lang="en-IN" sz="1600" dirty="0">
                <a:solidFill>
                  <a:schemeClr val="tx1">
                    <a:lumMod val="75000"/>
                    <a:lumOff val="25000"/>
                  </a:schemeClr>
                </a:solidFill>
                <a:latin typeface="Comic Sans MS" panose="030F0702030302020204" pitchFamily="66" charset="0"/>
              </a:rPr>
              <a:t>          </a:t>
            </a:r>
            <a:r>
              <a:rPr lang="en-US" sz="1600" dirty="0">
                <a:latin typeface="Comic Sans MS" panose="030F0702030302020204" pitchFamily="66" charset="0"/>
              </a:rPr>
              <a:t>S: Case set</a:t>
            </a:r>
          </a:p>
          <a:p>
            <a:r>
              <a:rPr lang="en-US" sz="1600" dirty="0">
                <a:latin typeface="Comic Sans MS" panose="030F0702030302020204" pitchFamily="66" charset="0"/>
              </a:rPr>
              <a:t>          A: Attribute </a:t>
            </a:r>
          </a:p>
          <a:p>
            <a:r>
              <a:rPr lang="en-US" sz="1600" dirty="0">
                <a:latin typeface="Comic Sans MS" panose="030F0702030302020204" pitchFamily="66" charset="0"/>
              </a:rPr>
              <a:t>          n: Number of A attribute partition</a:t>
            </a:r>
          </a:p>
          <a:p>
            <a:r>
              <a:rPr lang="en-US" sz="1600" dirty="0">
                <a:latin typeface="Comic Sans MS" panose="030F0702030302020204" pitchFamily="66" charset="0"/>
              </a:rPr>
              <a:t>         |Si|: Number of cases on the </a:t>
            </a:r>
            <a:r>
              <a:rPr lang="en-US" sz="1600" dirty="0" err="1">
                <a:latin typeface="Comic Sans MS" panose="030F0702030302020204" pitchFamily="66" charset="0"/>
              </a:rPr>
              <a:t>i</a:t>
            </a:r>
            <a:r>
              <a:rPr lang="en-US" sz="1600" dirty="0">
                <a:latin typeface="Comic Sans MS" panose="030F0702030302020204" pitchFamily="66" charset="0"/>
              </a:rPr>
              <a:t> partition</a:t>
            </a:r>
          </a:p>
          <a:p>
            <a:r>
              <a:rPr lang="en-US" sz="1600" dirty="0">
                <a:latin typeface="Comic Sans MS" panose="030F0702030302020204" pitchFamily="66" charset="0"/>
              </a:rPr>
              <a:t>         |S|: Number of S partition </a:t>
            </a:r>
            <a:endParaRPr lang="en-IN" sz="1600" dirty="0">
              <a:solidFill>
                <a:schemeClr val="tx1">
                  <a:lumMod val="75000"/>
                  <a:lumOff val="25000"/>
                </a:schemeClr>
              </a:solidFill>
              <a:latin typeface="Comic Sans MS" panose="030F0702030302020204" pitchFamily="66" charset="0"/>
            </a:endParaRPr>
          </a:p>
        </p:txBody>
      </p:sp>
      <p:pic>
        <p:nvPicPr>
          <p:cNvPr id="4" name="Picture 3">
            <a:extLst>
              <a:ext uri="{FF2B5EF4-FFF2-40B4-BE49-F238E27FC236}">
                <a16:creationId xmlns:a16="http://schemas.microsoft.com/office/drawing/2014/main" id="{341CD02F-727A-5DB7-08EA-9E3F5E76B72C}"/>
              </a:ext>
            </a:extLst>
          </p:cNvPr>
          <p:cNvPicPr>
            <a:picLocks noChangeAspect="1"/>
          </p:cNvPicPr>
          <p:nvPr/>
        </p:nvPicPr>
        <p:blipFill>
          <a:blip r:embed="rId2"/>
          <a:stretch>
            <a:fillRect/>
          </a:stretch>
        </p:blipFill>
        <p:spPr>
          <a:xfrm>
            <a:off x="3672749" y="2437599"/>
            <a:ext cx="2423251" cy="869232"/>
          </a:xfrm>
          <a:prstGeom prst="rect">
            <a:avLst/>
          </a:prstGeom>
        </p:spPr>
      </p:pic>
      <p:pic>
        <p:nvPicPr>
          <p:cNvPr id="6" name="Picture 5">
            <a:extLst>
              <a:ext uri="{FF2B5EF4-FFF2-40B4-BE49-F238E27FC236}">
                <a16:creationId xmlns:a16="http://schemas.microsoft.com/office/drawing/2014/main" id="{361CAC3A-56A3-5773-87CB-33CC5FC52513}"/>
              </a:ext>
            </a:extLst>
          </p:cNvPr>
          <p:cNvPicPr>
            <a:picLocks noChangeAspect="1"/>
          </p:cNvPicPr>
          <p:nvPr/>
        </p:nvPicPr>
        <p:blipFill>
          <a:blip r:embed="rId3"/>
          <a:stretch>
            <a:fillRect/>
          </a:stretch>
        </p:blipFill>
        <p:spPr>
          <a:xfrm>
            <a:off x="3219061" y="4106126"/>
            <a:ext cx="3778897" cy="979273"/>
          </a:xfrm>
          <a:prstGeom prst="rect">
            <a:avLst/>
          </a:prstGeom>
        </p:spPr>
      </p:pic>
    </p:spTree>
    <p:extLst>
      <p:ext uri="{BB962C8B-B14F-4D97-AF65-F5344CB8AC3E}">
        <p14:creationId xmlns:p14="http://schemas.microsoft.com/office/powerpoint/2010/main" val="347048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BBE8F6-41A2-8164-DFE3-2895C9023328}"/>
              </a:ext>
            </a:extLst>
          </p:cNvPr>
          <p:cNvSpPr txBox="1"/>
          <p:nvPr/>
        </p:nvSpPr>
        <p:spPr>
          <a:xfrm>
            <a:off x="284126" y="158437"/>
            <a:ext cx="3433666" cy="584775"/>
          </a:xfrm>
          <a:prstGeom prst="rect">
            <a:avLst/>
          </a:prstGeom>
          <a:noFill/>
        </p:spPr>
        <p:txBody>
          <a:bodyPr wrap="square" rtlCol="0">
            <a:spAutoFit/>
          </a:bodyPr>
          <a:lstStyle/>
          <a:p>
            <a:r>
              <a:rPr lang="en-US" sz="3200" dirty="0">
                <a:solidFill>
                  <a:srgbClr val="0E94BE"/>
                </a:solidFill>
                <a:latin typeface="Comic Sans MS" panose="030F0702030302020204" pitchFamily="66" charset="0"/>
              </a:rPr>
              <a:t>APPLICATIONS</a:t>
            </a:r>
            <a:endParaRPr lang="en-IN" dirty="0">
              <a:solidFill>
                <a:srgbClr val="0E94BE"/>
              </a:solidFill>
              <a:latin typeface="Comic Sans MS" panose="030F0702030302020204" pitchFamily="66" charset="0"/>
            </a:endParaRPr>
          </a:p>
        </p:txBody>
      </p:sp>
      <p:graphicFrame>
        <p:nvGraphicFramePr>
          <p:cNvPr id="4" name="Diagram 3">
            <a:extLst>
              <a:ext uri="{FF2B5EF4-FFF2-40B4-BE49-F238E27FC236}">
                <a16:creationId xmlns:a16="http://schemas.microsoft.com/office/drawing/2014/main" id="{F4A662D3-E834-738D-0BC0-16E213769247}"/>
              </a:ext>
            </a:extLst>
          </p:cNvPr>
          <p:cNvGraphicFramePr/>
          <p:nvPr>
            <p:extLst>
              <p:ext uri="{D42A27DB-BD31-4B8C-83A1-F6EECF244321}">
                <p14:modId xmlns:p14="http://schemas.microsoft.com/office/powerpoint/2010/main" val="1946168089"/>
              </p:ext>
            </p:extLst>
          </p:nvPr>
        </p:nvGraphicFramePr>
        <p:xfrm>
          <a:off x="1099671" y="1105149"/>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5238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5B7FF835-55CA-419F-81DE-7B6338F3D247}"/>
                                            </p:graphicEl>
                                          </p:spTgt>
                                        </p:tgtEl>
                                        <p:attrNameLst>
                                          <p:attrName>style.visibility</p:attrName>
                                        </p:attrNameLst>
                                      </p:cBhvr>
                                      <p:to>
                                        <p:strVal val="visible"/>
                                      </p:to>
                                    </p:set>
                                    <p:animEffect transition="in" filter="fade">
                                      <p:cBhvr>
                                        <p:cTn id="7" dur="500"/>
                                        <p:tgtEl>
                                          <p:spTgt spid="4">
                                            <p:graphicEl>
                                              <a:dgm id="{5B7FF835-55CA-419F-81DE-7B6338F3D247}"/>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graphicEl>
                                              <a:dgm id="{1E9EAE40-A750-4203-BF71-BE41376304E7}"/>
                                            </p:graphicEl>
                                          </p:spTgt>
                                        </p:tgtEl>
                                        <p:attrNameLst>
                                          <p:attrName>style.visibility</p:attrName>
                                        </p:attrNameLst>
                                      </p:cBhvr>
                                      <p:to>
                                        <p:strVal val="visible"/>
                                      </p:to>
                                    </p:set>
                                    <p:animEffect transition="in" filter="fade">
                                      <p:cBhvr>
                                        <p:cTn id="10" dur="500"/>
                                        <p:tgtEl>
                                          <p:spTgt spid="4">
                                            <p:graphicEl>
                                              <a:dgm id="{1E9EAE40-A750-4203-BF71-BE41376304E7}"/>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graphicEl>
                                              <a:dgm id="{8DDE961A-4155-43A6-BE44-B5D65DC2D390}"/>
                                            </p:graphicEl>
                                          </p:spTgt>
                                        </p:tgtEl>
                                        <p:attrNameLst>
                                          <p:attrName>style.visibility</p:attrName>
                                        </p:attrNameLst>
                                      </p:cBhvr>
                                      <p:to>
                                        <p:strVal val="visible"/>
                                      </p:to>
                                    </p:set>
                                    <p:animEffect transition="in" filter="fade">
                                      <p:cBhvr>
                                        <p:cTn id="13" dur="500"/>
                                        <p:tgtEl>
                                          <p:spTgt spid="4">
                                            <p:graphicEl>
                                              <a:dgm id="{8DDE961A-4155-43A6-BE44-B5D65DC2D390}"/>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graphicEl>
                                              <a:dgm id="{D15D2FB7-F40D-4D56-9E5E-69C933F39728}"/>
                                            </p:graphicEl>
                                          </p:spTgt>
                                        </p:tgtEl>
                                        <p:attrNameLst>
                                          <p:attrName>style.visibility</p:attrName>
                                        </p:attrNameLst>
                                      </p:cBhvr>
                                      <p:to>
                                        <p:strVal val="visible"/>
                                      </p:to>
                                    </p:set>
                                    <p:animEffect transition="in" filter="fade">
                                      <p:cBhvr>
                                        <p:cTn id="18" dur="500"/>
                                        <p:tgtEl>
                                          <p:spTgt spid="4">
                                            <p:graphicEl>
                                              <a:dgm id="{D15D2FB7-F40D-4D56-9E5E-69C933F39728}"/>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graphicEl>
                                              <a:dgm id="{B3C6EF6F-6163-4532-8A3E-01C67B0CB98D}"/>
                                            </p:graphicEl>
                                          </p:spTgt>
                                        </p:tgtEl>
                                        <p:attrNameLst>
                                          <p:attrName>style.visibility</p:attrName>
                                        </p:attrNameLst>
                                      </p:cBhvr>
                                      <p:to>
                                        <p:strVal val="visible"/>
                                      </p:to>
                                    </p:set>
                                    <p:animEffect transition="in" filter="fade">
                                      <p:cBhvr>
                                        <p:cTn id="21" dur="500"/>
                                        <p:tgtEl>
                                          <p:spTgt spid="4">
                                            <p:graphicEl>
                                              <a:dgm id="{B3C6EF6F-6163-4532-8A3E-01C67B0CB98D}"/>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graphicEl>
                                              <a:dgm id="{3D4C164E-7137-4290-8669-AD05C09BD818}"/>
                                            </p:graphicEl>
                                          </p:spTgt>
                                        </p:tgtEl>
                                        <p:attrNameLst>
                                          <p:attrName>style.visibility</p:attrName>
                                        </p:attrNameLst>
                                      </p:cBhvr>
                                      <p:to>
                                        <p:strVal val="visible"/>
                                      </p:to>
                                    </p:set>
                                    <p:animEffect transition="in" filter="fade">
                                      <p:cBhvr>
                                        <p:cTn id="26" dur="500"/>
                                        <p:tgtEl>
                                          <p:spTgt spid="4">
                                            <p:graphicEl>
                                              <a:dgm id="{3D4C164E-7137-4290-8669-AD05C09BD818}"/>
                                            </p:graphic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
                                            <p:graphicEl>
                                              <a:dgm id="{A28C9F94-23E2-4618-8434-642BEEEAEA5C}"/>
                                            </p:graphicEl>
                                          </p:spTgt>
                                        </p:tgtEl>
                                        <p:attrNameLst>
                                          <p:attrName>style.visibility</p:attrName>
                                        </p:attrNameLst>
                                      </p:cBhvr>
                                      <p:to>
                                        <p:strVal val="visible"/>
                                      </p:to>
                                    </p:set>
                                    <p:animEffect transition="in" filter="fade">
                                      <p:cBhvr>
                                        <p:cTn id="29" dur="500"/>
                                        <p:tgtEl>
                                          <p:spTgt spid="4">
                                            <p:graphicEl>
                                              <a:dgm id="{A28C9F94-23E2-4618-8434-642BEEEAEA5C}"/>
                                            </p:graphic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
                                            <p:graphicEl>
                                              <a:dgm id="{6AD51F0A-BF3E-4CFC-AED8-AC070835310C}"/>
                                            </p:graphicEl>
                                          </p:spTgt>
                                        </p:tgtEl>
                                        <p:attrNameLst>
                                          <p:attrName>style.visibility</p:attrName>
                                        </p:attrNameLst>
                                      </p:cBhvr>
                                      <p:to>
                                        <p:strVal val="visible"/>
                                      </p:to>
                                    </p:set>
                                    <p:animEffect transition="in" filter="fade">
                                      <p:cBhvr>
                                        <p:cTn id="34" dur="500"/>
                                        <p:tgtEl>
                                          <p:spTgt spid="4">
                                            <p:graphicEl>
                                              <a:dgm id="{6AD51F0A-BF3E-4CFC-AED8-AC070835310C}"/>
                                            </p:graphic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
                                            <p:graphicEl>
                                              <a:dgm id="{1B6453DD-56CB-4CED-ABAC-5B8306922610}"/>
                                            </p:graphicEl>
                                          </p:spTgt>
                                        </p:tgtEl>
                                        <p:attrNameLst>
                                          <p:attrName>style.visibility</p:attrName>
                                        </p:attrNameLst>
                                      </p:cBhvr>
                                      <p:to>
                                        <p:strVal val="visible"/>
                                      </p:to>
                                    </p:set>
                                    <p:animEffect transition="in" filter="fade">
                                      <p:cBhvr>
                                        <p:cTn id="37" dur="500"/>
                                        <p:tgtEl>
                                          <p:spTgt spid="4">
                                            <p:graphicEl>
                                              <a:dgm id="{1B6453DD-56CB-4CED-ABAC-5B8306922610}"/>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graphicEl>
                                              <a:dgm id="{76A0BF3C-51C8-49D5-94CE-035E1B332425}"/>
                                            </p:graphicEl>
                                          </p:spTgt>
                                        </p:tgtEl>
                                        <p:attrNameLst>
                                          <p:attrName>style.visibility</p:attrName>
                                        </p:attrNameLst>
                                      </p:cBhvr>
                                      <p:to>
                                        <p:strVal val="visible"/>
                                      </p:to>
                                    </p:set>
                                    <p:animEffect transition="in" filter="fade">
                                      <p:cBhvr>
                                        <p:cTn id="42" dur="500"/>
                                        <p:tgtEl>
                                          <p:spTgt spid="4">
                                            <p:graphicEl>
                                              <a:dgm id="{76A0BF3C-51C8-49D5-94CE-035E1B332425}"/>
                                            </p:graphic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
                                            <p:graphicEl>
                                              <a:dgm id="{0226DB5C-97BC-4090-9B0A-A4D6C7485B5F}"/>
                                            </p:graphicEl>
                                          </p:spTgt>
                                        </p:tgtEl>
                                        <p:attrNameLst>
                                          <p:attrName>style.visibility</p:attrName>
                                        </p:attrNameLst>
                                      </p:cBhvr>
                                      <p:to>
                                        <p:strVal val="visible"/>
                                      </p:to>
                                    </p:set>
                                    <p:animEffect transition="in" filter="fade">
                                      <p:cBhvr>
                                        <p:cTn id="45" dur="500"/>
                                        <p:tgtEl>
                                          <p:spTgt spid="4">
                                            <p:graphicEl>
                                              <a:dgm id="{0226DB5C-97BC-4090-9B0A-A4D6C7485B5F}"/>
                                            </p:graphic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
                                            <p:graphicEl>
                                              <a:dgm id="{AD04A18B-9834-4941-B1A3-5D2F89B68D38}"/>
                                            </p:graphicEl>
                                          </p:spTgt>
                                        </p:tgtEl>
                                        <p:attrNameLst>
                                          <p:attrName>style.visibility</p:attrName>
                                        </p:attrNameLst>
                                      </p:cBhvr>
                                      <p:to>
                                        <p:strVal val="visible"/>
                                      </p:to>
                                    </p:set>
                                    <p:animEffect transition="in" filter="fade">
                                      <p:cBhvr>
                                        <p:cTn id="50" dur="500"/>
                                        <p:tgtEl>
                                          <p:spTgt spid="4">
                                            <p:graphicEl>
                                              <a:dgm id="{AD04A18B-9834-4941-B1A3-5D2F89B68D38}"/>
                                            </p:graphic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
                                            <p:graphicEl>
                                              <a:dgm id="{2E0B2E20-5768-4922-94B4-61AFE13D6496}"/>
                                            </p:graphicEl>
                                          </p:spTgt>
                                        </p:tgtEl>
                                        <p:attrNameLst>
                                          <p:attrName>style.visibility</p:attrName>
                                        </p:attrNameLst>
                                      </p:cBhvr>
                                      <p:to>
                                        <p:strVal val="visible"/>
                                      </p:to>
                                    </p:set>
                                    <p:animEffect transition="in" filter="fade">
                                      <p:cBhvr>
                                        <p:cTn id="53" dur="500"/>
                                        <p:tgtEl>
                                          <p:spTgt spid="4">
                                            <p:graphicEl>
                                              <a:dgm id="{2E0B2E20-5768-4922-94B4-61AFE13D649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FDFEE1-4A4E-8122-E686-7C3BB00291F9}"/>
              </a:ext>
            </a:extLst>
          </p:cNvPr>
          <p:cNvSpPr txBox="1"/>
          <p:nvPr/>
        </p:nvSpPr>
        <p:spPr>
          <a:xfrm>
            <a:off x="310501" y="206130"/>
            <a:ext cx="3275045" cy="584775"/>
          </a:xfrm>
          <a:prstGeom prst="rect">
            <a:avLst/>
          </a:prstGeom>
          <a:noFill/>
        </p:spPr>
        <p:txBody>
          <a:bodyPr wrap="square" rtlCol="0">
            <a:spAutoFit/>
          </a:bodyPr>
          <a:lstStyle/>
          <a:p>
            <a:r>
              <a:rPr lang="en-US" sz="3200" dirty="0">
                <a:solidFill>
                  <a:srgbClr val="0E94BE"/>
                </a:solidFill>
                <a:latin typeface="Comic Sans MS" panose="030F0702030302020204" pitchFamily="66" charset="0"/>
              </a:rPr>
              <a:t>FUTURE</a:t>
            </a:r>
            <a:r>
              <a:rPr lang="en-US" sz="2800" dirty="0">
                <a:solidFill>
                  <a:srgbClr val="0E94BE"/>
                </a:solidFill>
                <a:latin typeface="Comic Sans MS" panose="030F0702030302020204" pitchFamily="66" charset="0"/>
              </a:rPr>
              <a:t> </a:t>
            </a:r>
            <a:r>
              <a:rPr lang="en-US" sz="3200" dirty="0">
                <a:solidFill>
                  <a:srgbClr val="0E94BE"/>
                </a:solidFill>
                <a:latin typeface="Comic Sans MS" panose="030F0702030302020204" pitchFamily="66" charset="0"/>
              </a:rPr>
              <a:t>SCOPE</a:t>
            </a:r>
            <a:endParaRPr lang="en-IN" sz="2800" dirty="0">
              <a:solidFill>
                <a:srgbClr val="0E94BE"/>
              </a:solidFill>
              <a:latin typeface="Comic Sans MS" panose="030F0702030302020204" pitchFamily="66" charset="0"/>
            </a:endParaRPr>
          </a:p>
        </p:txBody>
      </p:sp>
      <p:graphicFrame>
        <p:nvGraphicFramePr>
          <p:cNvPr id="3" name="Diagram 2">
            <a:extLst>
              <a:ext uri="{FF2B5EF4-FFF2-40B4-BE49-F238E27FC236}">
                <a16:creationId xmlns:a16="http://schemas.microsoft.com/office/drawing/2014/main" id="{3DE3DF8A-D5D7-8BF0-0760-C4C0C247EE3C}"/>
              </a:ext>
            </a:extLst>
          </p:cNvPr>
          <p:cNvGraphicFramePr/>
          <p:nvPr>
            <p:extLst>
              <p:ext uri="{D42A27DB-BD31-4B8C-83A1-F6EECF244321}">
                <p14:modId xmlns:p14="http://schemas.microsoft.com/office/powerpoint/2010/main" val="47917112"/>
              </p:ext>
            </p:extLst>
          </p:nvPr>
        </p:nvGraphicFramePr>
        <p:xfrm>
          <a:off x="1948024" y="1632857"/>
          <a:ext cx="8128000" cy="42734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3527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peech Emotion Recognition (SER)Using CNN And LSTMs | by Sameen | Towards AI">
            <a:extLst>
              <a:ext uri="{FF2B5EF4-FFF2-40B4-BE49-F238E27FC236}">
                <a16:creationId xmlns:a16="http://schemas.microsoft.com/office/drawing/2014/main" id="{EBCE80D8-2C86-79A0-60FF-E5FE79FD6F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F3ECB08-349C-AAAC-DCBB-A6FD7A1D262A}"/>
              </a:ext>
            </a:extLst>
          </p:cNvPr>
          <p:cNvSpPr txBox="1"/>
          <p:nvPr/>
        </p:nvSpPr>
        <p:spPr>
          <a:xfrm>
            <a:off x="3858481" y="701625"/>
            <a:ext cx="4475035" cy="769441"/>
          </a:xfrm>
          <a:prstGeom prst="rect">
            <a:avLst/>
          </a:prstGeom>
          <a:noFill/>
        </p:spPr>
        <p:txBody>
          <a:bodyPr wrap="square" rtlCol="0">
            <a:spAutoFit/>
          </a:bodyPr>
          <a:lstStyle/>
          <a:p>
            <a:r>
              <a:rPr lang="en-US" sz="4400" b="1" i="1" dirty="0">
                <a:latin typeface="Bradley Hand ITC" panose="03070402050302030203" pitchFamily="66" charset="0"/>
              </a:rPr>
              <a:t>THANK</a:t>
            </a:r>
            <a:r>
              <a:rPr lang="en-US" sz="4400" b="1" i="1" dirty="0"/>
              <a:t> </a:t>
            </a:r>
            <a:r>
              <a:rPr lang="en-US" sz="4400" b="1" i="1" dirty="0">
                <a:latin typeface="Bradley Hand ITC" panose="03070402050302030203" pitchFamily="66" charset="0"/>
              </a:rPr>
              <a:t>YOU</a:t>
            </a:r>
            <a:endParaRPr lang="en-IN" sz="4400" b="1" i="1" dirty="0">
              <a:latin typeface="Bradley Hand ITC" panose="03070402050302030203" pitchFamily="66" charset="0"/>
            </a:endParaRPr>
          </a:p>
        </p:txBody>
      </p:sp>
    </p:spTree>
    <p:extLst>
      <p:ext uri="{BB962C8B-B14F-4D97-AF65-F5344CB8AC3E}">
        <p14:creationId xmlns:p14="http://schemas.microsoft.com/office/powerpoint/2010/main" val="1195608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1EA9E3-76F7-5A91-FB2C-0E796AFD0BC7}"/>
              </a:ext>
            </a:extLst>
          </p:cNvPr>
          <p:cNvSpPr txBox="1"/>
          <p:nvPr/>
        </p:nvSpPr>
        <p:spPr>
          <a:xfrm>
            <a:off x="358589" y="484095"/>
            <a:ext cx="2976282" cy="830997"/>
          </a:xfrm>
          <a:prstGeom prst="rect">
            <a:avLst/>
          </a:prstGeom>
          <a:noFill/>
        </p:spPr>
        <p:txBody>
          <a:bodyPr wrap="square" rtlCol="0">
            <a:spAutoFit/>
          </a:bodyPr>
          <a:lstStyle/>
          <a:p>
            <a:r>
              <a:rPr lang="en-US" sz="2400" dirty="0">
                <a:solidFill>
                  <a:srgbClr val="0E94BE"/>
                </a:solidFill>
                <a:latin typeface="Times New Roman" panose="02020603050405020304" pitchFamily="18" charset="0"/>
                <a:cs typeface="Times New Roman" panose="02020603050405020304" pitchFamily="18" charset="0"/>
              </a:rPr>
              <a:t>Guided by:-</a:t>
            </a:r>
          </a:p>
          <a:p>
            <a:r>
              <a:rPr lang="en-US" sz="2400" dirty="0">
                <a:solidFill>
                  <a:schemeClr val="bg2">
                    <a:lumMod val="25000"/>
                  </a:schemeClr>
                </a:solidFill>
                <a:latin typeface="Times New Roman" panose="02020603050405020304" pitchFamily="18" charset="0"/>
                <a:cs typeface="Times New Roman" panose="02020603050405020304" pitchFamily="18" charset="0"/>
              </a:rPr>
              <a:t>Prof. Swati </a:t>
            </a:r>
            <a:r>
              <a:rPr lang="en-US" sz="2400" dirty="0" err="1">
                <a:solidFill>
                  <a:schemeClr val="bg2">
                    <a:lumMod val="25000"/>
                  </a:schemeClr>
                </a:solidFill>
                <a:latin typeface="Times New Roman" panose="02020603050405020304" pitchFamily="18" charset="0"/>
                <a:cs typeface="Times New Roman" panose="02020603050405020304" pitchFamily="18" charset="0"/>
              </a:rPr>
              <a:t>Powar</a:t>
            </a:r>
            <a:endParaRPr lang="en-IN" sz="2400"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81607A8-B601-E449-1F05-EDCF23C52B11}"/>
              </a:ext>
            </a:extLst>
          </p:cNvPr>
          <p:cNvSpPr txBox="1"/>
          <p:nvPr/>
        </p:nvSpPr>
        <p:spPr>
          <a:xfrm>
            <a:off x="358589" y="2122441"/>
            <a:ext cx="4545106" cy="1384995"/>
          </a:xfrm>
          <a:prstGeom prst="rect">
            <a:avLst/>
          </a:prstGeom>
          <a:noFill/>
        </p:spPr>
        <p:txBody>
          <a:bodyPr wrap="square" rtlCol="0">
            <a:spAutoFit/>
          </a:bodyPr>
          <a:lstStyle/>
          <a:p>
            <a:r>
              <a:rPr lang="en-US" sz="2400" dirty="0">
                <a:solidFill>
                  <a:srgbClr val="0E94BE"/>
                </a:solidFill>
                <a:latin typeface="Times New Roman" panose="02020603050405020304" pitchFamily="18" charset="0"/>
                <a:cs typeface="Times New Roman" panose="02020603050405020304" pitchFamily="18" charset="0"/>
              </a:rPr>
              <a:t>Team Members:-</a:t>
            </a:r>
          </a:p>
          <a:p>
            <a:r>
              <a:rPr lang="en-US" sz="2000" dirty="0" err="1">
                <a:solidFill>
                  <a:schemeClr val="tx1">
                    <a:lumMod val="75000"/>
                    <a:lumOff val="25000"/>
                  </a:schemeClr>
                </a:solidFill>
                <a:latin typeface="Times New Roman" panose="02020603050405020304" pitchFamily="18" charset="0"/>
                <a:cs typeface="Times New Roman" panose="02020603050405020304" pitchFamily="18" charset="0"/>
              </a:rPr>
              <a:t>Baseema</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Irfan Kazi</a:t>
            </a:r>
          </a:p>
          <a:p>
            <a:r>
              <a:rPr lang="en-US" sz="2000" dirty="0" err="1">
                <a:solidFill>
                  <a:schemeClr val="tx1">
                    <a:lumMod val="75000"/>
                    <a:lumOff val="25000"/>
                  </a:schemeClr>
                </a:solidFill>
                <a:latin typeface="Times New Roman" panose="02020603050405020304" pitchFamily="18" charset="0"/>
                <a:cs typeface="Times New Roman" panose="02020603050405020304" pitchFamily="18" charset="0"/>
              </a:rPr>
              <a:t>Sanika</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Rajendra </a:t>
            </a:r>
            <a:r>
              <a:rPr lang="en-US" sz="2000" dirty="0" err="1">
                <a:solidFill>
                  <a:schemeClr val="tx1">
                    <a:lumMod val="75000"/>
                    <a:lumOff val="25000"/>
                  </a:schemeClr>
                </a:solidFill>
                <a:latin typeface="Times New Roman" panose="02020603050405020304" pitchFamily="18" charset="0"/>
                <a:cs typeface="Times New Roman" panose="02020603050405020304" pitchFamily="18" charset="0"/>
              </a:rPr>
              <a:t>Kalyankar</a:t>
            </a:r>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a:p>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Sakshi Janardan </a:t>
            </a:r>
            <a:r>
              <a:rPr lang="en-US" sz="2000" dirty="0" err="1">
                <a:solidFill>
                  <a:schemeClr val="tx1">
                    <a:lumMod val="75000"/>
                    <a:lumOff val="25000"/>
                  </a:schemeClr>
                </a:solidFill>
                <a:latin typeface="Times New Roman" panose="02020603050405020304" pitchFamily="18" charset="0"/>
                <a:cs typeface="Times New Roman" panose="02020603050405020304" pitchFamily="18" charset="0"/>
              </a:rPr>
              <a:t>Kanar</a:t>
            </a:r>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9260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600AE0-68EB-8FD8-8601-9FF93151237C}"/>
              </a:ext>
            </a:extLst>
          </p:cNvPr>
          <p:cNvSpPr txBox="1"/>
          <p:nvPr/>
        </p:nvSpPr>
        <p:spPr>
          <a:xfrm>
            <a:off x="268576" y="258147"/>
            <a:ext cx="2668555" cy="584775"/>
          </a:xfrm>
          <a:prstGeom prst="rect">
            <a:avLst/>
          </a:prstGeom>
          <a:noFill/>
        </p:spPr>
        <p:txBody>
          <a:bodyPr wrap="square" rtlCol="0">
            <a:spAutoFit/>
          </a:bodyPr>
          <a:lstStyle/>
          <a:p>
            <a:r>
              <a:rPr lang="en-US" sz="3200" dirty="0">
                <a:solidFill>
                  <a:srgbClr val="0E94BE"/>
                </a:solidFill>
                <a:latin typeface="Comic Sans MS" panose="030F0702030302020204" pitchFamily="66" charset="0"/>
              </a:rPr>
              <a:t>OVERVIEW</a:t>
            </a:r>
            <a:endParaRPr lang="en-IN" dirty="0">
              <a:solidFill>
                <a:srgbClr val="0E94BE"/>
              </a:solidFill>
              <a:latin typeface="Comic Sans MS" panose="030F0702030302020204" pitchFamily="66" charset="0"/>
            </a:endParaRPr>
          </a:p>
        </p:txBody>
      </p:sp>
      <p:graphicFrame>
        <p:nvGraphicFramePr>
          <p:cNvPr id="3" name="Diagram 2">
            <a:extLst>
              <a:ext uri="{FF2B5EF4-FFF2-40B4-BE49-F238E27FC236}">
                <a16:creationId xmlns:a16="http://schemas.microsoft.com/office/drawing/2014/main" id="{1AF0AE30-8ACE-08F2-7B68-1BE7B76EEC22}"/>
              </a:ext>
            </a:extLst>
          </p:cNvPr>
          <p:cNvGraphicFramePr/>
          <p:nvPr>
            <p:extLst>
              <p:ext uri="{D42A27DB-BD31-4B8C-83A1-F6EECF244321}">
                <p14:modId xmlns:p14="http://schemas.microsoft.com/office/powerpoint/2010/main" val="4113920419"/>
              </p:ext>
            </p:extLst>
          </p:nvPr>
        </p:nvGraphicFramePr>
        <p:xfrm>
          <a:off x="1509485" y="842922"/>
          <a:ext cx="8763518" cy="58801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1295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graphicEl>
                                              <a:dgm id="{E47BE5D4-E4BD-44E0-91BD-CD70ED2E0F1E}"/>
                                            </p:graphicEl>
                                          </p:spTgt>
                                        </p:tgtEl>
                                        <p:attrNameLst>
                                          <p:attrName>style.visibility</p:attrName>
                                        </p:attrNameLst>
                                      </p:cBhvr>
                                      <p:to>
                                        <p:strVal val="visible"/>
                                      </p:to>
                                    </p:set>
                                    <p:animEffect transition="in" filter="fade">
                                      <p:cBhvr>
                                        <p:cTn id="7" dur="500"/>
                                        <p:tgtEl>
                                          <p:spTgt spid="3">
                                            <p:graphicEl>
                                              <a:dgm id="{E47BE5D4-E4BD-44E0-91BD-CD70ED2E0F1E}"/>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graphicEl>
                                              <a:dgm id="{F7DD2D82-94B0-4A10-86A7-1381711540B2}"/>
                                            </p:graphicEl>
                                          </p:spTgt>
                                        </p:tgtEl>
                                        <p:attrNameLst>
                                          <p:attrName>style.visibility</p:attrName>
                                        </p:attrNameLst>
                                      </p:cBhvr>
                                      <p:to>
                                        <p:strVal val="visible"/>
                                      </p:to>
                                    </p:set>
                                    <p:animEffect transition="in" filter="fade">
                                      <p:cBhvr>
                                        <p:cTn id="12" dur="500"/>
                                        <p:tgtEl>
                                          <p:spTgt spid="3">
                                            <p:graphicEl>
                                              <a:dgm id="{F7DD2D82-94B0-4A10-86A7-1381711540B2}"/>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graphicEl>
                                              <a:dgm id="{AE7E7F44-2CA8-4CB0-B125-0128EE71F44C}"/>
                                            </p:graphicEl>
                                          </p:spTgt>
                                        </p:tgtEl>
                                        <p:attrNameLst>
                                          <p:attrName>style.visibility</p:attrName>
                                        </p:attrNameLst>
                                      </p:cBhvr>
                                      <p:to>
                                        <p:strVal val="visible"/>
                                      </p:to>
                                    </p:set>
                                    <p:animEffect transition="in" filter="fade">
                                      <p:cBhvr>
                                        <p:cTn id="15" dur="500"/>
                                        <p:tgtEl>
                                          <p:spTgt spid="3">
                                            <p:graphicEl>
                                              <a:dgm id="{AE7E7F44-2CA8-4CB0-B125-0128EE71F44C}"/>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graphicEl>
                                              <a:dgm id="{1AB2798E-CE9A-4C30-92F4-460495E41A29}"/>
                                            </p:graphicEl>
                                          </p:spTgt>
                                        </p:tgtEl>
                                        <p:attrNameLst>
                                          <p:attrName>style.visibility</p:attrName>
                                        </p:attrNameLst>
                                      </p:cBhvr>
                                      <p:to>
                                        <p:strVal val="visible"/>
                                      </p:to>
                                    </p:set>
                                    <p:animEffect transition="in" filter="fade">
                                      <p:cBhvr>
                                        <p:cTn id="20" dur="500"/>
                                        <p:tgtEl>
                                          <p:spTgt spid="3">
                                            <p:graphicEl>
                                              <a:dgm id="{1AB2798E-CE9A-4C30-92F4-460495E41A29}"/>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graphicEl>
                                              <a:dgm id="{FE085875-F8B5-4E14-A6D9-C668C0C250D5}"/>
                                            </p:graphicEl>
                                          </p:spTgt>
                                        </p:tgtEl>
                                        <p:attrNameLst>
                                          <p:attrName>style.visibility</p:attrName>
                                        </p:attrNameLst>
                                      </p:cBhvr>
                                      <p:to>
                                        <p:strVal val="visible"/>
                                      </p:to>
                                    </p:set>
                                    <p:animEffect transition="in" filter="fade">
                                      <p:cBhvr>
                                        <p:cTn id="23" dur="500"/>
                                        <p:tgtEl>
                                          <p:spTgt spid="3">
                                            <p:graphicEl>
                                              <a:dgm id="{FE085875-F8B5-4E14-A6D9-C668C0C250D5}"/>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graphicEl>
                                              <a:dgm id="{68437E82-A594-4417-83D6-ABE0E261D8DF}"/>
                                            </p:graphicEl>
                                          </p:spTgt>
                                        </p:tgtEl>
                                        <p:attrNameLst>
                                          <p:attrName>style.visibility</p:attrName>
                                        </p:attrNameLst>
                                      </p:cBhvr>
                                      <p:to>
                                        <p:strVal val="visible"/>
                                      </p:to>
                                    </p:set>
                                    <p:animEffect transition="in" filter="fade">
                                      <p:cBhvr>
                                        <p:cTn id="28" dur="500"/>
                                        <p:tgtEl>
                                          <p:spTgt spid="3">
                                            <p:graphicEl>
                                              <a:dgm id="{68437E82-A594-4417-83D6-ABE0E261D8DF}"/>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graphicEl>
                                              <a:dgm id="{BF817554-C158-48E7-B3E2-E7956BB2210A}"/>
                                            </p:graphicEl>
                                          </p:spTgt>
                                        </p:tgtEl>
                                        <p:attrNameLst>
                                          <p:attrName>style.visibility</p:attrName>
                                        </p:attrNameLst>
                                      </p:cBhvr>
                                      <p:to>
                                        <p:strVal val="visible"/>
                                      </p:to>
                                    </p:set>
                                    <p:animEffect transition="in" filter="fade">
                                      <p:cBhvr>
                                        <p:cTn id="31" dur="500"/>
                                        <p:tgtEl>
                                          <p:spTgt spid="3">
                                            <p:graphicEl>
                                              <a:dgm id="{BF817554-C158-48E7-B3E2-E7956BB2210A}"/>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graphicEl>
                                              <a:dgm id="{6E1CB25A-6E88-4D65-BD78-7C0EA01411F9}"/>
                                            </p:graphicEl>
                                          </p:spTgt>
                                        </p:tgtEl>
                                        <p:attrNameLst>
                                          <p:attrName>style.visibility</p:attrName>
                                        </p:attrNameLst>
                                      </p:cBhvr>
                                      <p:to>
                                        <p:strVal val="visible"/>
                                      </p:to>
                                    </p:set>
                                    <p:animEffect transition="in" filter="fade">
                                      <p:cBhvr>
                                        <p:cTn id="36" dur="500"/>
                                        <p:tgtEl>
                                          <p:spTgt spid="3">
                                            <p:graphicEl>
                                              <a:dgm id="{6E1CB25A-6E88-4D65-BD78-7C0EA01411F9}"/>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graphicEl>
                                              <a:dgm id="{112B10CF-766D-41E1-B419-9164D321DDF6}"/>
                                            </p:graphicEl>
                                          </p:spTgt>
                                        </p:tgtEl>
                                        <p:attrNameLst>
                                          <p:attrName>style.visibility</p:attrName>
                                        </p:attrNameLst>
                                      </p:cBhvr>
                                      <p:to>
                                        <p:strVal val="visible"/>
                                      </p:to>
                                    </p:set>
                                    <p:animEffect transition="in" filter="fade">
                                      <p:cBhvr>
                                        <p:cTn id="39" dur="500"/>
                                        <p:tgtEl>
                                          <p:spTgt spid="3">
                                            <p:graphicEl>
                                              <a:dgm id="{112B10CF-766D-41E1-B419-9164D321DDF6}"/>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graphicEl>
                                              <a:dgm id="{A905ACE3-3863-4B1F-9DDC-ECFAFD32366D}"/>
                                            </p:graphicEl>
                                          </p:spTgt>
                                        </p:tgtEl>
                                        <p:attrNameLst>
                                          <p:attrName>style.visibility</p:attrName>
                                        </p:attrNameLst>
                                      </p:cBhvr>
                                      <p:to>
                                        <p:strVal val="visible"/>
                                      </p:to>
                                    </p:set>
                                    <p:animEffect transition="in" filter="fade">
                                      <p:cBhvr>
                                        <p:cTn id="44" dur="500"/>
                                        <p:tgtEl>
                                          <p:spTgt spid="3">
                                            <p:graphicEl>
                                              <a:dgm id="{A905ACE3-3863-4B1F-9DDC-ECFAFD32366D}"/>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graphicEl>
                                              <a:dgm id="{79D41315-A6F9-4CDC-97A0-2674E3033451}"/>
                                            </p:graphicEl>
                                          </p:spTgt>
                                        </p:tgtEl>
                                        <p:attrNameLst>
                                          <p:attrName>style.visibility</p:attrName>
                                        </p:attrNameLst>
                                      </p:cBhvr>
                                      <p:to>
                                        <p:strVal val="visible"/>
                                      </p:to>
                                    </p:set>
                                    <p:animEffect transition="in" filter="fade">
                                      <p:cBhvr>
                                        <p:cTn id="47" dur="500"/>
                                        <p:tgtEl>
                                          <p:spTgt spid="3">
                                            <p:graphicEl>
                                              <a:dgm id="{79D41315-A6F9-4CDC-97A0-2674E303345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A0FAFF-EC6B-FBB3-C1BE-E1708794E6A9}"/>
              </a:ext>
            </a:extLst>
          </p:cNvPr>
          <p:cNvSpPr txBox="1"/>
          <p:nvPr/>
        </p:nvSpPr>
        <p:spPr>
          <a:xfrm>
            <a:off x="357125" y="296018"/>
            <a:ext cx="3711179" cy="584775"/>
          </a:xfrm>
          <a:prstGeom prst="rect">
            <a:avLst/>
          </a:prstGeom>
          <a:noFill/>
        </p:spPr>
        <p:txBody>
          <a:bodyPr wrap="square" rtlCol="0">
            <a:spAutoFit/>
          </a:bodyPr>
          <a:lstStyle/>
          <a:p>
            <a:r>
              <a:rPr lang="en-US" sz="3200" dirty="0">
                <a:solidFill>
                  <a:srgbClr val="0E94BE"/>
                </a:solidFill>
                <a:latin typeface="Comic Sans MS" panose="030F0702030302020204" pitchFamily="66" charset="0"/>
              </a:rPr>
              <a:t>INTRODUCTION</a:t>
            </a:r>
            <a:endParaRPr lang="en-IN" sz="2000" dirty="0">
              <a:solidFill>
                <a:srgbClr val="0E94BE"/>
              </a:solidFill>
              <a:latin typeface="Comic Sans MS" panose="030F0702030302020204" pitchFamily="66" charset="0"/>
            </a:endParaRPr>
          </a:p>
        </p:txBody>
      </p:sp>
      <p:sp>
        <p:nvSpPr>
          <p:cNvPr id="3" name="TextBox 2">
            <a:extLst>
              <a:ext uri="{FF2B5EF4-FFF2-40B4-BE49-F238E27FC236}">
                <a16:creationId xmlns:a16="http://schemas.microsoft.com/office/drawing/2014/main" id="{F0A3315A-6216-6410-6829-2B0892D1A5FF}"/>
              </a:ext>
            </a:extLst>
          </p:cNvPr>
          <p:cNvSpPr txBox="1"/>
          <p:nvPr/>
        </p:nvSpPr>
        <p:spPr>
          <a:xfrm>
            <a:off x="357124" y="1455808"/>
            <a:ext cx="9678029"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1">
                    <a:lumMod val="75000"/>
                    <a:lumOff val="25000"/>
                  </a:schemeClr>
                </a:solidFill>
                <a:latin typeface="Comic Sans MS" panose="030F0702030302020204" pitchFamily="66" charset="0"/>
              </a:rPr>
              <a:t>Laptop Price Prediction is a challenging task due to the dynamic nature of the market and the many factors that can affect pricing. The goal of this model is to accurately predict the prices of laptops based on various features.</a:t>
            </a:r>
          </a:p>
          <a:p>
            <a:pPr marL="285750" indent="-285750">
              <a:buFont typeface="Arial" panose="020B0604020202020204" pitchFamily="34" charset="0"/>
              <a:buChar char="•"/>
            </a:pPr>
            <a:endParaRPr lang="en-US" sz="1600" dirty="0">
              <a:solidFill>
                <a:schemeClr val="tx1">
                  <a:lumMod val="75000"/>
                  <a:lumOff val="25000"/>
                </a:schemeClr>
              </a:solidFill>
              <a:latin typeface="Comic Sans MS" panose="030F0702030302020204" pitchFamily="66" charset="0"/>
            </a:endParaRPr>
          </a:p>
          <a:p>
            <a:pPr marL="285750" indent="-285750">
              <a:buFont typeface="Arial" panose="020B0604020202020204" pitchFamily="34" charset="0"/>
              <a:buChar char="•"/>
            </a:pPr>
            <a:r>
              <a:rPr lang="en-US" sz="1600" dirty="0">
                <a:solidFill>
                  <a:schemeClr val="tx1">
                    <a:lumMod val="75000"/>
                    <a:lumOff val="25000"/>
                  </a:schemeClr>
                </a:solidFill>
                <a:latin typeface="Comic Sans MS" panose="030F0702030302020204" pitchFamily="66" charset="0"/>
              </a:rPr>
              <a:t>Laptop Price Prediction is important for both buyers and sellers. Buyers can use the model to predict the prices of the laptops and make informed purchasing decisions ,while sellers can use the model to set appropriate prices for their products.</a:t>
            </a:r>
          </a:p>
          <a:p>
            <a:r>
              <a:rPr lang="en-US" sz="1600" dirty="0">
                <a:solidFill>
                  <a:schemeClr val="tx1">
                    <a:lumMod val="75000"/>
                    <a:lumOff val="25000"/>
                  </a:schemeClr>
                </a:solidFill>
                <a:latin typeface="Comic Sans MS" panose="030F0702030302020204" pitchFamily="66" charset="0"/>
              </a:rPr>
              <a:t>  </a:t>
            </a:r>
            <a:endParaRPr lang="en-IN" sz="1600" dirty="0">
              <a:solidFill>
                <a:schemeClr val="tx1">
                  <a:lumMod val="75000"/>
                  <a:lumOff val="25000"/>
                </a:schemeClr>
              </a:solidFill>
              <a:latin typeface="Comic Sans MS" panose="030F0702030302020204" pitchFamily="66" charset="0"/>
            </a:endParaRPr>
          </a:p>
        </p:txBody>
      </p:sp>
    </p:spTree>
    <p:extLst>
      <p:ext uri="{BB962C8B-B14F-4D97-AF65-F5344CB8AC3E}">
        <p14:creationId xmlns:p14="http://schemas.microsoft.com/office/powerpoint/2010/main" val="1952590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14EB14-F7C5-D4DB-9A89-5879DF9977B9}"/>
              </a:ext>
            </a:extLst>
          </p:cNvPr>
          <p:cNvSpPr txBox="1"/>
          <p:nvPr/>
        </p:nvSpPr>
        <p:spPr>
          <a:xfrm>
            <a:off x="286870" y="152400"/>
            <a:ext cx="11301749" cy="3108543"/>
          </a:xfrm>
          <a:prstGeom prst="rect">
            <a:avLst/>
          </a:prstGeom>
          <a:noFill/>
        </p:spPr>
        <p:txBody>
          <a:bodyPr wrap="square" rtlCol="0">
            <a:spAutoFit/>
          </a:bodyPr>
          <a:lstStyle/>
          <a:p>
            <a:r>
              <a:rPr lang="en-US" sz="3200" dirty="0">
                <a:solidFill>
                  <a:srgbClr val="0E94BE"/>
                </a:solidFill>
                <a:latin typeface="Comic Sans MS" panose="030F0702030302020204" pitchFamily="66" charset="0"/>
              </a:rPr>
              <a:t>Methodology</a:t>
            </a:r>
          </a:p>
          <a:p>
            <a:endParaRPr lang="en-US" sz="2000" dirty="0">
              <a:latin typeface="Comic Sans MS" panose="030F0702030302020204" pitchFamily="66" charset="0"/>
            </a:endParaRPr>
          </a:p>
          <a:p>
            <a:r>
              <a:rPr lang="en-US" sz="2000" dirty="0">
                <a:latin typeface="Comic Sans MS" panose="030F0702030302020204" pitchFamily="66" charset="0"/>
              </a:rPr>
              <a:t>To support the application of machine learning using the Decision Tree algorithm, of course the sample data is needed. Table below contains data about various laptops and their prices depending on their configuration.</a:t>
            </a:r>
          </a:p>
          <a:p>
            <a:endParaRPr lang="en-US" sz="2000" dirty="0">
              <a:solidFill>
                <a:srgbClr val="0E94BE"/>
              </a:solidFill>
              <a:latin typeface="Comic Sans MS" panose="030F0702030302020204" pitchFamily="66" charset="0"/>
            </a:endParaRPr>
          </a:p>
          <a:p>
            <a:r>
              <a:rPr lang="en-IN" sz="3200" dirty="0">
                <a:solidFill>
                  <a:srgbClr val="0E94BE"/>
                </a:solidFill>
                <a:latin typeface="Comic Sans MS" panose="030F0702030302020204" pitchFamily="66" charset="0"/>
              </a:rPr>
              <a:t>                                </a:t>
            </a:r>
            <a:r>
              <a:rPr lang="en-IN" sz="2800" dirty="0">
                <a:solidFill>
                  <a:schemeClr val="bg2">
                    <a:lumMod val="25000"/>
                  </a:schemeClr>
                </a:solidFill>
                <a:latin typeface="Comic Sans MS" panose="030F0702030302020204" pitchFamily="66" charset="0"/>
              </a:rPr>
              <a:t>Dataset</a:t>
            </a:r>
          </a:p>
          <a:p>
            <a:endParaRPr lang="en-IN" sz="3200" dirty="0">
              <a:solidFill>
                <a:schemeClr val="bg2">
                  <a:lumMod val="25000"/>
                </a:schemeClr>
              </a:solidFill>
              <a:latin typeface="Comic Sans MS" panose="030F0702030302020204" pitchFamily="66" charset="0"/>
            </a:endParaRPr>
          </a:p>
        </p:txBody>
      </p:sp>
      <p:pic>
        <p:nvPicPr>
          <p:cNvPr id="2054" name="Picture 6" descr="Laptop Price Prediction in Machine Learning - Analytics Vidhya">
            <a:extLst>
              <a:ext uri="{FF2B5EF4-FFF2-40B4-BE49-F238E27FC236}">
                <a16:creationId xmlns:a16="http://schemas.microsoft.com/office/drawing/2014/main" id="{F8A3231C-AF7C-1DAD-CB4C-C13770D4E1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482" y="2880602"/>
            <a:ext cx="10563225" cy="3293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8404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13B516-1C16-31A4-0573-B420670343B2}"/>
              </a:ext>
            </a:extLst>
          </p:cNvPr>
          <p:cNvSpPr txBox="1"/>
          <p:nvPr/>
        </p:nvSpPr>
        <p:spPr>
          <a:xfrm>
            <a:off x="294188" y="250829"/>
            <a:ext cx="11655005" cy="4154984"/>
          </a:xfrm>
          <a:prstGeom prst="rect">
            <a:avLst/>
          </a:prstGeom>
          <a:noFill/>
        </p:spPr>
        <p:txBody>
          <a:bodyPr wrap="square" rtlCol="0">
            <a:spAutoFit/>
          </a:bodyPr>
          <a:lstStyle/>
          <a:p>
            <a:r>
              <a:rPr lang="en-US" sz="3200" dirty="0">
                <a:solidFill>
                  <a:srgbClr val="0E94BE"/>
                </a:solidFill>
                <a:latin typeface="Comic Sans MS" panose="030F0702030302020204" pitchFamily="66" charset="0"/>
              </a:rPr>
              <a:t>Algorithms :</a:t>
            </a:r>
          </a:p>
          <a:p>
            <a:endParaRPr lang="en-US" sz="3200" dirty="0">
              <a:solidFill>
                <a:srgbClr val="0E94BE"/>
              </a:solidFill>
              <a:latin typeface="Comic Sans MS" panose="030F0702030302020204" pitchFamily="66" charset="0"/>
            </a:endParaRPr>
          </a:p>
          <a:p>
            <a:pPr marL="514350" indent="-514350">
              <a:buFont typeface="+mj-lt"/>
              <a:buAutoNum type="arabicPeriod"/>
            </a:pPr>
            <a:r>
              <a:rPr lang="en-US" sz="2000" dirty="0">
                <a:solidFill>
                  <a:schemeClr val="bg2">
                    <a:lumMod val="25000"/>
                  </a:schemeClr>
                </a:solidFill>
                <a:latin typeface="Comic Sans MS" panose="030F0702030302020204" pitchFamily="66" charset="0"/>
              </a:rPr>
              <a:t>Random Forest</a:t>
            </a:r>
          </a:p>
          <a:p>
            <a:pPr marL="514350" indent="-514350">
              <a:buFont typeface="+mj-lt"/>
              <a:buAutoNum type="arabicPeriod"/>
            </a:pPr>
            <a:r>
              <a:rPr lang="en-US" sz="2000" dirty="0">
                <a:solidFill>
                  <a:schemeClr val="bg2">
                    <a:lumMod val="25000"/>
                  </a:schemeClr>
                </a:solidFill>
                <a:latin typeface="Comic Sans MS" panose="030F0702030302020204" pitchFamily="66" charset="0"/>
              </a:rPr>
              <a:t>Decision Tree</a:t>
            </a:r>
          </a:p>
          <a:p>
            <a:pPr marL="514350" indent="-514350">
              <a:buFont typeface="+mj-lt"/>
              <a:buAutoNum type="arabicPeriod"/>
            </a:pPr>
            <a:r>
              <a:rPr lang="en-US" sz="2000" dirty="0">
                <a:solidFill>
                  <a:schemeClr val="bg2">
                    <a:lumMod val="25000"/>
                  </a:schemeClr>
                </a:solidFill>
                <a:latin typeface="Comic Sans MS" panose="030F0702030302020204" pitchFamily="66" charset="0"/>
              </a:rPr>
              <a:t>SVM</a:t>
            </a:r>
          </a:p>
          <a:p>
            <a:pPr marL="514350" indent="-514350">
              <a:buFont typeface="+mj-lt"/>
              <a:buAutoNum type="arabicPeriod"/>
            </a:pPr>
            <a:r>
              <a:rPr lang="en-US" sz="2000" dirty="0">
                <a:solidFill>
                  <a:schemeClr val="bg2">
                    <a:lumMod val="25000"/>
                  </a:schemeClr>
                </a:solidFill>
                <a:latin typeface="Comic Sans MS" panose="030F0702030302020204" pitchFamily="66" charset="0"/>
              </a:rPr>
              <a:t>Linear Regression</a:t>
            </a:r>
          </a:p>
          <a:p>
            <a:endParaRPr lang="en-US" sz="2400" dirty="0">
              <a:solidFill>
                <a:schemeClr val="bg2">
                  <a:lumMod val="25000"/>
                </a:schemeClr>
              </a:solidFill>
              <a:latin typeface="Comic Sans MS" panose="030F0702030302020204" pitchFamily="66" charset="0"/>
            </a:endParaRPr>
          </a:p>
          <a:p>
            <a:endParaRPr lang="en-US" sz="2400" dirty="0">
              <a:solidFill>
                <a:srgbClr val="71D6F5"/>
              </a:solidFill>
              <a:latin typeface="Comic Sans MS" panose="030F0702030302020204" pitchFamily="66" charset="0"/>
            </a:endParaRPr>
          </a:p>
          <a:p>
            <a:r>
              <a:rPr lang="en-US" dirty="0">
                <a:solidFill>
                  <a:schemeClr val="bg2">
                    <a:lumMod val="25000"/>
                  </a:schemeClr>
                </a:solidFill>
              </a:rPr>
              <a:t>This algorithm (used as a Decision Tree Classifier which can be employed to generate a decision, based on sample dataset) starts with the process of selecting the highest gain attribute as the root of the tree, then creates a branch for each value, then divides the case in branches, then repeats the process for each branch until all cases in the branch have the same class</a:t>
            </a:r>
            <a:r>
              <a:rPr lang="en-US" dirty="0">
                <a:solidFill>
                  <a:srgbClr val="71D6F5"/>
                </a:solidFill>
              </a:rPr>
              <a:t>.</a:t>
            </a:r>
            <a:endParaRPr lang="en-US" dirty="0">
              <a:solidFill>
                <a:srgbClr val="71D6F5"/>
              </a:solidFill>
              <a:latin typeface="Comic Sans MS" panose="030F0702030302020204" pitchFamily="66" charset="0"/>
            </a:endParaRPr>
          </a:p>
        </p:txBody>
      </p:sp>
    </p:spTree>
    <p:extLst>
      <p:ext uri="{BB962C8B-B14F-4D97-AF65-F5344CB8AC3E}">
        <p14:creationId xmlns:p14="http://schemas.microsoft.com/office/powerpoint/2010/main" val="4151539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3DA303-CA0E-8635-F15D-CB75FD0FBAA3}"/>
              </a:ext>
            </a:extLst>
          </p:cNvPr>
          <p:cNvSpPr txBox="1"/>
          <p:nvPr/>
        </p:nvSpPr>
        <p:spPr>
          <a:xfrm>
            <a:off x="357125" y="296018"/>
            <a:ext cx="5231912" cy="584775"/>
          </a:xfrm>
          <a:prstGeom prst="rect">
            <a:avLst/>
          </a:prstGeom>
          <a:noFill/>
        </p:spPr>
        <p:txBody>
          <a:bodyPr wrap="square" rtlCol="0">
            <a:spAutoFit/>
          </a:bodyPr>
          <a:lstStyle/>
          <a:p>
            <a:r>
              <a:rPr lang="en-US" sz="3200" dirty="0">
                <a:solidFill>
                  <a:srgbClr val="0E94BE"/>
                </a:solidFill>
                <a:latin typeface="Comic Sans MS" panose="030F0702030302020204" pitchFamily="66" charset="0"/>
              </a:rPr>
              <a:t>Random Forest Algorithm</a:t>
            </a:r>
            <a:endParaRPr lang="en-IN" sz="2000" dirty="0">
              <a:solidFill>
                <a:srgbClr val="0E94BE"/>
              </a:solidFill>
              <a:latin typeface="Comic Sans MS" panose="030F0702030302020204" pitchFamily="66" charset="0"/>
            </a:endParaRPr>
          </a:p>
        </p:txBody>
      </p:sp>
      <p:sp>
        <p:nvSpPr>
          <p:cNvPr id="3" name="TextBox 2">
            <a:extLst>
              <a:ext uri="{FF2B5EF4-FFF2-40B4-BE49-F238E27FC236}">
                <a16:creationId xmlns:a16="http://schemas.microsoft.com/office/drawing/2014/main" id="{55387F63-D394-3828-D1F4-B5C7D178BA06}"/>
              </a:ext>
            </a:extLst>
          </p:cNvPr>
          <p:cNvSpPr txBox="1"/>
          <p:nvPr/>
        </p:nvSpPr>
        <p:spPr>
          <a:xfrm>
            <a:off x="357124" y="1455808"/>
            <a:ext cx="9678029" cy="3046988"/>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1">
                    <a:lumMod val="75000"/>
                    <a:lumOff val="25000"/>
                  </a:schemeClr>
                </a:solidFill>
                <a:latin typeface="Comic Sans MS" panose="030F0702030302020204" pitchFamily="66" charset="0"/>
              </a:rPr>
              <a:t>Random Forest is a versatile machine learning method capable of performing both regression and classification tasks. It is a type of ensemble learning method, where a group of weak models combine to form a powerful model.</a:t>
            </a:r>
          </a:p>
          <a:p>
            <a:endParaRPr lang="en-US" sz="1600" dirty="0">
              <a:solidFill>
                <a:schemeClr val="tx1">
                  <a:lumMod val="75000"/>
                  <a:lumOff val="25000"/>
                </a:schemeClr>
              </a:solidFill>
              <a:latin typeface="Comic Sans MS" panose="030F0702030302020204" pitchFamily="66" charset="0"/>
            </a:endParaRPr>
          </a:p>
          <a:p>
            <a:endParaRPr lang="en-US" sz="1600" dirty="0">
              <a:solidFill>
                <a:schemeClr val="tx1">
                  <a:lumMod val="75000"/>
                  <a:lumOff val="25000"/>
                </a:schemeClr>
              </a:solidFill>
              <a:latin typeface="Comic Sans MS" panose="030F0702030302020204" pitchFamily="66" charset="0"/>
            </a:endParaRPr>
          </a:p>
          <a:p>
            <a:pPr marL="285750" indent="-285750">
              <a:buFont typeface="Arial" panose="020B0604020202020204" pitchFamily="34" charset="0"/>
              <a:buChar char="•"/>
            </a:pPr>
            <a:r>
              <a:rPr lang="en-US" sz="1600" dirty="0">
                <a:solidFill>
                  <a:schemeClr val="tx1">
                    <a:lumMod val="75000"/>
                    <a:lumOff val="25000"/>
                  </a:schemeClr>
                </a:solidFill>
                <a:latin typeface="Comic Sans MS" panose="030F0702030302020204" pitchFamily="66" charset="0"/>
              </a:rPr>
              <a:t>How does it work?</a:t>
            </a:r>
          </a:p>
          <a:p>
            <a:endParaRPr lang="en-US" sz="1600" dirty="0">
              <a:solidFill>
                <a:schemeClr val="tx1">
                  <a:lumMod val="75000"/>
                  <a:lumOff val="25000"/>
                </a:schemeClr>
              </a:solidFill>
              <a:latin typeface="Comic Sans MS" panose="030F0702030302020204" pitchFamily="66" charset="0"/>
            </a:endParaRPr>
          </a:p>
          <a:p>
            <a:r>
              <a:rPr lang="en-US" sz="1600" dirty="0">
                <a:solidFill>
                  <a:schemeClr val="tx1">
                    <a:lumMod val="75000"/>
                    <a:lumOff val="25000"/>
                  </a:schemeClr>
                </a:solidFill>
                <a:latin typeface="Comic Sans MS" panose="030F0702030302020204" pitchFamily="66" charset="0"/>
              </a:rPr>
              <a:t>     Assume that the user knows about the construction of single classification trees. Random              Forests grows many classification trees. To classify a new object from an input vector, put the    input vector down each of the trees in the forest. Each tree gives a classification, and we say the tree" votes </a:t>
            </a:r>
            <a:r>
              <a:rPr lang="en-US" sz="1600" dirty="0" err="1">
                <a:solidFill>
                  <a:schemeClr val="tx1">
                    <a:lumMod val="75000"/>
                    <a:lumOff val="25000"/>
                  </a:schemeClr>
                </a:solidFill>
                <a:latin typeface="Comic Sans MS" panose="030F0702030302020204" pitchFamily="66" charset="0"/>
              </a:rPr>
              <a:t>forthatelass</a:t>
            </a:r>
            <a:r>
              <a:rPr lang="en-US" sz="1600" dirty="0">
                <a:solidFill>
                  <a:schemeClr val="tx1">
                    <a:lumMod val="75000"/>
                    <a:lumOff val="25000"/>
                  </a:schemeClr>
                </a:solidFill>
                <a:latin typeface="Comic Sans MS" panose="030F0702030302020204" pitchFamily="66" charset="0"/>
              </a:rPr>
              <a:t> The forest chooses the classification having the most votes (overall the      trees in the forest).  </a:t>
            </a:r>
            <a:endParaRPr lang="en-IN" sz="1600" dirty="0">
              <a:solidFill>
                <a:schemeClr val="tx1">
                  <a:lumMod val="75000"/>
                  <a:lumOff val="25000"/>
                </a:schemeClr>
              </a:solidFill>
              <a:latin typeface="Comic Sans MS" panose="030F0702030302020204" pitchFamily="66" charset="0"/>
            </a:endParaRPr>
          </a:p>
        </p:txBody>
      </p:sp>
    </p:spTree>
    <p:extLst>
      <p:ext uri="{BB962C8B-B14F-4D97-AF65-F5344CB8AC3E}">
        <p14:creationId xmlns:p14="http://schemas.microsoft.com/office/powerpoint/2010/main" val="1764726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A0910E-19F0-CB78-A26E-22EB7FB0E44A}"/>
              </a:ext>
            </a:extLst>
          </p:cNvPr>
          <p:cNvSpPr txBox="1"/>
          <p:nvPr/>
        </p:nvSpPr>
        <p:spPr>
          <a:xfrm>
            <a:off x="4528457" y="223569"/>
            <a:ext cx="2302027" cy="523220"/>
          </a:xfrm>
          <a:prstGeom prst="rect">
            <a:avLst/>
          </a:prstGeom>
          <a:noFill/>
        </p:spPr>
        <p:txBody>
          <a:bodyPr wrap="square" rtlCol="0">
            <a:spAutoFit/>
          </a:bodyPr>
          <a:lstStyle/>
          <a:p>
            <a:r>
              <a:rPr lang="en-US" sz="2800" dirty="0">
                <a:solidFill>
                  <a:srgbClr val="0E94BE"/>
                </a:solidFill>
                <a:latin typeface="Comic Sans MS" panose="030F0702030302020204" pitchFamily="66" charset="0"/>
              </a:rPr>
              <a:t>Flowchart</a:t>
            </a:r>
            <a:endParaRPr lang="en-IN" sz="2800" dirty="0">
              <a:solidFill>
                <a:srgbClr val="0E94BE"/>
              </a:solidFill>
              <a:latin typeface="Comic Sans MS" panose="030F0702030302020204" pitchFamily="66" charset="0"/>
            </a:endParaRPr>
          </a:p>
        </p:txBody>
      </p:sp>
      <p:pic>
        <p:nvPicPr>
          <p:cNvPr id="3" name="Picture 2">
            <a:extLst>
              <a:ext uri="{FF2B5EF4-FFF2-40B4-BE49-F238E27FC236}">
                <a16:creationId xmlns:a16="http://schemas.microsoft.com/office/drawing/2014/main" id="{7592CD99-C565-36DE-5216-D8AEED0837F4}"/>
              </a:ext>
            </a:extLst>
          </p:cNvPr>
          <p:cNvPicPr>
            <a:picLocks noChangeAspect="1"/>
          </p:cNvPicPr>
          <p:nvPr/>
        </p:nvPicPr>
        <p:blipFill>
          <a:blip r:embed="rId2"/>
          <a:stretch>
            <a:fillRect/>
          </a:stretch>
        </p:blipFill>
        <p:spPr>
          <a:xfrm>
            <a:off x="2976465" y="1261770"/>
            <a:ext cx="5243803" cy="5167022"/>
          </a:xfrm>
          <a:prstGeom prst="rect">
            <a:avLst/>
          </a:prstGeom>
        </p:spPr>
      </p:pic>
    </p:spTree>
    <p:extLst>
      <p:ext uri="{BB962C8B-B14F-4D97-AF65-F5344CB8AC3E}">
        <p14:creationId xmlns:p14="http://schemas.microsoft.com/office/powerpoint/2010/main" val="3746202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3DA303-CA0E-8635-F15D-CB75FD0FBAA3}"/>
              </a:ext>
            </a:extLst>
          </p:cNvPr>
          <p:cNvSpPr txBox="1"/>
          <p:nvPr/>
        </p:nvSpPr>
        <p:spPr>
          <a:xfrm>
            <a:off x="357125" y="296018"/>
            <a:ext cx="5231912" cy="584775"/>
          </a:xfrm>
          <a:prstGeom prst="rect">
            <a:avLst/>
          </a:prstGeom>
          <a:noFill/>
        </p:spPr>
        <p:txBody>
          <a:bodyPr wrap="square" rtlCol="0">
            <a:spAutoFit/>
          </a:bodyPr>
          <a:lstStyle/>
          <a:p>
            <a:r>
              <a:rPr lang="en-US" sz="3200" dirty="0">
                <a:solidFill>
                  <a:srgbClr val="0E94BE"/>
                </a:solidFill>
                <a:latin typeface="Comic Sans MS" panose="030F0702030302020204" pitchFamily="66" charset="0"/>
              </a:rPr>
              <a:t>Decision Tree Algorithm</a:t>
            </a:r>
            <a:endParaRPr lang="en-IN" sz="2000" dirty="0">
              <a:solidFill>
                <a:srgbClr val="0E94BE"/>
              </a:solidFill>
              <a:latin typeface="Comic Sans MS" panose="030F0702030302020204" pitchFamily="66" charset="0"/>
            </a:endParaRPr>
          </a:p>
        </p:txBody>
      </p:sp>
      <p:sp>
        <p:nvSpPr>
          <p:cNvPr id="3" name="TextBox 2">
            <a:extLst>
              <a:ext uri="{FF2B5EF4-FFF2-40B4-BE49-F238E27FC236}">
                <a16:creationId xmlns:a16="http://schemas.microsoft.com/office/drawing/2014/main" id="{55387F63-D394-3828-D1F4-B5C7D178BA06}"/>
              </a:ext>
            </a:extLst>
          </p:cNvPr>
          <p:cNvSpPr txBox="1"/>
          <p:nvPr/>
        </p:nvSpPr>
        <p:spPr>
          <a:xfrm>
            <a:off x="357125" y="1056333"/>
            <a:ext cx="9678029"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Comic Sans MS" panose="030F0702030302020204" pitchFamily="66" charset="0"/>
              </a:rPr>
              <a:t>This algorithm (used as a Decision Tree Classifier which can be employed to generate a decision, based on sample dataset) starts with the process of selecting the highest gain attribute as the root of the tree, then creates a branch for each value, then divides the case in branches, then repeats the process for each branch until all cases in the branch have the same class.</a:t>
            </a:r>
            <a:endParaRPr lang="en-IN" sz="1600" dirty="0">
              <a:solidFill>
                <a:schemeClr val="tx1">
                  <a:lumMod val="75000"/>
                  <a:lumOff val="25000"/>
                </a:schemeClr>
              </a:solidFill>
              <a:latin typeface="Comic Sans MS" panose="030F0702030302020204" pitchFamily="66" charset="0"/>
            </a:endParaRPr>
          </a:p>
        </p:txBody>
      </p:sp>
      <p:sp>
        <p:nvSpPr>
          <p:cNvPr id="7" name="AutoShape 2" descr="Classification and Regression by Random Forest | by MUHAMMAD ...">
            <a:extLst>
              <a:ext uri="{FF2B5EF4-FFF2-40B4-BE49-F238E27FC236}">
                <a16:creationId xmlns:a16="http://schemas.microsoft.com/office/drawing/2014/main" id="{A3D71F6E-FC75-6C9A-CAB7-6853E570A148}"/>
              </a:ext>
            </a:extLst>
          </p:cNvPr>
          <p:cNvSpPr>
            <a:spLocks noChangeAspect="1" noChangeArrowheads="1"/>
          </p:cNvSpPr>
          <p:nvPr/>
        </p:nvSpPr>
        <p:spPr bwMode="auto">
          <a:xfrm>
            <a:off x="3946373" y="3276600"/>
            <a:ext cx="2302027" cy="184590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Classification and Regression by Random Forest | by MUHAMMAD ...">
            <a:extLst>
              <a:ext uri="{FF2B5EF4-FFF2-40B4-BE49-F238E27FC236}">
                <a16:creationId xmlns:a16="http://schemas.microsoft.com/office/drawing/2014/main" id="{E02E2703-CA97-E771-46AF-A8260DE1A83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6" descr="Classification and Regression by Random Forest | by MUHAMMAD ...">
            <a:extLst>
              <a:ext uri="{FF2B5EF4-FFF2-40B4-BE49-F238E27FC236}">
                <a16:creationId xmlns:a16="http://schemas.microsoft.com/office/drawing/2014/main" id="{3F2BDD5D-DFDB-C40F-FE31-97817023F7C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8" descr="Classification and Regression by Random Forest | by MUHAMMAD ...">
            <a:extLst>
              <a:ext uri="{FF2B5EF4-FFF2-40B4-BE49-F238E27FC236}">
                <a16:creationId xmlns:a16="http://schemas.microsoft.com/office/drawing/2014/main" id="{5D9A1B67-3E9F-F9BC-998A-1476D76B4067}"/>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3" name="Picture 12">
            <a:extLst>
              <a:ext uri="{FF2B5EF4-FFF2-40B4-BE49-F238E27FC236}">
                <a16:creationId xmlns:a16="http://schemas.microsoft.com/office/drawing/2014/main" id="{6A1C625A-8B33-DF1F-BFF9-84CD4A4A4D15}"/>
              </a:ext>
            </a:extLst>
          </p:cNvPr>
          <p:cNvPicPr>
            <a:picLocks noChangeAspect="1"/>
          </p:cNvPicPr>
          <p:nvPr/>
        </p:nvPicPr>
        <p:blipFill>
          <a:blip r:embed="rId2"/>
          <a:stretch>
            <a:fillRect/>
          </a:stretch>
        </p:blipFill>
        <p:spPr>
          <a:xfrm>
            <a:off x="3032449" y="2391006"/>
            <a:ext cx="5403201" cy="4047116"/>
          </a:xfrm>
          <a:prstGeom prst="rect">
            <a:avLst/>
          </a:prstGeom>
        </p:spPr>
      </p:pic>
    </p:spTree>
    <p:extLst>
      <p:ext uri="{BB962C8B-B14F-4D97-AF65-F5344CB8AC3E}">
        <p14:creationId xmlns:p14="http://schemas.microsoft.com/office/powerpoint/2010/main" val="3847142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449</TotalTime>
  <Words>584</Words>
  <Application>Microsoft Office PowerPoint</Application>
  <PresentationFormat>Widescreen</PresentationFormat>
  <Paragraphs>78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Bradley Hand ITC</vt:lpstr>
      <vt:lpstr>Calibri</vt:lpstr>
      <vt:lpstr>Calibri Light</vt:lpstr>
      <vt:lpstr>Comic Sans MS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Sanket Joshi</dc:creator>
  <cp:lastModifiedBy>shruti chavan</cp:lastModifiedBy>
  <cp:revision>11</cp:revision>
  <dcterms:created xsi:type="dcterms:W3CDTF">2023-09-08T05:40:49Z</dcterms:created>
  <dcterms:modified xsi:type="dcterms:W3CDTF">2024-02-09T15:06:08Z</dcterms:modified>
</cp:coreProperties>
</file>