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70" r:id="rId6"/>
    <p:sldId id="260" r:id="rId7"/>
    <p:sldId id="261"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63EFC-FC1A-4ED9-B651-BA2324F4E5A0}"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FEEB2844-982D-4517-B425-FDC21AEC23E8}">
      <dgm:prSet/>
      <dgm:spPr/>
      <dgm:t>
        <a:bodyPr/>
        <a:lstStyle/>
        <a:p>
          <a:pPr>
            <a:lnSpc>
              <a:spcPct val="100000"/>
            </a:lnSpc>
          </a:pPr>
          <a:r>
            <a:rPr lang="en-GB" b="1"/>
            <a:t>Target Market </a:t>
          </a:r>
          <a:endParaRPr lang="en-US"/>
        </a:p>
      </dgm:t>
    </dgm:pt>
    <dgm:pt modelId="{1FF5371C-9F2C-47FA-A1BB-91CBE77C41AE}" type="parTrans" cxnId="{737223EC-BD33-4632-9983-0C4DA4C1DB60}">
      <dgm:prSet/>
      <dgm:spPr/>
      <dgm:t>
        <a:bodyPr/>
        <a:lstStyle/>
        <a:p>
          <a:endParaRPr lang="en-US"/>
        </a:p>
      </dgm:t>
    </dgm:pt>
    <dgm:pt modelId="{5F1F90A2-8CAA-4159-903B-4E868D67CACD}" type="sibTrans" cxnId="{737223EC-BD33-4632-9983-0C4DA4C1DB60}">
      <dgm:prSet/>
      <dgm:spPr/>
      <dgm:t>
        <a:bodyPr/>
        <a:lstStyle/>
        <a:p>
          <a:endParaRPr lang="en-US"/>
        </a:p>
      </dgm:t>
    </dgm:pt>
    <dgm:pt modelId="{B7CC91EA-CF86-4B5D-961F-21F3B9F8D929}">
      <dgm:prSet/>
      <dgm:spPr/>
      <dgm:t>
        <a:bodyPr/>
        <a:lstStyle/>
        <a:p>
          <a:pPr>
            <a:lnSpc>
              <a:spcPct val="100000"/>
            </a:lnSpc>
          </a:pPr>
          <a:r>
            <a:rPr lang="en-GB"/>
            <a:t>People who are in need of emergency services </a:t>
          </a:r>
          <a:endParaRPr lang="en-US"/>
        </a:p>
      </dgm:t>
    </dgm:pt>
    <dgm:pt modelId="{0F90C52A-77A4-42BA-AF33-4478A0CBCA00}" type="parTrans" cxnId="{117A3447-6D06-4AFF-B29F-6CBE397E9B33}">
      <dgm:prSet/>
      <dgm:spPr/>
      <dgm:t>
        <a:bodyPr/>
        <a:lstStyle/>
        <a:p>
          <a:endParaRPr lang="en-US"/>
        </a:p>
      </dgm:t>
    </dgm:pt>
    <dgm:pt modelId="{5288BFA1-9778-4E1A-8D69-7E093A3B2E93}" type="sibTrans" cxnId="{117A3447-6D06-4AFF-B29F-6CBE397E9B33}">
      <dgm:prSet/>
      <dgm:spPr/>
      <dgm:t>
        <a:bodyPr/>
        <a:lstStyle/>
        <a:p>
          <a:endParaRPr lang="en-US"/>
        </a:p>
      </dgm:t>
    </dgm:pt>
    <dgm:pt modelId="{C7D9DAB0-2A79-418E-9891-E18A53E34469}">
      <dgm:prSet/>
      <dgm:spPr/>
      <dgm:t>
        <a:bodyPr/>
        <a:lstStyle/>
        <a:p>
          <a:pPr>
            <a:lnSpc>
              <a:spcPct val="100000"/>
            </a:lnSpc>
          </a:pPr>
          <a:r>
            <a:rPr lang="en-GB" b="1"/>
            <a:t>How are we reaching out  to our target market? </a:t>
          </a:r>
          <a:endParaRPr lang="en-US"/>
        </a:p>
      </dgm:t>
    </dgm:pt>
    <dgm:pt modelId="{2BCBF390-5AB6-4703-B070-3332ABCF83D9}" type="parTrans" cxnId="{EA725981-460A-4D6B-89FF-E72D6029F5A6}">
      <dgm:prSet/>
      <dgm:spPr/>
      <dgm:t>
        <a:bodyPr/>
        <a:lstStyle/>
        <a:p>
          <a:endParaRPr lang="en-US"/>
        </a:p>
      </dgm:t>
    </dgm:pt>
    <dgm:pt modelId="{2D84185D-3B84-4F09-8620-1CDF9B5090A2}" type="sibTrans" cxnId="{EA725981-460A-4D6B-89FF-E72D6029F5A6}">
      <dgm:prSet/>
      <dgm:spPr/>
      <dgm:t>
        <a:bodyPr/>
        <a:lstStyle/>
        <a:p>
          <a:endParaRPr lang="en-US"/>
        </a:p>
      </dgm:t>
    </dgm:pt>
    <dgm:pt modelId="{5BDA9974-28AE-4730-8341-58B7FD87AFFF}">
      <dgm:prSet/>
      <dgm:spPr/>
      <dgm:t>
        <a:bodyPr/>
        <a:lstStyle/>
        <a:p>
          <a:pPr>
            <a:lnSpc>
              <a:spcPct val="100000"/>
            </a:lnSpc>
          </a:pPr>
          <a:r>
            <a:rPr lang="en-GB" dirty="0"/>
            <a:t>Advertising – utilise social media platforms</a:t>
          </a:r>
          <a:endParaRPr lang="en-US" dirty="0"/>
        </a:p>
      </dgm:t>
    </dgm:pt>
    <dgm:pt modelId="{BA86B166-D17A-4A40-859F-6F324E8A6A23}" type="parTrans" cxnId="{36EFA79E-9756-4821-8EC5-B23ECFB71500}">
      <dgm:prSet/>
      <dgm:spPr/>
      <dgm:t>
        <a:bodyPr/>
        <a:lstStyle/>
        <a:p>
          <a:endParaRPr lang="en-US"/>
        </a:p>
      </dgm:t>
    </dgm:pt>
    <dgm:pt modelId="{3F0D4AD1-7DFE-446C-8D2D-646D142E0649}" type="sibTrans" cxnId="{36EFA79E-9756-4821-8EC5-B23ECFB71500}">
      <dgm:prSet/>
      <dgm:spPr/>
      <dgm:t>
        <a:bodyPr/>
        <a:lstStyle/>
        <a:p>
          <a:endParaRPr lang="en-US"/>
        </a:p>
      </dgm:t>
    </dgm:pt>
    <dgm:pt modelId="{68277D82-035A-499E-9128-754158EC3A01}">
      <dgm:prSet/>
      <dgm:spPr/>
      <dgm:t>
        <a:bodyPr/>
        <a:lstStyle/>
        <a:p>
          <a:pPr>
            <a:lnSpc>
              <a:spcPct val="100000"/>
            </a:lnSpc>
          </a:pPr>
          <a:r>
            <a:rPr lang="en-GB" dirty="0"/>
            <a:t>Word of mouth </a:t>
          </a:r>
          <a:endParaRPr lang="en-US" dirty="0"/>
        </a:p>
      </dgm:t>
    </dgm:pt>
    <dgm:pt modelId="{3E867F55-D848-45E9-8EAD-B96260299F76}" type="parTrans" cxnId="{1FDED270-6364-402C-AC34-870B27736A35}">
      <dgm:prSet/>
      <dgm:spPr/>
      <dgm:t>
        <a:bodyPr/>
        <a:lstStyle/>
        <a:p>
          <a:endParaRPr lang="en-US"/>
        </a:p>
      </dgm:t>
    </dgm:pt>
    <dgm:pt modelId="{7AE9E465-59D3-46CB-87DE-632B855E57B7}" type="sibTrans" cxnId="{1FDED270-6364-402C-AC34-870B27736A35}">
      <dgm:prSet/>
      <dgm:spPr/>
      <dgm:t>
        <a:bodyPr/>
        <a:lstStyle/>
        <a:p>
          <a:endParaRPr lang="en-US"/>
        </a:p>
      </dgm:t>
    </dgm:pt>
    <dgm:pt modelId="{2E0F88E3-6B15-489B-8391-8D6BD9E638D6}">
      <dgm:prSet/>
      <dgm:spPr/>
      <dgm:t>
        <a:bodyPr/>
        <a:lstStyle/>
        <a:p>
          <a:pPr>
            <a:lnSpc>
              <a:spcPct val="100000"/>
            </a:lnSpc>
          </a:pPr>
          <a:r>
            <a:rPr lang="en-GB" dirty="0"/>
            <a:t>Notice boards</a:t>
          </a:r>
          <a:endParaRPr lang="en-US" dirty="0"/>
        </a:p>
      </dgm:t>
    </dgm:pt>
    <dgm:pt modelId="{563A2AE9-8D28-46F6-AD38-066A784E45B2}" type="parTrans" cxnId="{1E7562E2-9F88-4845-80D2-47C690E1F128}">
      <dgm:prSet/>
      <dgm:spPr/>
      <dgm:t>
        <a:bodyPr/>
        <a:lstStyle/>
        <a:p>
          <a:endParaRPr lang="en-US"/>
        </a:p>
      </dgm:t>
    </dgm:pt>
    <dgm:pt modelId="{51A06635-3955-4FC8-A6DD-137494631410}" type="sibTrans" cxnId="{1E7562E2-9F88-4845-80D2-47C690E1F128}">
      <dgm:prSet/>
      <dgm:spPr/>
      <dgm:t>
        <a:bodyPr/>
        <a:lstStyle/>
        <a:p>
          <a:endParaRPr lang="en-US"/>
        </a:p>
      </dgm:t>
    </dgm:pt>
    <dgm:pt modelId="{21DDCF1C-1CCE-45F3-A6CE-14E178041DF9}">
      <dgm:prSet/>
      <dgm:spPr/>
      <dgm:t>
        <a:bodyPr/>
        <a:lstStyle/>
        <a:p>
          <a:pPr>
            <a:lnSpc>
              <a:spcPct val="100000"/>
            </a:lnSpc>
          </a:pPr>
          <a:r>
            <a:rPr lang="en-GB" b="1" dirty="0"/>
            <a:t>Funding </a:t>
          </a:r>
          <a:endParaRPr lang="en-US" dirty="0"/>
        </a:p>
      </dgm:t>
    </dgm:pt>
    <dgm:pt modelId="{DD0CBEB8-2A6E-4D83-8893-E2CDDD617DFB}" type="parTrans" cxnId="{44C4D3D3-C0DC-400B-B02C-75475E8B03B8}">
      <dgm:prSet/>
      <dgm:spPr/>
      <dgm:t>
        <a:bodyPr/>
        <a:lstStyle/>
        <a:p>
          <a:endParaRPr lang="en-US"/>
        </a:p>
      </dgm:t>
    </dgm:pt>
    <dgm:pt modelId="{214B61C3-6030-4E6B-A103-4AD48793A78E}" type="sibTrans" cxnId="{44C4D3D3-C0DC-400B-B02C-75475E8B03B8}">
      <dgm:prSet/>
      <dgm:spPr/>
      <dgm:t>
        <a:bodyPr/>
        <a:lstStyle/>
        <a:p>
          <a:endParaRPr lang="en-US"/>
        </a:p>
      </dgm:t>
    </dgm:pt>
    <dgm:pt modelId="{D0209CD0-1CE1-4B64-9DBF-11F6BC92F0C2}">
      <dgm:prSet/>
      <dgm:spPr/>
      <dgm:t>
        <a:bodyPr/>
        <a:lstStyle/>
        <a:p>
          <a:pPr>
            <a:lnSpc>
              <a:spcPct val="100000"/>
            </a:lnSpc>
          </a:pPr>
          <a:r>
            <a:rPr lang="en-GB" dirty="0"/>
            <a:t>Municipality </a:t>
          </a:r>
          <a:endParaRPr lang="en-US" dirty="0"/>
        </a:p>
      </dgm:t>
    </dgm:pt>
    <dgm:pt modelId="{484F6735-0074-4C48-8ADB-235EB19F522E}" type="parTrans" cxnId="{CED0B2B8-5366-4A79-A0CE-BF31E026F747}">
      <dgm:prSet/>
      <dgm:spPr/>
      <dgm:t>
        <a:bodyPr/>
        <a:lstStyle/>
        <a:p>
          <a:endParaRPr lang="en-US"/>
        </a:p>
      </dgm:t>
    </dgm:pt>
    <dgm:pt modelId="{3D03FF3F-112D-4A49-A9A0-BD44EEA638BD}" type="sibTrans" cxnId="{CED0B2B8-5366-4A79-A0CE-BF31E026F747}">
      <dgm:prSet/>
      <dgm:spPr/>
      <dgm:t>
        <a:bodyPr/>
        <a:lstStyle/>
        <a:p>
          <a:endParaRPr lang="en-US"/>
        </a:p>
      </dgm:t>
    </dgm:pt>
    <dgm:pt modelId="{DA059162-64F9-4DA2-B2AB-104C230CF039}">
      <dgm:prSet/>
      <dgm:spPr/>
      <dgm:t>
        <a:bodyPr/>
        <a:lstStyle/>
        <a:p>
          <a:pPr>
            <a:lnSpc>
              <a:spcPct val="100000"/>
            </a:lnSpc>
          </a:pPr>
          <a:endParaRPr lang="en-ZA"/>
        </a:p>
      </dgm:t>
    </dgm:pt>
    <dgm:pt modelId="{03831ECF-6AAD-4FB4-AE63-91BFA6621338}" type="parTrans" cxnId="{E3FCE432-0D82-4386-8B56-41AD7D98B5B5}">
      <dgm:prSet/>
      <dgm:spPr/>
      <dgm:t>
        <a:bodyPr/>
        <a:lstStyle/>
        <a:p>
          <a:endParaRPr lang="en-ZA"/>
        </a:p>
      </dgm:t>
    </dgm:pt>
    <dgm:pt modelId="{ACDEDEA6-48D9-4CC0-B77D-01FAA5255691}" type="sibTrans" cxnId="{E3FCE432-0D82-4386-8B56-41AD7D98B5B5}">
      <dgm:prSet/>
      <dgm:spPr/>
      <dgm:t>
        <a:bodyPr/>
        <a:lstStyle/>
        <a:p>
          <a:endParaRPr lang="en-ZA"/>
        </a:p>
      </dgm:t>
    </dgm:pt>
    <dgm:pt modelId="{BA7DC611-BD5C-44FC-9366-523D5A2964D0}">
      <dgm:prSet/>
      <dgm:spPr/>
      <dgm:t>
        <a:bodyPr/>
        <a:lstStyle/>
        <a:p>
          <a:pPr>
            <a:lnSpc>
              <a:spcPct val="100000"/>
            </a:lnSpc>
          </a:pPr>
          <a:endParaRPr lang="en-ZA"/>
        </a:p>
      </dgm:t>
    </dgm:pt>
    <dgm:pt modelId="{57D02378-54FD-46B6-81A0-84700036C118}" type="parTrans" cxnId="{E469C82A-BA5C-49F6-9DC1-003E2848E633}">
      <dgm:prSet/>
      <dgm:spPr/>
      <dgm:t>
        <a:bodyPr/>
        <a:lstStyle/>
        <a:p>
          <a:endParaRPr lang="en-ZA"/>
        </a:p>
      </dgm:t>
    </dgm:pt>
    <dgm:pt modelId="{20871785-60F8-4CEC-BC5F-361710A96074}" type="sibTrans" cxnId="{E469C82A-BA5C-49F6-9DC1-003E2848E633}">
      <dgm:prSet/>
      <dgm:spPr/>
      <dgm:t>
        <a:bodyPr/>
        <a:lstStyle/>
        <a:p>
          <a:endParaRPr lang="en-ZA"/>
        </a:p>
      </dgm:t>
    </dgm:pt>
    <dgm:pt modelId="{EDE755F6-FE25-4873-9BA6-BA42EB1DB658}" type="pres">
      <dgm:prSet presAssocID="{63463EFC-FC1A-4ED9-B651-BA2324F4E5A0}" presName="root" presStyleCnt="0">
        <dgm:presLayoutVars>
          <dgm:dir/>
          <dgm:resizeHandles val="exact"/>
        </dgm:presLayoutVars>
      </dgm:prSet>
      <dgm:spPr/>
    </dgm:pt>
    <dgm:pt modelId="{40125F28-2493-4986-8B8E-BBB9733932B4}" type="pres">
      <dgm:prSet presAssocID="{FEEB2844-982D-4517-B425-FDC21AEC23E8}" presName="compNode" presStyleCnt="0"/>
      <dgm:spPr/>
    </dgm:pt>
    <dgm:pt modelId="{E580C0A0-3691-49B2-9B2E-994D96BA6607}" type="pres">
      <dgm:prSet presAssocID="{FEEB2844-982D-4517-B425-FDC21AEC23E8}" presName="bgRect" presStyleLbl="bgShp" presStyleIdx="0" presStyleCnt="5" custLinFactNeighborX="-6788" custLinFactNeighborY="80220"/>
      <dgm:spPr/>
    </dgm:pt>
    <dgm:pt modelId="{31DBC0A7-4279-40DD-8398-6D5D5A61A86E}" type="pres">
      <dgm:prSet presAssocID="{FEEB2844-982D-4517-B425-FDC21AEC23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A9B713F6-A8F2-40C7-B317-68D5E67F76AC}" type="pres">
      <dgm:prSet presAssocID="{FEEB2844-982D-4517-B425-FDC21AEC23E8}" presName="spaceRect" presStyleCnt="0"/>
      <dgm:spPr/>
    </dgm:pt>
    <dgm:pt modelId="{1A3C9B77-E4D4-43C3-AA30-36CFEE441EFB}" type="pres">
      <dgm:prSet presAssocID="{FEEB2844-982D-4517-B425-FDC21AEC23E8}" presName="parTx" presStyleLbl="revTx" presStyleIdx="0" presStyleCnt="8">
        <dgm:presLayoutVars>
          <dgm:chMax val="0"/>
          <dgm:chPref val="0"/>
        </dgm:presLayoutVars>
      </dgm:prSet>
      <dgm:spPr/>
    </dgm:pt>
    <dgm:pt modelId="{D6DA1614-D95D-4958-9BBA-DE9A5BF39B0A}" type="pres">
      <dgm:prSet presAssocID="{FEEB2844-982D-4517-B425-FDC21AEC23E8}" presName="desTx" presStyleLbl="revTx" presStyleIdx="1" presStyleCnt="8">
        <dgm:presLayoutVars/>
      </dgm:prSet>
      <dgm:spPr/>
    </dgm:pt>
    <dgm:pt modelId="{43D169AF-C859-431F-8FD9-BC678AF4F631}" type="pres">
      <dgm:prSet presAssocID="{5F1F90A2-8CAA-4159-903B-4E868D67CACD}" presName="sibTrans" presStyleCnt="0"/>
      <dgm:spPr/>
    </dgm:pt>
    <dgm:pt modelId="{3EC281BB-CD54-4EAA-BD3C-1F8F0C9C0D0C}" type="pres">
      <dgm:prSet presAssocID="{C7D9DAB0-2A79-418E-9891-E18A53E34469}" presName="compNode" presStyleCnt="0"/>
      <dgm:spPr/>
    </dgm:pt>
    <dgm:pt modelId="{71503DB4-7397-49C6-A9D6-D14F1769A112}" type="pres">
      <dgm:prSet presAssocID="{C7D9DAB0-2A79-418E-9891-E18A53E34469}" presName="bgRect" presStyleLbl="bgShp" presStyleIdx="1" presStyleCnt="5"/>
      <dgm:spPr/>
    </dgm:pt>
    <dgm:pt modelId="{EBBD47F1-66A4-4D98-9863-F5C9913EA822}" type="pres">
      <dgm:prSet presAssocID="{C7D9DAB0-2A79-418E-9891-E18A53E3446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335E21FC-E902-4C3E-906B-5EEBDC8B4640}" type="pres">
      <dgm:prSet presAssocID="{C7D9DAB0-2A79-418E-9891-E18A53E34469}" presName="spaceRect" presStyleCnt="0"/>
      <dgm:spPr/>
    </dgm:pt>
    <dgm:pt modelId="{416626FF-72AC-4BF4-A5F4-EEACFAA814D2}" type="pres">
      <dgm:prSet presAssocID="{C7D9DAB0-2A79-418E-9891-E18A53E34469}" presName="parTx" presStyleLbl="revTx" presStyleIdx="2" presStyleCnt="8">
        <dgm:presLayoutVars>
          <dgm:chMax val="0"/>
          <dgm:chPref val="0"/>
        </dgm:presLayoutVars>
      </dgm:prSet>
      <dgm:spPr/>
    </dgm:pt>
    <dgm:pt modelId="{970E70D9-1A05-4398-A977-D13C5AC9E125}" type="pres">
      <dgm:prSet presAssocID="{C7D9DAB0-2A79-418E-9891-E18A53E34469}" presName="desTx" presStyleLbl="revTx" presStyleIdx="3" presStyleCnt="8">
        <dgm:presLayoutVars/>
      </dgm:prSet>
      <dgm:spPr/>
    </dgm:pt>
    <dgm:pt modelId="{DDA0B7AB-8E92-4CF7-9973-0DA73D6050FE}" type="pres">
      <dgm:prSet presAssocID="{2D84185D-3B84-4F09-8620-1CDF9B5090A2}" presName="sibTrans" presStyleCnt="0"/>
      <dgm:spPr/>
    </dgm:pt>
    <dgm:pt modelId="{44E7E4A1-E51C-4FCA-A565-B7A2012C62A7}" type="pres">
      <dgm:prSet presAssocID="{21DDCF1C-1CCE-45F3-A6CE-14E178041DF9}" presName="compNode" presStyleCnt="0"/>
      <dgm:spPr/>
    </dgm:pt>
    <dgm:pt modelId="{6A01C6EB-BFC6-403F-924A-988E981DCE5D}" type="pres">
      <dgm:prSet presAssocID="{21DDCF1C-1CCE-45F3-A6CE-14E178041DF9}" presName="bgRect" presStyleLbl="bgShp" presStyleIdx="2" presStyleCnt="5"/>
      <dgm:spPr/>
    </dgm:pt>
    <dgm:pt modelId="{926DC2AC-AFCA-401F-AFEF-7340B016D0C1}" type="pres">
      <dgm:prSet presAssocID="{21DDCF1C-1CCE-45F3-A6CE-14E178041D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D177FEF6-C8C8-402C-8D3B-04712609038D}" type="pres">
      <dgm:prSet presAssocID="{21DDCF1C-1CCE-45F3-A6CE-14E178041DF9}" presName="spaceRect" presStyleCnt="0"/>
      <dgm:spPr/>
    </dgm:pt>
    <dgm:pt modelId="{93DB5A87-3F1C-48FB-90B2-564854C31391}" type="pres">
      <dgm:prSet presAssocID="{21DDCF1C-1CCE-45F3-A6CE-14E178041DF9}" presName="parTx" presStyleLbl="revTx" presStyleIdx="4" presStyleCnt="8">
        <dgm:presLayoutVars>
          <dgm:chMax val="0"/>
          <dgm:chPref val="0"/>
        </dgm:presLayoutVars>
      </dgm:prSet>
      <dgm:spPr/>
    </dgm:pt>
    <dgm:pt modelId="{73939F19-090A-4CC9-9D24-2099DBF5E922}" type="pres">
      <dgm:prSet presAssocID="{21DDCF1C-1CCE-45F3-A6CE-14E178041DF9}" presName="desTx" presStyleLbl="revTx" presStyleIdx="5" presStyleCnt="8">
        <dgm:presLayoutVars/>
      </dgm:prSet>
      <dgm:spPr/>
    </dgm:pt>
    <dgm:pt modelId="{0D0609D0-77D8-43C5-8BBE-CE9C9094C5CB}" type="pres">
      <dgm:prSet presAssocID="{214B61C3-6030-4E6B-A103-4AD48793A78E}" presName="sibTrans" presStyleCnt="0"/>
      <dgm:spPr/>
    </dgm:pt>
    <dgm:pt modelId="{D9C2DAA1-E0C9-4EE1-8ACD-B2B91B83DE15}" type="pres">
      <dgm:prSet presAssocID="{DA059162-64F9-4DA2-B2AB-104C230CF039}" presName="compNode" presStyleCnt="0"/>
      <dgm:spPr/>
    </dgm:pt>
    <dgm:pt modelId="{B98DB291-F9F4-4CD2-B5A7-94ED0ECDC54A}" type="pres">
      <dgm:prSet presAssocID="{DA059162-64F9-4DA2-B2AB-104C230CF039}" presName="bgRect" presStyleLbl="bgShp" presStyleIdx="3" presStyleCnt="5"/>
      <dgm:spPr/>
    </dgm:pt>
    <dgm:pt modelId="{7AD56F40-7AB4-4F22-8AB6-4B7E710DF5A6}" type="pres">
      <dgm:prSet presAssocID="{DA059162-64F9-4DA2-B2AB-104C230CF039}" presName="iconRect" presStyleLbl="node1" presStyleIdx="3" presStyleCnt="5"/>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4022CF5D-0914-45F3-A8C3-F7C27F554A83}" type="pres">
      <dgm:prSet presAssocID="{DA059162-64F9-4DA2-B2AB-104C230CF039}" presName="spaceRect" presStyleCnt="0"/>
      <dgm:spPr/>
    </dgm:pt>
    <dgm:pt modelId="{1CF4C5BB-9B8C-464F-B438-73194C977A96}" type="pres">
      <dgm:prSet presAssocID="{DA059162-64F9-4DA2-B2AB-104C230CF039}" presName="parTx" presStyleLbl="revTx" presStyleIdx="6" presStyleCnt="8">
        <dgm:presLayoutVars>
          <dgm:chMax val="0"/>
          <dgm:chPref val="0"/>
        </dgm:presLayoutVars>
      </dgm:prSet>
      <dgm:spPr/>
    </dgm:pt>
    <dgm:pt modelId="{C43DBEE0-6F10-4C8A-8F7A-AD7DFF81DFCF}" type="pres">
      <dgm:prSet presAssocID="{ACDEDEA6-48D9-4CC0-B77D-01FAA5255691}" presName="sibTrans" presStyleCnt="0"/>
      <dgm:spPr/>
    </dgm:pt>
    <dgm:pt modelId="{F3570871-0FB3-4C68-9827-DB47B01C02EB}" type="pres">
      <dgm:prSet presAssocID="{BA7DC611-BD5C-44FC-9366-523D5A2964D0}" presName="compNode" presStyleCnt="0"/>
      <dgm:spPr/>
    </dgm:pt>
    <dgm:pt modelId="{4A64782F-9815-4733-9AFD-DCF2BFD8776A}" type="pres">
      <dgm:prSet presAssocID="{BA7DC611-BD5C-44FC-9366-523D5A2964D0}" presName="bgRect" presStyleLbl="bgShp" presStyleIdx="4" presStyleCnt="5"/>
      <dgm:spPr/>
    </dgm:pt>
    <dgm:pt modelId="{6CA8CA5F-3561-408A-9945-99305E9A73FC}" type="pres">
      <dgm:prSet presAssocID="{BA7DC611-BD5C-44FC-9366-523D5A2964D0}" presName="iconRect" presStyleLbl="node1" presStyleIdx="4" presStyleCnt="5"/>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pt>
    <dgm:pt modelId="{2B108E83-4819-4023-97E8-AA19D980326F}" type="pres">
      <dgm:prSet presAssocID="{BA7DC611-BD5C-44FC-9366-523D5A2964D0}" presName="spaceRect" presStyleCnt="0"/>
      <dgm:spPr/>
    </dgm:pt>
    <dgm:pt modelId="{BBCA60BE-A4C7-4964-9712-9EBEF60EAB6C}" type="pres">
      <dgm:prSet presAssocID="{BA7DC611-BD5C-44FC-9366-523D5A2964D0}" presName="parTx" presStyleLbl="revTx" presStyleIdx="7" presStyleCnt="8">
        <dgm:presLayoutVars>
          <dgm:chMax val="0"/>
          <dgm:chPref val="0"/>
        </dgm:presLayoutVars>
      </dgm:prSet>
      <dgm:spPr/>
    </dgm:pt>
  </dgm:ptLst>
  <dgm:cxnLst>
    <dgm:cxn modelId="{C4D2A304-BA6C-430A-A262-64EC49CA5976}" type="presOf" srcId="{2E0F88E3-6B15-489B-8391-8D6BD9E638D6}" destId="{970E70D9-1A05-4398-A977-D13C5AC9E125}" srcOrd="0" destOrd="2" presId="urn:microsoft.com/office/officeart/2018/2/layout/IconVerticalSolidList"/>
    <dgm:cxn modelId="{E469C82A-BA5C-49F6-9DC1-003E2848E633}" srcId="{63463EFC-FC1A-4ED9-B651-BA2324F4E5A0}" destId="{BA7DC611-BD5C-44FC-9366-523D5A2964D0}" srcOrd="4" destOrd="0" parTransId="{57D02378-54FD-46B6-81A0-84700036C118}" sibTransId="{20871785-60F8-4CEC-BC5F-361710A96074}"/>
    <dgm:cxn modelId="{E3FCE432-0D82-4386-8B56-41AD7D98B5B5}" srcId="{63463EFC-FC1A-4ED9-B651-BA2324F4E5A0}" destId="{DA059162-64F9-4DA2-B2AB-104C230CF039}" srcOrd="3" destOrd="0" parTransId="{03831ECF-6AAD-4FB4-AE63-91BFA6621338}" sibTransId="{ACDEDEA6-48D9-4CC0-B77D-01FAA5255691}"/>
    <dgm:cxn modelId="{69C2DA3A-3333-4CE4-8F17-77B697190850}" type="presOf" srcId="{B7CC91EA-CF86-4B5D-961F-21F3B9F8D929}" destId="{D6DA1614-D95D-4958-9BBA-DE9A5BF39B0A}" srcOrd="0" destOrd="0" presId="urn:microsoft.com/office/officeart/2018/2/layout/IconVerticalSolidList"/>
    <dgm:cxn modelId="{FE93F33E-E000-480F-8017-E357EF8932C5}" type="presOf" srcId="{DA059162-64F9-4DA2-B2AB-104C230CF039}" destId="{1CF4C5BB-9B8C-464F-B438-73194C977A96}" srcOrd="0" destOrd="0" presId="urn:microsoft.com/office/officeart/2018/2/layout/IconVerticalSolidList"/>
    <dgm:cxn modelId="{CA0A7840-F668-4ABC-BE4C-573F1D68D06D}" type="presOf" srcId="{D0209CD0-1CE1-4B64-9DBF-11F6BC92F0C2}" destId="{73939F19-090A-4CC9-9D24-2099DBF5E922}" srcOrd="0" destOrd="0" presId="urn:microsoft.com/office/officeart/2018/2/layout/IconVerticalSolidList"/>
    <dgm:cxn modelId="{117A3447-6D06-4AFF-B29F-6CBE397E9B33}" srcId="{FEEB2844-982D-4517-B425-FDC21AEC23E8}" destId="{B7CC91EA-CF86-4B5D-961F-21F3B9F8D929}" srcOrd="0" destOrd="0" parTransId="{0F90C52A-77A4-42BA-AF33-4478A0CBCA00}" sibTransId="{5288BFA1-9778-4E1A-8D69-7E093A3B2E93}"/>
    <dgm:cxn modelId="{B347C04F-83E5-4779-9437-682AD39ECAA4}" type="presOf" srcId="{FEEB2844-982D-4517-B425-FDC21AEC23E8}" destId="{1A3C9B77-E4D4-43C3-AA30-36CFEE441EFB}" srcOrd="0" destOrd="0" presId="urn:microsoft.com/office/officeart/2018/2/layout/IconVerticalSolidList"/>
    <dgm:cxn modelId="{3ED09770-4295-4468-8CD6-92E3F00D95D3}" type="presOf" srcId="{63463EFC-FC1A-4ED9-B651-BA2324F4E5A0}" destId="{EDE755F6-FE25-4873-9BA6-BA42EB1DB658}" srcOrd="0" destOrd="0" presId="urn:microsoft.com/office/officeart/2018/2/layout/IconVerticalSolidList"/>
    <dgm:cxn modelId="{1FDED270-6364-402C-AC34-870B27736A35}" srcId="{C7D9DAB0-2A79-418E-9891-E18A53E34469}" destId="{68277D82-035A-499E-9128-754158EC3A01}" srcOrd="1" destOrd="0" parTransId="{3E867F55-D848-45E9-8EAD-B96260299F76}" sibTransId="{7AE9E465-59D3-46CB-87DE-632B855E57B7}"/>
    <dgm:cxn modelId="{1D460E52-3D45-4BB6-A116-50BA3018780D}" type="presOf" srcId="{68277D82-035A-499E-9128-754158EC3A01}" destId="{970E70D9-1A05-4398-A977-D13C5AC9E125}" srcOrd="0" destOrd="1" presId="urn:microsoft.com/office/officeart/2018/2/layout/IconVerticalSolidList"/>
    <dgm:cxn modelId="{B912A27D-6E8C-4C41-9527-B1EFC8683CDD}" type="presOf" srcId="{C7D9DAB0-2A79-418E-9891-E18A53E34469}" destId="{416626FF-72AC-4BF4-A5F4-EEACFAA814D2}" srcOrd="0" destOrd="0" presId="urn:microsoft.com/office/officeart/2018/2/layout/IconVerticalSolidList"/>
    <dgm:cxn modelId="{EA725981-460A-4D6B-89FF-E72D6029F5A6}" srcId="{63463EFC-FC1A-4ED9-B651-BA2324F4E5A0}" destId="{C7D9DAB0-2A79-418E-9891-E18A53E34469}" srcOrd="1" destOrd="0" parTransId="{2BCBF390-5AB6-4703-B070-3332ABCF83D9}" sibTransId="{2D84185D-3B84-4F09-8620-1CDF9B5090A2}"/>
    <dgm:cxn modelId="{EE48508F-1CA8-4701-B8CF-0021B07796C3}" type="presOf" srcId="{BA7DC611-BD5C-44FC-9366-523D5A2964D0}" destId="{BBCA60BE-A4C7-4964-9712-9EBEF60EAB6C}" srcOrd="0" destOrd="0" presId="urn:microsoft.com/office/officeart/2018/2/layout/IconVerticalSolidList"/>
    <dgm:cxn modelId="{A9D07D95-213F-467B-BDAB-CBAB40FA4E33}" type="presOf" srcId="{5BDA9974-28AE-4730-8341-58B7FD87AFFF}" destId="{970E70D9-1A05-4398-A977-D13C5AC9E125}" srcOrd="0" destOrd="0" presId="urn:microsoft.com/office/officeart/2018/2/layout/IconVerticalSolidList"/>
    <dgm:cxn modelId="{36EFA79E-9756-4821-8EC5-B23ECFB71500}" srcId="{C7D9DAB0-2A79-418E-9891-E18A53E34469}" destId="{5BDA9974-28AE-4730-8341-58B7FD87AFFF}" srcOrd="0" destOrd="0" parTransId="{BA86B166-D17A-4A40-859F-6F324E8A6A23}" sibTransId="{3F0D4AD1-7DFE-446C-8D2D-646D142E0649}"/>
    <dgm:cxn modelId="{2C024AA7-B0AA-4660-ACD8-D6868D114278}" type="presOf" srcId="{21DDCF1C-1CCE-45F3-A6CE-14E178041DF9}" destId="{93DB5A87-3F1C-48FB-90B2-564854C31391}" srcOrd="0" destOrd="0" presId="urn:microsoft.com/office/officeart/2018/2/layout/IconVerticalSolidList"/>
    <dgm:cxn modelId="{CED0B2B8-5366-4A79-A0CE-BF31E026F747}" srcId="{21DDCF1C-1CCE-45F3-A6CE-14E178041DF9}" destId="{D0209CD0-1CE1-4B64-9DBF-11F6BC92F0C2}" srcOrd="0" destOrd="0" parTransId="{484F6735-0074-4C48-8ADB-235EB19F522E}" sibTransId="{3D03FF3F-112D-4A49-A9A0-BD44EEA638BD}"/>
    <dgm:cxn modelId="{44C4D3D3-C0DC-400B-B02C-75475E8B03B8}" srcId="{63463EFC-FC1A-4ED9-B651-BA2324F4E5A0}" destId="{21DDCF1C-1CCE-45F3-A6CE-14E178041DF9}" srcOrd="2" destOrd="0" parTransId="{DD0CBEB8-2A6E-4D83-8893-E2CDDD617DFB}" sibTransId="{214B61C3-6030-4E6B-A103-4AD48793A78E}"/>
    <dgm:cxn modelId="{1E7562E2-9F88-4845-80D2-47C690E1F128}" srcId="{C7D9DAB0-2A79-418E-9891-E18A53E34469}" destId="{2E0F88E3-6B15-489B-8391-8D6BD9E638D6}" srcOrd="2" destOrd="0" parTransId="{563A2AE9-8D28-46F6-AD38-066A784E45B2}" sibTransId="{51A06635-3955-4FC8-A6DD-137494631410}"/>
    <dgm:cxn modelId="{737223EC-BD33-4632-9983-0C4DA4C1DB60}" srcId="{63463EFC-FC1A-4ED9-B651-BA2324F4E5A0}" destId="{FEEB2844-982D-4517-B425-FDC21AEC23E8}" srcOrd="0" destOrd="0" parTransId="{1FF5371C-9F2C-47FA-A1BB-91CBE77C41AE}" sibTransId="{5F1F90A2-8CAA-4159-903B-4E868D67CACD}"/>
    <dgm:cxn modelId="{BE41241E-DD73-4EBB-A99C-532B44F932E1}" type="presParOf" srcId="{EDE755F6-FE25-4873-9BA6-BA42EB1DB658}" destId="{40125F28-2493-4986-8B8E-BBB9733932B4}" srcOrd="0" destOrd="0" presId="urn:microsoft.com/office/officeart/2018/2/layout/IconVerticalSolidList"/>
    <dgm:cxn modelId="{FCFD40B5-B868-4F91-BFE9-A380020DD311}" type="presParOf" srcId="{40125F28-2493-4986-8B8E-BBB9733932B4}" destId="{E580C0A0-3691-49B2-9B2E-994D96BA6607}" srcOrd="0" destOrd="0" presId="urn:microsoft.com/office/officeart/2018/2/layout/IconVerticalSolidList"/>
    <dgm:cxn modelId="{AD8508B4-425B-4445-8F9C-3BB6963D040E}" type="presParOf" srcId="{40125F28-2493-4986-8B8E-BBB9733932B4}" destId="{31DBC0A7-4279-40DD-8398-6D5D5A61A86E}" srcOrd="1" destOrd="0" presId="urn:microsoft.com/office/officeart/2018/2/layout/IconVerticalSolidList"/>
    <dgm:cxn modelId="{7A0679E1-7CCD-445F-B58C-360560FE6B24}" type="presParOf" srcId="{40125F28-2493-4986-8B8E-BBB9733932B4}" destId="{A9B713F6-A8F2-40C7-B317-68D5E67F76AC}" srcOrd="2" destOrd="0" presId="urn:microsoft.com/office/officeart/2018/2/layout/IconVerticalSolidList"/>
    <dgm:cxn modelId="{14D865BB-C256-44A8-B097-E6159FA22D6A}" type="presParOf" srcId="{40125F28-2493-4986-8B8E-BBB9733932B4}" destId="{1A3C9B77-E4D4-43C3-AA30-36CFEE441EFB}" srcOrd="3" destOrd="0" presId="urn:microsoft.com/office/officeart/2018/2/layout/IconVerticalSolidList"/>
    <dgm:cxn modelId="{CFF800AA-FF67-4D82-B642-D306BD7F1FB6}" type="presParOf" srcId="{40125F28-2493-4986-8B8E-BBB9733932B4}" destId="{D6DA1614-D95D-4958-9BBA-DE9A5BF39B0A}" srcOrd="4" destOrd="0" presId="urn:microsoft.com/office/officeart/2018/2/layout/IconVerticalSolidList"/>
    <dgm:cxn modelId="{7B6D559B-D592-4F92-995A-11B2B13BC5C6}" type="presParOf" srcId="{EDE755F6-FE25-4873-9BA6-BA42EB1DB658}" destId="{43D169AF-C859-431F-8FD9-BC678AF4F631}" srcOrd="1" destOrd="0" presId="urn:microsoft.com/office/officeart/2018/2/layout/IconVerticalSolidList"/>
    <dgm:cxn modelId="{1932ACC1-A6FD-44AB-8DBF-533AB282D19C}" type="presParOf" srcId="{EDE755F6-FE25-4873-9BA6-BA42EB1DB658}" destId="{3EC281BB-CD54-4EAA-BD3C-1F8F0C9C0D0C}" srcOrd="2" destOrd="0" presId="urn:microsoft.com/office/officeart/2018/2/layout/IconVerticalSolidList"/>
    <dgm:cxn modelId="{EE6F8778-4561-4933-AED7-2CF3D2E60855}" type="presParOf" srcId="{3EC281BB-CD54-4EAA-BD3C-1F8F0C9C0D0C}" destId="{71503DB4-7397-49C6-A9D6-D14F1769A112}" srcOrd="0" destOrd="0" presId="urn:microsoft.com/office/officeart/2018/2/layout/IconVerticalSolidList"/>
    <dgm:cxn modelId="{2EAA8FF0-CBC9-46E0-ACF5-05B6FB4F11B2}" type="presParOf" srcId="{3EC281BB-CD54-4EAA-BD3C-1F8F0C9C0D0C}" destId="{EBBD47F1-66A4-4D98-9863-F5C9913EA822}" srcOrd="1" destOrd="0" presId="urn:microsoft.com/office/officeart/2018/2/layout/IconVerticalSolidList"/>
    <dgm:cxn modelId="{45E8FF09-8FB0-4261-BBB4-2C69F76F0428}" type="presParOf" srcId="{3EC281BB-CD54-4EAA-BD3C-1F8F0C9C0D0C}" destId="{335E21FC-E902-4C3E-906B-5EEBDC8B4640}" srcOrd="2" destOrd="0" presId="urn:microsoft.com/office/officeart/2018/2/layout/IconVerticalSolidList"/>
    <dgm:cxn modelId="{DE9D2055-E345-4E3B-8F47-B7E58CEAD461}" type="presParOf" srcId="{3EC281BB-CD54-4EAA-BD3C-1F8F0C9C0D0C}" destId="{416626FF-72AC-4BF4-A5F4-EEACFAA814D2}" srcOrd="3" destOrd="0" presId="urn:microsoft.com/office/officeart/2018/2/layout/IconVerticalSolidList"/>
    <dgm:cxn modelId="{26BF471D-BD94-49AF-936B-4DB660793025}" type="presParOf" srcId="{3EC281BB-CD54-4EAA-BD3C-1F8F0C9C0D0C}" destId="{970E70D9-1A05-4398-A977-D13C5AC9E125}" srcOrd="4" destOrd="0" presId="urn:microsoft.com/office/officeart/2018/2/layout/IconVerticalSolidList"/>
    <dgm:cxn modelId="{9D24A9AC-89E2-46DA-A9F3-E65E81927B53}" type="presParOf" srcId="{EDE755F6-FE25-4873-9BA6-BA42EB1DB658}" destId="{DDA0B7AB-8E92-4CF7-9973-0DA73D6050FE}" srcOrd="3" destOrd="0" presId="urn:microsoft.com/office/officeart/2018/2/layout/IconVerticalSolidList"/>
    <dgm:cxn modelId="{1C1B5718-B559-47AC-B205-6581A2C90866}" type="presParOf" srcId="{EDE755F6-FE25-4873-9BA6-BA42EB1DB658}" destId="{44E7E4A1-E51C-4FCA-A565-B7A2012C62A7}" srcOrd="4" destOrd="0" presId="urn:microsoft.com/office/officeart/2018/2/layout/IconVerticalSolidList"/>
    <dgm:cxn modelId="{4EB6986E-9E57-4E5F-83AE-D843581CFF78}" type="presParOf" srcId="{44E7E4A1-E51C-4FCA-A565-B7A2012C62A7}" destId="{6A01C6EB-BFC6-403F-924A-988E981DCE5D}" srcOrd="0" destOrd="0" presId="urn:microsoft.com/office/officeart/2018/2/layout/IconVerticalSolidList"/>
    <dgm:cxn modelId="{050167D9-ED0B-4233-8E35-0D801721FB3D}" type="presParOf" srcId="{44E7E4A1-E51C-4FCA-A565-B7A2012C62A7}" destId="{926DC2AC-AFCA-401F-AFEF-7340B016D0C1}" srcOrd="1" destOrd="0" presId="urn:microsoft.com/office/officeart/2018/2/layout/IconVerticalSolidList"/>
    <dgm:cxn modelId="{219CD685-36B3-468F-9AD4-B0CE2801E385}" type="presParOf" srcId="{44E7E4A1-E51C-4FCA-A565-B7A2012C62A7}" destId="{D177FEF6-C8C8-402C-8D3B-04712609038D}" srcOrd="2" destOrd="0" presId="urn:microsoft.com/office/officeart/2018/2/layout/IconVerticalSolidList"/>
    <dgm:cxn modelId="{57A6B9FE-0982-4AE8-B5E9-C6586A3C800D}" type="presParOf" srcId="{44E7E4A1-E51C-4FCA-A565-B7A2012C62A7}" destId="{93DB5A87-3F1C-48FB-90B2-564854C31391}" srcOrd="3" destOrd="0" presId="urn:microsoft.com/office/officeart/2018/2/layout/IconVerticalSolidList"/>
    <dgm:cxn modelId="{BBA2DC8E-F940-4936-AEA0-70BD042E6595}" type="presParOf" srcId="{44E7E4A1-E51C-4FCA-A565-B7A2012C62A7}" destId="{73939F19-090A-4CC9-9D24-2099DBF5E922}" srcOrd="4" destOrd="0" presId="urn:microsoft.com/office/officeart/2018/2/layout/IconVerticalSolidList"/>
    <dgm:cxn modelId="{6FCFB14B-DE05-4FD1-9F92-ADE3451ECFF5}" type="presParOf" srcId="{EDE755F6-FE25-4873-9BA6-BA42EB1DB658}" destId="{0D0609D0-77D8-43C5-8BBE-CE9C9094C5CB}" srcOrd="5" destOrd="0" presId="urn:microsoft.com/office/officeart/2018/2/layout/IconVerticalSolidList"/>
    <dgm:cxn modelId="{76E364EA-4196-4E31-95D3-9769E9659D74}" type="presParOf" srcId="{EDE755F6-FE25-4873-9BA6-BA42EB1DB658}" destId="{D9C2DAA1-E0C9-4EE1-8ACD-B2B91B83DE15}" srcOrd="6" destOrd="0" presId="urn:microsoft.com/office/officeart/2018/2/layout/IconVerticalSolidList"/>
    <dgm:cxn modelId="{F985C4EC-E5C0-4335-868C-A70B4E68ACC2}" type="presParOf" srcId="{D9C2DAA1-E0C9-4EE1-8ACD-B2B91B83DE15}" destId="{B98DB291-F9F4-4CD2-B5A7-94ED0ECDC54A}" srcOrd="0" destOrd="0" presId="urn:microsoft.com/office/officeart/2018/2/layout/IconVerticalSolidList"/>
    <dgm:cxn modelId="{8BA2D470-5823-4505-9185-EEF31282A700}" type="presParOf" srcId="{D9C2DAA1-E0C9-4EE1-8ACD-B2B91B83DE15}" destId="{7AD56F40-7AB4-4F22-8AB6-4B7E710DF5A6}" srcOrd="1" destOrd="0" presId="urn:microsoft.com/office/officeart/2018/2/layout/IconVerticalSolidList"/>
    <dgm:cxn modelId="{C155AB33-5544-47DD-856C-F4A79AE6433C}" type="presParOf" srcId="{D9C2DAA1-E0C9-4EE1-8ACD-B2B91B83DE15}" destId="{4022CF5D-0914-45F3-A8C3-F7C27F554A83}" srcOrd="2" destOrd="0" presId="urn:microsoft.com/office/officeart/2018/2/layout/IconVerticalSolidList"/>
    <dgm:cxn modelId="{21C42981-BF0C-4967-9D2F-C83622B9EE4F}" type="presParOf" srcId="{D9C2DAA1-E0C9-4EE1-8ACD-B2B91B83DE15}" destId="{1CF4C5BB-9B8C-464F-B438-73194C977A96}" srcOrd="3" destOrd="0" presId="urn:microsoft.com/office/officeart/2018/2/layout/IconVerticalSolidList"/>
    <dgm:cxn modelId="{F69C3686-C381-4863-86DA-E1D934F10F19}" type="presParOf" srcId="{EDE755F6-FE25-4873-9BA6-BA42EB1DB658}" destId="{C43DBEE0-6F10-4C8A-8F7A-AD7DFF81DFCF}" srcOrd="7" destOrd="0" presId="urn:microsoft.com/office/officeart/2018/2/layout/IconVerticalSolidList"/>
    <dgm:cxn modelId="{4B0651E5-DB6A-44AD-9EB9-013D07ECDA42}" type="presParOf" srcId="{EDE755F6-FE25-4873-9BA6-BA42EB1DB658}" destId="{F3570871-0FB3-4C68-9827-DB47B01C02EB}" srcOrd="8" destOrd="0" presId="urn:microsoft.com/office/officeart/2018/2/layout/IconVerticalSolidList"/>
    <dgm:cxn modelId="{E00E567A-1029-4A38-A8B9-1A901D00C0A9}" type="presParOf" srcId="{F3570871-0FB3-4C68-9827-DB47B01C02EB}" destId="{4A64782F-9815-4733-9AFD-DCF2BFD8776A}" srcOrd="0" destOrd="0" presId="urn:microsoft.com/office/officeart/2018/2/layout/IconVerticalSolidList"/>
    <dgm:cxn modelId="{37BE9ECA-44AB-4C45-AB1D-DABEF1AD1DA8}" type="presParOf" srcId="{F3570871-0FB3-4C68-9827-DB47B01C02EB}" destId="{6CA8CA5F-3561-408A-9945-99305E9A73FC}" srcOrd="1" destOrd="0" presId="urn:microsoft.com/office/officeart/2018/2/layout/IconVerticalSolidList"/>
    <dgm:cxn modelId="{DF2C7794-CCF6-4B3C-9EE2-E26982B4EAAB}" type="presParOf" srcId="{F3570871-0FB3-4C68-9827-DB47B01C02EB}" destId="{2B108E83-4819-4023-97E8-AA19D980326F}" srcOrd="2" destOrd="0" presId="urn:microsoft.com/office/officeart/2018/2/layout/IconVerticalSolidList"/>
    <dgm:cxn modelId="{B6712FA3-708F-4522-897E-86597986CABF}" type="presParOf" srcId="{F3570871-0FB3-4C68-9827-DB47B01C02EB}" destId="{BBCA60BE-A4C7-4964-9712-9EBEF60EAB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0C0A0-3691-49B2-9B2E-994D96BA6607}">
      <dsp:nvSpPr>
        <dsp:cNvPr id="0" name=""/>
        <dsp:cNvSpPr/>
      </dsp:nvSpPr>
      <dsp:spPr>
        <a:xfrm>
          <a:off x="0" y="781502"/>
          <a:ext cx="6960248" cy="9685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DBC0A7-4279-40DD-8398-6D5D5A61A86E}">
      <dsp:nvSpPr>
        <dsp:cNvPr id="0" name=""/>
        <dsp:cNvSpPr/>
      </dsp:nvSpPr>
      <dsp:spPr>
        <a:xfrm>
          <a:off x="292980" y="222466"/>
          <a:ext cx="532692" cy="5326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3C9B77-E4D4-43C3-AA30-36CFEE441EFB}">
      <dsp:nvSpPr>
        <dsp:cNvPr id="0" name=""/>
        <dsp:cNvSpPr/>
      </dsp:nvSpPr>
      <dsp:spPr>
        <a:xfrm>
          <a:off x="1118653" y="4547"/>
          <a:ext cx="3132111" cy="96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03" tIns="102503" rIns="102503" bIns="102503" numCol="1" spcCol="1270" anchor="ctr" anchorCtr="0">
          <a:noAutofit/>
        </a:bodyPr>
        <a:lstStyle/>
        <a:p>
          <a:pPr marL="0" lvl="0" indent="0" algn="l" defTabSz="844550">
            <a:lnSpc>
              <a:spcPct val="100000"/>
            </a:lnSpc>
            <a:spcBef>
              <a:spcPct val="0"/>
            </a:spcBef>
            <a:spcAft>
              <a:spcPct val="35000"/>
            </a:spcAft>
            <a:buNone/>
          </a:pPr>
          <a:r>
            <a:rPr lang="en-GB" sz="1900" b="1" kern="1200"/>
            <a:t>Target Market </a:t>
          </a:r>
          <a:endParaRPr lang="en-US" sz="1900" kern="1200"/>
        </a:p>
      </dsp:txBody>
      <dsp:txXfrm>
        <a:off x="1118653" y="4547"/>
        <a:ext cx="3132111" cy="968530"/>
      </dsp:txXfrm>
    </dsp:sp>
    <dsp:sp modelId="{D6DA1614-D95D-4958-9BBA-DE9A5BF39B0A}">
      <dsp:nvSpPr>
        <dsp:cNvPr id="0" name=""/>
        <dsp:cNvSpPr/>
      </dsp:nvSpPr>
      <dsp:spPr>
        <a:xfrm>
          <a:off x="4250764" y="4547"/>
          <a:ext cx="2709483" cy="96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03" tIns="102503" rIns="102503" bIns="102503" numCol="1" spcCol="1270" anchor="ctr" anchorCtr="0">
          <a:noAutofit/>
        </a:bodyPr>
        <a:lstStyle/>
        <a:p>
          <a:pPr marL="0" lvl="0" indent="0" algn="l" defTabSz="488950">
            <a:lnSpc>
              <a:spcPct val="100000"/>
            </a:lnSpc>
            <a:spcBef>
              <a:spcPct val="0"/>
            </a:spcBef>
            <a:spcAft>
              <a:spcPct val="35000"/>
            </a:spcAft>
            <a:buNone/>
          </a:pPr>
          <a:r>
            <a:rPr lang="en-GB" sz="1100" kern="1200"/>
            <a:t>People who are in need of emergency services </a:t>
          </a:r>
          <a:endParaRPr lang="en-US" sz="1100" kern="1200"/>
        </a:p>
      </dsp:txBody>
      <dsp:txXfrm>
        <a:off x="4250764" y="4547"/>
        <a:ext cx="2709483" cy="968530"/>
      </dsp:txXfrm>
    </dsp:sp>
    <dsp:sp modelId="{71503DB4-7397-49C6-A9D6-D14F1769A112}">
      <dsp:nvSpPr>
        <dsp:cNvPr id="0" name=""/>
        <dsp:cNvSpPr/>
      </dsp:nvSpPr>
      <dsp:spPr>
        <a:xfrm>
          <a:off x="0" y="1215210"/>
          <a:ext cx="6960248" cy="9685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D47F1-66A4-4D98-9863-F5C9913EA822}">
      <dsp:nvSpPr>
        <dsp:cNvPr id="0" name=""/>
        <dsp:cNvSpPr/>
      </dsp:nvSpPr>
      <dsp:spPr>
        <a:xfrm>
          <a:off x="292980" y="1433130"/>
          <a:ext cx="532692" cy="5326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6626FF-72AC-4BF4-A5F4-EEACFAA814D2}">
      <dsp:nvSpPr>
        <dsp:cNvPr id="0" name=""/>
        <dsp:cNvSpPr/>
      </dsp:nvSpPr>
      <dsp:spPr>
        <a:xfrm>
          <a:off x="1118653" y="1215210"/>
          <a:ext cx="3132111" cy="96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03" tIns="102503" rIns="102503" bIns="102503" numCol="1" spcCol="1270" anchor="ctr" anchorCtr="0">
          <a:noAutofit/>
        </a:bodyPr>
        <a:lstStyle/>
        <a:p>
          <a:pPr marL="0" lvl="0" indent="0" algn="l" defTabSz="844550">
            <a:lnSpc>
              <a:spcPct val="100000"/>
            </a:lnSpc>
            <a:spcBef>
              <a:spcPct val="0"/>
            </a:spcBef>
            <a:spcAft>
              <a:spcPct val="35000"/>
            </a:spcAft>
            <a:buNone/>
          </a:pPr>
          <a:r>
            <a:rPr lang="en-GB" sz="1900" b="1" kern="1200"/>
            <a:t>How are we reaching out  to our target market? </a:t>
          </a:r>
          <a:endParaRPr lang="en-US" sz="1900" kern="1200"/>
        </a:p>
      </dsp:txBody>
      <dsp:txXfrm>
        <a:off x="1118653" y="1215210"/>
        <a:ext cx="3132111" cy="968530"/>
      </dsp:txXfrm>
    </dsp:sp>
    <dsp:sp modelId="{970E70D9-1A05-4398-A977-D13C5AC9E125}">
      <dsp:nvSpPr>
        <dsp:cNvPr id="0" name=""/>
        <dsp:cNvSpPr/>
      </dsp:nvSpPr>
      <dsp:spPr>
        <a:xfrm>
          <a:off x="4250764" y="1215210"/>
          <a:ext cx="2709483" cy="96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03" tIns="102503" rIns="102503" bIns="102503" numCol="1" spcCol="1270" anchor="ctr" anchorCtr="0">
          <a:noAutofit/>
        </a:bodyPr>
        <a:lstStyle/>
        <a:p>
          <a:pPr marL="0" lvl="0" indent="0" algn="l" defTabSz="488950">
            <a:lnSpc>
              <a:spcPct val="100000"/>
            </a:lnSpc>
            <a:spcBef>
              <a:spcPct val="0"/>
            </a:spcBef>
            <a:spcAft>
              <a:spcPct val="35000"/>
            </a:spcAft>
            <a:buNone/>
          </a:pPr>
          <a:r>
            <a:rPr lang="en-GB" sz="1100" kern="1200" dirty="0"/>
            <a:t>Advertising – utilise social media platforms</a:t>
          </a:r>
          <a:endParaRPr lang="en-US" sz="1100" kern="1200" dirty="0"/>
        </a:p>
        <a:p>
          <a:pPr marL="0" lvl="0" indent="0" algn="l" defTabSz="488950">
            <a:lnSpc>
              <a:spcPct val="100000"/>
            </a:lnSpc>
            <a:spcBef>
              <a:spcPct val="0"/>
            </a:spcBef>
            <a:spcAft>
              <a:spcPct val="35000"/>
            </a:spcAft>
            <a:buNone/>
          </a:pPr>
          <a:r>
            <a:rPr lang="en-GB" sz="1100" kern="1200" dirty="0"/>
            <a:t>Word of mouth </a:t>
          </a:r>
          <a:endParaRPr lang="en-US" sz="1100" kern="1200" dirty="0"/>
        </a:p>
        <a:p>
          <a:pPr marL="0" lvl="0" indent="0" algn="l" defTabSz="488950">
            <a:lnSpc>
              <a:spcPct val="100000"/>
            </a:lnSpc>
            <a:spcBef>
              <a:spcPct val="0"/>
            </a:spcBef>
            <a:spcAft>
              <a:spcPct val="35000"/>
            </a:spcAft>
            <a:buNone/>
          </a:pPr>
          <a:r>
            <a:rPr lang="en-GB" sz="1100" kern="1200" dirty="0"/>
            <a:t>Notice boards</a:t>
          </a:r>
          <a:endParaRPr lang="en-US" sz="1100" kern="1200" dirty="0"/>
        </a:p>
      </dsp:txBody>
      <dsp:txXfrm>
        <a:off x="4250764" y="1215210"/>
        <a:ext cx="2709483" cy="968530"/>
      </dsp:txXfrm>
    </dsp:sp>
    <dsp:sp modelId="{6A01C6EB-BFC6-403F-924A-988E981DCE5D}">
      <dsp:nvSpPr>
        <dsp:cNvPr id="0" name=""/>
        <dsp:cNvSpPr/>
      </dsp:nvSpPr>
      <dsp:spPr>
        <a:xfrm>
          <a:off x="0" y="2425874"/>
          <a:ext cx="6960248" cy="9685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DC2AC-AFCA-401F-AFEF-7340B016D0C1}">
      <dsp:nvSpPr>
        <dsp:cNvPr id="0" name=""/>
        <dsp:cNvSpPr/>
      </dsp:nvSpPr>
      <dsp:spPr>
        <a:xfrm>
          <a:off x="292980" y="2643793"/>
          <a:ext cx="532692" cy="5326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DB5A87-3F1C-48FB-90B2-564854C31391}">
      <dsp:nvSpPr>
        <dsp:cNvPr id="0" name=""/>
        <dsp:cNvSpPr/>
      </dsp:nvSpPr>
      <dsp:spPr>
        <a:xfrm>
          <a:off x="1118653" y="2425874"/>
          <a:ext cx="3132111" cy="96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03" tIns="102503" rIns="102503" bIns="102503" numCol="1" spcCol="1270" anchor="ctr" anchorCtr="0">
          <a:noAutofit/>
        </a:bodyPr>
        <a:lstStyle/>
        <a:p>
          <a:pPr marL="0" lvl="0" indent="0" algn="l" defTabSz="844550">
            <a:lnSpc>
              <a:spcPct val="100000"/>
            </a:lnSpc>
            <a:spcBef>
              <a:spcPct val="0"/>
            </a:spcBef>
            <a:spcAft>
              <a:spcPct val="35000"/>
            </a:spcAft>
            <a:buNone/>
          </a:pPr>
          <a:r>
            <a:rPr lang="en-GB" sz="1900" b="1" kern="1200" dirty="0"/>
            <a:t>Funding </a:t>
          </a:r>
          <a:endParaRPr lang="en-US" sz="1900" kern="1200" dirty="0"/>
        </a:p>
      </dsp:txBody>
      <dsp:txXfrm>
        <a:off x="1118653" y="2425874"/>
        <a:ext cx="3132111" cy="968530"/>
      </dsp:txXfrm>
    </dsp:sp>
    <dsp:sp modelId="{73939F19-090A-4CC9-9D24-2099DBF5E922}">
      <dsp:nvSpPr>
        <dsp:cNvPr id="0" name=""/>
        <dsp:cNvSpPr/>
      </dsp:nvSpPr>
      <dsp:spPr>
        <a:xfrm>
          <a:off x="4250764" y="2425874"/>
          <a:ext cx="2709483" cy="96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03" tIns="102503" rIns="102503" bIns="102503" numCol="1" spcCol="1270" anchor="ctr" anchorCtr="0">
          <a:noAutofit/>
        </a:bodyPr>
        <a:lstStyle/>
        <a:p>
          <a:pPr marL="0" lvl="0" indent="0" algn="l" defTabSz="488950">
            <a:lnSpc>
              <a:spcPct val="100000"/>
            </a:lnSpc>
            <a:spcBef>
              <a:spcPct val="0"/>
            </a:spcBef>
            <a:spcAft>
              <a:spcPct val="35000"/>
            </a:spcAft>
            <a:buNone/>
          </a:pPr>
          <a:r>
            <a:rPr lang="en-GB" sz="1100" kern="1200" dirty="0"/>
            <a:t>Municipality </a:t>
          </a:r>
          <a:endParaRPr lang="en-US" sz="1100" kern="1200" dirty="0"/>
        </a:p>
      </dsp:txBody>
      <dsp:txXfrm>
        <a:off x="4250764" y="2425874"/>
        <a:ext cx="2709483" cy="968530"/>
      </dsp:txXfrm>
    </dsp:sp>
    <dsp:sp modelId="{B98DB291-F9F4-4CD2-B5A7-94ED0ECDC54A}">
      <dsp:nvSpPr>
        <dsp:cNvPr id="0" name=""/>
        <dsp:cNvSpPr/>
      </dsp:nvSpPr>
      <dsp:spPr>
        <a:xfrm>
          <a:off x="0" y="3636538"/>
          <a:ext cx="6960248" cy="9685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D56F40-7AB4-4F22-8AB6-4B7E710DF5A6}">
      <dsp:nvSpPr>
        <dsp:cNvPr id="0" name=""/>
        <dsp:cNvSpPr/>
      </dsp:nvSpPr>
      <dsp:spPr>
        <a:xfrm>
          <a:off x="292980" y="3854457"/>
          <a:ext cx="532692" cy="532692"/>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F4C5BB-9B8C-464F-B438-73194C977A96}">
      <dsp:nvSpPr>
        <dsp:cNvPr id="0" name=""/>
        <dsp:cNvSpPr/>
      </dsp:nvSpPr>
      <dsp:spPr>
        <a:xfrm>
          <a:off x="1118653" y="3636538"/>
          <a:ext cx="5841594" cy="96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03" tIns="102503" rIns="102503" bIns="102503" numCol="1" spcCol="1270" anchor="ctr" anchorCtr="0">
          <a:noAutofit/>
        </a:bodyPr>
        <a:lstStyle/>
        <a:p>
          <a:pPr marL="0" lvl="0" indent="0" algn="l" defTabSz="844550">
            <a:lnSpc>
              <a:spcPct val="100000"/>
            </a:lnSpc>
            <a:spcBef>
              <a:spcPct val="0"/>
            </a:spcBef>
            <a:spcAft>
              <a:spcPct val="35000"/>
            </a:spcAft>
            <a:buNone/>
          </a:pPr>
          <a:endParaRPr lang="en-ZA" sz="1900" kern="1200"/>
        </a:p>
      </dsp:txBody>
      <dsp:txXfrm>
        <a:off x="1118653" y="3636538"/>
        <a:ext cx="5841594" cy="968530"/>
      </dsp:txXfrm>
    </dsp:sp>
    <dsp:sp modelId="{4A64782F-9815-4733-9AFD-DCF2BFD8776A}">
      <dsp:nvSpPr>
        <dsp:cNvPr id="0" name=""/>
        <dsp:cNvSpPr/>
      </dsp:nvSpPr>
      <dsp:spPr>
        <a:xfrm>
          <a:off x="0" y="4847201"/>
          <a:ext cx="6960248" cy="9685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8CA5F-3561-408A-9945-99305E9A73FC}">
      <dsp:nvSpPr>
        <dsp:cNvPr id="0" name=""/>
        <dsp:cNvSpPr/>
      </dsp:nvSpPr>
      <dsp:spPr>
        <a:xfrm>
          <a:off x="292980" y="5065121"/>
          <a:ext cx="532692" cy="532692"/>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CA60BE-A4C7-4964-9712-9EBEF60EAB6C}">
      <dsp:nvSpPr>
        <dsp:cNvPr id="0" name=""/>
        <dsp:cNvSpPr/>
      </dsp:nvSpPr>
      <dsp:spPr>
        <a:xfrm>
          <a:off x="1118653" y="4847201"/>
          <a:ext cx="5841594" cy="96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03" tIns="102503" rIns="102503" bIns="102503" numCol="1" spcCol="1270" anchor="ctr" anchorCtr="0">
          <a:noAutofit/>
        </a:bodyPr>
        <a:lstStyle/>
        <a:p>
          <a:pPr marL="0" lvl="0" indent="0" algn="l" defTabSz="844550">
            <a:lnSpc>
              <a:spcPct val="100000"/>
            </a:lnSpc>
            <a:spcBef>
              <a:spcPct val="0"/>
            </a:spcBef>
            <a:spcAft>
              <a:spcPct val="35000"/>
            </a:spcAft>
            <a:buNone/>
          </a:pPr>
          <a:endParaRPr lang="en-ZA" sz="1900" kern="1200"/>
        </a:p>
      </dsp:txBody>
      <dsp:txXfrm>
        <a:off x="1118653" y="4847201"/>
        <a:ext cx="5841594" cy="9685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376D-3FD1-A209-96D6-8F77C0C1E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633750E4-D951-53DB-630A-2BE7D40EF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E43F28C0-0253-89A5-D6BE-2D441CF11D5C}"/>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5" name="Footer Placeholder 4">
            <a:extLst>
              <a:ext uri="{FF2B5EF4-FFF2-40B4-BE49-F238E27FC236}">
                <a16:creationId xmlns:a16="http://schemas.microsoft.com/office/drawing/2014/main" id="{85A8CB38-B26C-E8CB-E776-1E7631F92D2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C9BB1BB-645C-89F9-01AC-EFCAE28684D7}"/>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523075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05B1-4AC7-9374-02F5-EDC5E3BC1E47}"/>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E6303336-36F6-BA18-5544-E756A536E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495DCD2-5935-8874-6891-D49282326158}"/>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5" name="Footer Placeholder 4">
            <a:extLst>
              <a:ext uri="{FF2B5EF4-FFF2-40B4-BE49-F238E27FC236}">
                <a16:creationId xmlns:a16="http://schemas.microsoft.com/office/drawing/2014/main" id="{7A022B11-CFC5-62E3-6377-C295D549F2D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37F12-0B53-30F8-69CE-15D7C6099BB2}"/>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404617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13225-BC78-FE3F-370F-939213EE76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3341840-3090-27DF-E5BF-530FC03F1D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FF33879-7993-12BB-C66A-C1A2042DAFAD}"/>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5" name="Footer Placeholder 4">
            <a:extLst>
              <a:ext uri="{FF2B5EF4-FFF2-40B4-BE49-F238E27FC236}">
                <a16:creationId xmlns:a16="http://schemas.microsoft.com/office/drawing/2014/main" id="{13D65AFC-DDF9-74F7-12F1-C8CFCE076CF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FA70F2C-36F8-3998-6BF4-396959DC9E12}"/>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386408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1A6B-833A-9967-502E-A2D095C4DAD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5436B40-3BAC-AF63-C88A-727C0B668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1228305-4C24-0F84-A86D-901D403F5C50}"/>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5" name="Footer Placeholder 4">
            <a:extLst>
              <a:ext uri="{FF2B5EF4-FFF2-40B4-BE49-F238E27FC236}">
                <a16:creationId xmlns:a16="http://schemas.microsoft.com/office/drawing/2014/main" id="{0FE64E9C-1DD1-2E08-2E5C-EAEA7A22F71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DC7B8EA-06D4-289B-79BA-150155B409E2}"/>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156761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A0E6-5110-2CBC-A3F6-BBADFFFFD3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DE824BF-53D5-3760-346F-2FD493244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1B78D4-75D8-4F3B-8212-78DDE5B7F44F}"/>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5" name="Footer Placeholder 4">
            <a:extLst>
              <a:ext uri="{FF2B5EF4-FFF2-40B4-BE49-F238E27FC236}">
                <a16:creationId xmlns:a16="http://schemas.microsoft.com/office/drawing/2014/main" id="{DCD967E7-F344-FD32-69CC-38F1A00D53B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8DF01A0-43C2-7FC6-134E-9E8735AE5000}"/>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380193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1B50-408A-D341-AC50-37C57A43CE4C}"/>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C9356FE-C994-DE52-2D12-EDB0D609CF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A6B49C4-F7D6-1212-9D8A-D1D6F2AC4A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753DB6B-AFCD-8695-FD7D-5AD3D09E6581}"/>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6" name="Footer Placeholder 5">
            <a:extLst>
              <a:ext uri="{FF2B5EF4-FFF2-40B4-BE49-F238E27FC236}">
                <a16:creationId xmlns:a16="http://schemas.microsoft.com/office/drawing/2014/main" id="{A5177916-00D9-FCB4-142D-3CBCE091B17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43FBD27-DCC3-5C14-4395-884A231A4B3F}"/>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1939699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B507-C41C-F420-8D7F-16CAA292820B}"/>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8749E71-A2FE-40A6-83BC-5C9A0CE8E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EA0B3-7195-60FF-D442-3E4AB2AA8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F90CBA9-E2ED-6388-9B2A-C85075A5A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B78990-2086-E6FB-7CFA-358FC8141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06B330C9-FF61-4C05-0E48-3717792B7137}"/>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8" name="Footer Placeholder 7">
            <a:extLst>
              <a:ext uri="{FF2B5EF4-FFF2-40B4-BE49-F238E27FC236}">
                <a16:creationId xmlns:a16="http://schemas.microsoft.com/office/drawing/2014/main" id="{4FA32D23-0028-C29E-58BA-050324F659A3}"/>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76A06AF-56A4-780C-0599-B16074FF15FB}"/>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379012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A5FB-177E-9549-F823-F3F1D95BF096}"/>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07F851-039A-AD5D-1E9F-6BCA0A6F000A}"/>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4" name="Footer Placeholder 3">
            <a:extLst>
              <a:ext uri="{FF2B5EF4-FFF2-40B4-BE49-F238E27FC236}">
                <a16:creationId xmlns:a16="http://schemas.microsoft.com/office/drawing/2014/main" id="{3F30F25D-D4A6-1021-AF05-1C10CF7F97BB}"/>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465E7169-22D2-8361-8C2D-538C335722E7}"/>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407866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F9A4B-3149-F390-6C06-3A8DC9C801F8}"/>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3" name="Footer Placeholder 2">
            <a:extLst>
              <a:ext uri="{FF2B5EF4-FFF2-40B4-BE49-F238E27FC236}">
                <a16:creationId xmlns:a16="http://schemas.microsoft.com/office/drawing/2014/main" id="{8046160E-D2E2-B561-BCE2-0EF1172DB812}"/>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B94E66F2-C841-099E-22C2-FA8C374F35C5}"/>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66085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27CA-0C85-B694-AB5A-8F07DD927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11BC55A-F0A4-5E2E-9874-FC8BCE480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CA01C450-341A-B9C2-A2F5-AE7B415A8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CE0EE-A803-A440-C8D4-665E9F4A57FE}"/>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6" name="Footer Placeholder 5">
            <a:extLst>
              <a:ext uri="{FF2B5EF4-FFF2-40B4-BE49-F238E27FC236}">
                <a16:creationId xmlns:a16="http://schemas.microsoft.com/office/drawing/2014/main" id="{A4981A44-0A35-5DD0-FC7C-69A9B0A99CA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82FB456-5D31-05AD-ABF9-27FA813AFF5C}"/>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292494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5C9B-FA60-5F5D-B4BC-CBDEBFC5FF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EC49816B-94B6-D87E-49DC-64A0C9FB4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1421BBD-0721-0587-9F8F-16E8E8239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E71A1-D62B-6938-EF94-7A5623DCB4B0}"/>
              </a:ext>
            </a:extLst>
          </p:cNvPr>
          <p:cNvSpPr>
            <a:spLocks noGrp="1"/>
          </p:cNvSpPr>
          <p:nvPr>
            <p:ph type="dt" sz="half" idx="10"/>
          </p:nvPr>
        </p:nvSpPr>
        <p:spPr/>
        <p:txBody>
          <a:bodyPr/>
          <a:lstStyle/>
          <a:p>
            <a:fld id="{3B6F7D1F-5489-4704-8E67-1802D228BB9B}" type="datetimeFigureOut">
              <a:rPr lang="en-ZA" smtClean="0"/>
              <a:t>2023/10/01</a:t>
            </a:fld>
            <a:endParaRPr lang="en-ZA"/>
          </a:p>
        </p:txBody>
      </p:sp>
      <p:sp>
        <p:nvSpPr>
          <p:cNvPr id="6" name="Footer Placeholder 5">
            <a:extLst>
              <a:ext uri="{FF2B5EF4-FFF2-40B4-BE49-F238E27FC236}">
                <a16:creationId xmlns:a16="http://schemas.microsoft.com/office/drawing/2014/main" id="{0019444A-4144-0D5D-C959-A2B0C1B56B2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7F5F8A8-C910-AF1D-D854-5BAD33BE27BA}"/>
              </a:ext>
            </a:extLst>
          </p:cNvPr>
          <p:cNvSpPr>
            <a:spLocks noGrp="1"/>
          </p:cNvSpPr>
          <p:nvPr>
            <p:ph type="sldNum" sz="quarter" idx="12"/>
          </p:nvPr>
        </p:nvSpPr>
        <p:spPr/>
        <p:txBody>
          <a:bodyPr/>
          <a:lstStyle/>
          <a:p>
            <a:fld id="{DF42FD24-7D1E-4215-B1FB-826D09F8664C}" type="slidenum">
              <a:rPr lang="en-ZA" smtClean="0"/>
              <a:t>‹#›</a:t>
            </a:fld>
            <a:endParaRPr lang="en-ZA"/>
          </a:p>
        </p:txBody>
      </p:sp>
    </p:spTree>
    <p:extLst>
      <p:ext uri="{BB962C8B-B14F-4D97-AF65-F5344CB8AC3E}">
        <p14:creationId xmlns:p14="http://schemas.microsoft.com/office/powerpoint/2010/main" val="380827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01C93-411B-A3EE-8C8D-D4FEFDEA6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A71F794-74F4-3B88-887A-57A62C9D4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040CE65-53D6-0548-11D2-D667CDE76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F7D1F-5489-4704-8E67-1802D228BB9B}" type="datetimeFigureOut">
              <a:rPr lang="en-ZA" smtClean="0"/>
              <a:t>2023/10/01</a:t>
            </a:fld>
            <a:endParaRPr lang="en-ZA"/>
          </a:p>
        </p:txBody>
      </p:sp>
      <p:sp>
        <p:nvSpPr>
          <p:cNvPr id="5" name="Footer Placeholder 4">
            <a:extLst>
              <a:ext uri="{FF2B5EF4-FFF2-40B4-BE49-F238E27FC236}">
                <a16:creationId xmlns:a16="http://schemas.microsoft.com/office/drawing/2014/main" id="{FA573E22-0C89-CF53-DE8D-218D884463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00A19627-4358-3FCF-D29C-D7BCB97FCB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2FD24-7D1E-4215-B1FB-826D09F8664C}" type="slidenum">
              <a:rPr lang="en-ZA" smtClean="0"/>
              <a:t>‹#›</a:t>
            </a:fld>
            <a:endParaRPr lang="en-ZA"/>
          </a:p>
        </p:txBody>
      </p:sp>
    </p:spTree>
    <p:extLst>
      <p:ext uri="{BB962C8B-B14F-4D97-AF65-F5344CB8AC3E}">
        <p14:creationId xmlns:p14="http://schemas.microsoft.com/office/powerpoint/2010/main" val="427333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A445FC9-8D44-D61E-3CAA-A269DBA284E0}"/>
              </a:ext>
            </a:extLst>
          </p:cNvPr>
          <p:cNvSpPr>
            <a:spLocks noGrp="1"/>
          </p:cNvSpPr>
          <p:nvPr>
            <p:ph type="ctrTitle"/>
          </p:nvPr>
        </p:nvSpPr>
        <p:spPr>
          <a:xfrm>
            <a:off x="1804988" y="1442172"/>
            <a:ext cx="8582025" cy="2177328"/>
          </a:xfrm>
        </p:spPr>
        <p:txBody>
          <a:bodyPr anchor="ctr">
            <a:normAutofit/>
          </a:bodyPr>
          <a:lstStyle/>
          <a:p>
            <a:r>
              <a:rPr lang="en-ZA" sz="6600" dirty="0"/>
              <a:t>WHO’S NEXT</a:t>
            </a:r>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D8D237A-E973-79C6-1047-3A315A06D4DA}"/>
              </a:ext>
            </a:extLst>
          </p:cNvPr>
          <p:cNvSpPr>
            <a:spLocks noGrp="1"/>
          </p:cNvSpPr>
          <p:nvPr>
            <p:ph type="subTitle" idx="1"/>
          </p:nvPr>
        </p:nvSpPr>
        <p:spPr>
          <a:xfrm>
            <a:off x="2566987" y="3964709"/>
            <a:ext cx="7058025" cy="581025"/>
          </a:xfrm>
          <a:solidFill>
            <a:schemeClr val="accent1">
              <a:lumMod val="60000"/>
              <a:lumOff val="40000"/>
            </a:schemeClr>
          </a:solidFill>
        </p:spPr>
        <p:txBody>
          <a:bodyPr anchor="ctr">
            <a:normAutofit/>
          </a:bodyPr>
          <a:lstStyle/>
          <a:p>
            <a:r>
              <a:rPr lang="en-ZA" sz="2800" b="1" dirty="0">
                <a:solidFill>
                  <a:srgbClr val="FFFFFF"/>
                </a:solidFill>
              </a:rPr>
              <a:t>Emerge Connect</a:t>
            </a:r>
          </a:p>
        </p:txBody>
      </p:sp>
      <p:pic>
        <p:nvPicPr>
          <p:cNvPr id="4" name="Graphic 3" descr="Ambulance">
            <a:extLst>
              <a:ext uri="{FF2B5EF4-FFF2-40B4-BE49-F238E27FC236}">
                <a16:creationId xmlns:a16="http://schemas.microsoft.com/office/drawing/2014/main" id="{7EFD096A-0B2D-BA95-713B-E2CEC2E69F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4231" y="4106280"/>
            <a:ext cx="3620021" cy="3620021"/>
          </a:xfrm>
          <a:prstGeom prst="rect">
            <a:avLst/>
          </a:prstGeom>
        </p:spPr>
      </p:pic>
    </p:spTree>
    <p:extLst>
      <p:ext uri="{BB962C8B-B14F-4D97-AF65-F5344CB8AC3E}">
        <p14:creationId xmlns:p14="http://schemas.microsoft.com/office/powerpoint/2010/main" val="59697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document&#10;&#10;Description automatically generated">
            <a:extLst>
              <a:ext uri="{FF2B5EF4-FFF2-40B4-BE49-F238E27FC236}">
                <a16:creationId xmlns:a16="http://schemas.microsoft.com/office/drawing/2014/main" id="{A989DC43-7A3C-358A-2C1A-BDB75DDE3D1F}"/>
              </a:ext>
            </a:extLst>
          </p:cNvPr>
          <p:cNvPicPr>
            <a:picLocks noChangeAspect="1"/>
          </p:cNvPicPr>
          <p:nvPr/>
        </p:nvPicPr>
        <p:blipFill rotWithShape="1">
          <a:blip r:embed="rId2">
            <a:extLst>
              <a:ext uri="{28A0092B-C50C-407E-A947-70E740481C1C}">
                <a14:useLocalDpi xmlns:a14="http://schemas.microsoft.com/office/drawing/2010/main" val="0"/>
              </a:ext>
            </a:extLst>
          </a:blip>
          <a:srcRect t="10303" b="44647"/>
          <a:stretch/>
        </p:blipFill>
        <p:spPr>
          <a:xfrm>
            <a:off x="1930111" y="340334"/>
            <a:ext cx="8331777" cy="6409689"/>
          </a:xfrm>
          <a:prstGeom prst="rect">
            <a:avLst/>
          </a:prstGeom>
        </p:spPr>
      </p:pic>
    </p:spTree>
    <p:extLst>
      <p:ext uri="{BB962C8B-B14F-4D97-AF65-F5344CB8AC3E}">
        <p14:creationId xmlns:p14="http://schemas.microsoft.com/office/powerpoint/2010/main" val="376971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A4CD462-137B-8AA0-3B32-13FED1B3313C}"/>
              </a:ext>
            </a:extLst>
          </p:cNvPr>
          <p:cNvSpPr>
            <a:spLocks noGrp="1"/>
          </p:cNvSpPr>
          <p:nvPr>
            <p:ph type="title"/>
          </p:nvPr>
        </p:nvSpPr>
        <p:spPr>
          <a:xfrm>
            <a:off x="804672" y="1243013"/>
            <a:ext cx="3855720" cy="4371974"/>
          </a:xfrm>
        </p:spPr>
        <p:txBody>
          <a:bodyPr>
            <a:normAutofit/>
          </a:bodyPr>
          <a:lstStyle/>
          <a:p>
            <a:r>
              <a:rPr lang="en-ZA" sz="3600" b="1" dirty="0">
                <a:solidFill>
                  <a:schemeClr val="tx2"/>
                </a:solidFill>
              </a:rPr>
              <a:t>Problem Statement</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E49B775D-5EA0-F92C-E872-8E7B6EA58AC7}"/>
              </a:ext>
            </a:extLst>
          </p:cNvPr>
          <p:cNvSpPr>
            <a:spLocks noGrp="1"/>
          </p:cNvSpPr>
          <p:nvPr>
            <p:ph idx="1"/>
          </p:nvPr>
        </p:nvSpPr>
        <p:spPr>
          <a:xfrm>
            <a:off x="6632812" y="1032987"/>
            <a:ext cx="4919108" cy="4792027"/>
          </a:xfrm>
        </p:spPr>
        <p:txBody>
          <a:bodyPr anchor="ctr">
            <a:normAutofit/>
          </a:bodyPr>
          <a:lstStyle/>
          <a:p>
            <a:r>
              <a:rPr lang="en-GB" sz="1900" dirty="0">
                <a:solidFill>
                  <a:schemeClr val="tx2"/>
                </a:solidFill>
              </a:rPr>
              <a:t>We have noticed that the turn around time for emergency services (namely the health and fire department) is currently too long , so here is a run through the process you undergo when in distress and require emergency services </a:t>
            </a:r>
          </a:p>
          <a:p>
            <a:pPr lvl="1"/>
            <a:r>
              <a:rPr lang="en-GB" sz="1900" dirty="0">
                <a:solidFill>
                  <a:schemeClr val="tx2"/>
                </a:solidFill>
              </a:rPr>
              <a:t>A person calls </a:t>
            </a:r>
          </a:p>
          <a:p>
            <a:pPr lvl="1"/>
            <a:r>
              <a:rPr lang="en-GB" sz="1900" dirty="0">
                <a:solidFill>
                  <a:schemeClr val="tx2"/>
                </a:solidFill>
              </a:rPr>
              <a:t>The main call centre receives this call </a:t>
            </a:r>
          </a:p>
          <a:p>
            <a:pPr lvl="1"/>
            <a:r>
              <a:rPr lang="en-GB" sz="1900" dirty="0">
                <a:solidFill>
                  <a:schemeClr val="tx2"/>
                </a:solidFill>
              </a:rPr>
              <a:t>They ask for details from the person  and the type of emergency they require </a:t>
            </a:r>
          </a:p>
          <a:p>
            <a:pPr lvl="1"/>
            <a:r>
              <a:rPr lang="en-GB" sz="1900" dirty="0">
                <a:solidFill>
                  <a:schemeClr val="tx2"/>
                </a:solidFill>
              </a:rPr>
              <a:t>The person is then transferred to a branch close to them </a:t>
            </a:r>
          </a:p>
          <a:p>
            <a:pPr lvl="1"/>
            <a:r>
              <a:rPr lang="en-GB" sz="1900" dirty="0">
                <a:solidFill>
                  <a:schemeClr val="tx2"/>
                </a:solidFill>
              </a:rPr>
              <a:t>They undergo the process of providing the details again </a:t>
            </a:r>
          </a:p>
          <a:p>
            <a:pPr lvl="1"/>
            <a:r>
              <a:rPr lang="en-GB" sz="1900" dirty="0">
                <a:solidFill>
                  <a:schemeClr val="tx2"/>
                </a:solidFill>
              </a:rPr>
              <a:t>The dispatchment process begins </a:t>
            </a:r>
            <a:endParaRPr lang="en-ZA" sz="1900" dirty="0">
              <a:solidFill>
                <a:schemeClr val="tx2"/>
              </a:solidFill>
            </a:endParaRPr>
          </a:p>
        </p:txBody>
      </p:sp>
    </p:spTree>
    <p:extLst>
      <p:ext uri="{BB962C8B-B14F-4D97-AF65-F5344CB8AC3E}">
        <p14:creationId xmlns:p14="http://schemas.microsoft.com/office/powerpoint/2010/main" val="375625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31D17-FE4B-E183-8EA7-43C3EB39DF1A}"/>
              </a:ext>
            </a:extLst>
          </p:cNvPr>
          <p:cNvSpPr>
            <a:spLocks noGrp="1"/>
          </p:cNvSpPr>
          <p:nvPr>
            <p:ph type="title"/>
          </p:nvPr>
        </p:nvSpPr>
        <p:spPr>
          <a:xfrm>
            <a:off x="98474" y="932215"/>
            <a:ext cx="4059936" cy="604657"/>
          </a:xfrm>
        </p:spPr>
        <p:txBody>
          <a:bodyPr anchor="b">
            <a:normAutofit/>
          </a:bodyPr>
          <a:lstStyle/>
          <a:p>
            <a:pPr algn="ctr"/>
            <a:r>
              <a:rPr lang="en-ZA" sz="3600" b="1" dirty="0">
                <a:solidFill>
                  <a:schemeClr val="tx2"/>
                </a:solidFill>
              </a:rPr>
              <a:t>Functionality</a:t>
            </a:r>
          </a:p>
        </p:txBody>
      </p:sp>
      <p:grpSp>
        <p:nvGrpSpPr>
          <p:cNvPr id="14" name="Group 1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5" name="Freeform: Shape 1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phone&#10;&#10;Description automatically generated">
            <a:extLst>
              <a:ext uri="{FF2B5EF4-FFF2-40B4-BE49-F238E27FC236}">
                <a16:creationId xmlns:a16="http://schemas.microsoft.com/office/drawing/2014/main" id="{F398CA8F-E4E9-2E75-4091-B767439F2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504" y="3837195"/>
            <a:ext cx="8723493" cy="2704282"/>
          </a:xfrm>
          <a:prstGeom prst="rect">
            <a:avLst/>
          </a:prstGeom>
        </p:spPr>
      </p:pic>
      <p:sp>
        <p:nvSpPr>
          <p:cNvPr id="3" name="Content Placeholder 2">
            <a:extLst>
              <a:ext uri="{FF2B5EF4-FFF2-40B4-BE49-F238E27FC236}">
                <a16:creationId xmlns:a16="http://schemas.microsoft.com/office/drawing/2014/main" id="{D62391EA-DB48-1781-269F-62ABDB057146}"/>
              </a:ext>
            </a:extLst>
          </p:cNvPr>
          <p:cNvSpPr>
            <a:spLocks noGrp="1"/>
          </p:cNvSpPr>
          <p:nvPr>
            <p:ph idx="1"/>
          </p:nvPr>
        </p:nvSpPr>
        <p:spPr>
          <a:xfrm>
            <a:off x="1230668" y="1665640"/>
            <a:ext cx="7252150" cy="3356525"/>
          </a:xfrm>
        </p:spPr>
        <p:txBody>
          <a:bodyPr anchor="ctr">
            <a:normAutofit/>
          </a:bodyPr>
          <a:lstStyle/>
          <a:p>
            <a:r>
              <a:rPr lang="en-GB" sz="1800" dirty="0">
                <a:solidFill>
                  <a:schemeClr val="tx2"/>
                </a:solidFill>
              </a:rPr>
              <a:t>In a matter of life or death how does our application reduce the tedious process above and still meet the needs of our customer.</a:t>
            </a:r>
          </a:p>
          <a:p>
            <a:r>
              <a:rPr lang="en-GB" sz="1800" dirty="0">
                <a:solidFill>
                  <a:schemeClr val="tx2"/>
                </a:solidFill>
              </a:rPr>
              <a:t>Our app works with pre-loaded demographic information acquired during sign up from the user.</a:t>
            </a:r>
          </a:p>
          <a:p>
            <a:r>
              <a:rPr lang="en-GB" sz="1800" dirty="0">
                <a:solidFill>
                  <a:schemeClr val="tx2"/>
                </a:solidFill>
              </a:rPr>
              <a:t>When in distress, </a:t>
            </a:r>
          </a:p>
          <a:p>
            <a:endParaRPr lang="en-ZA" sz="1800" dirty="0">
              <a:solidFill>
                <a:schemeClr val="tx2"/>
              </a:solidFill>
            </a:endParaRPr>
          </a:p>
        </p:txBody>
      </p:sp>
      <p:grpSp>
        <p:nvGrpSpPr>
          <p:cNvPr id="20" name="Group 19">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1" name="Freeform: Shape 20">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572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3A9A-C9C9-311A-2DCD-2047855B1B8E}"/>
              </a:ext>
            </a:extLst>
          </p:cNvPr>
          <p:cNvSpPr>
            <a:spLocks noGrp="1"/>
          </p:cNvSpPr>
          <p:nvPr>
            <p:ph type="title"/>
          </p:nvPr>
        </p:nvSpPr>
        <p:spPr>
          <a:xfrm>
            <a:off x="640080" y="1243013"/>
            <a:ext cx="3855720" cy="4371974"/>
          </a:xfrm>
        </p:spPr>
        <p:txBody>
          <a:bodyPr>
            <a:normAutofit/>
          </a:bodyPr>
          <a:lstStyle/>
          <a:p>
            <a:r>
              <a:rPr lang="en-GB" sz="3600" dirty="0">
                <a:solidFill>
                  <a:schemeClr val="tx2"/>
                </a:solidFill>
              </a:rPr>
              <a:t>Mitigation of false alerts and providing safety to emergency vehicles</a:t>
            </a:r>
            <a:endParaRPr lang="en-ZA" sz="3600" dirty="0">
              <a:solidFill>
                <a:schemeClr val="tx2"/>
              </a:solidFill>
            </a:endParaRPr>
          </a:p>
        </p:txBody>
      </p:sp>
      <p:sp>
        <p:nvSpPr>
          <p:cNvPr id="3" name="Content Placeholder 2">
            <a:extLst>
              <a:ext uri="{FF2B5EF4-FFF2-40B4-BE49-F238E27FC236}">
                <a16:creationId xmlns:a16="http://schemas.microsoft.com/office/drawing/2014/main" id="{2989A685-A9A9-FA42-00E6-6FEA1B7BB6C8}"/>
              </a:ext>
            </a:extLst>
          </p:cNvPr>
          <p:cNvSpPr>
            <a:spLocks noGrp="1"/>
          </p:cNvSpPr>
          <p:nvPr>
            <p:ph idx="1"/>
          </p:nvPr>
        </p:nvSpPr>
        <p:spPr>
          <a:xfrm>
            <a:off x="6172200" y="804672"/>
            <a:ext cx="5221224" cy="5230368"/>
          </a:xfrm>
        </p:spPr>
        <p:txBody>
          <a:bodyPr anchor="ctr">
            <a:normAutofit/>
          </a:bodyPr>
          <a:lstStyle/>
          <a:p>
            <a:r>
              <a:rPr lang="en-GB" sz="1800">
                <a:solidFill>
                  <a:schemeClr val="tx2"/>
                </a:solidFill>
              </a:rPr>
              <a:t>Our goal is to ensure safety during emergency dispatchment by working closely with the CPF. However, we face challenges in overcrowded areas where streets are barely visible, making it difficult to reach patients in distress. To address this, our application immediately notifies a CPF member when we receive an alert. The CPF member then assists us in confirming whether the alert is genuine and helps emergency personnel identify the household in need of assistance. This also helps prevent emergency vehicles from being targeted by hijackers. In cases where the community member has collapsed, the CPF member can arrive first and still confirm whether they need assistance.</a:t>
            </a:r>
            <a:endParaRPr lang="en-ZA" sz="1800">
              <a:solidFill>
                <a:schemeClr val="tx2"/>
              </a:solidFill>
            </a:endParaRPr>
          </a:p>
        </p:txBody>
      </p:sp>
    </p:spTree>
    <p:extLst>
      <p:ext uri="{BB962C8B-B14F-4D97-AF65-F5344CB8AC3E}">
        <p14:creationId xmlns:p14="http://schemas.microsoft.com/office/powerpoint/2010/main" val="282504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C31D5-ADD2-84BD-ED12-013EBFB915B2}"/>
              </a:ext>
            </a:extLst>
          </p:cNvPr>
          <p:cNvSpPr>
            <a:spLocks noGrp="1"/>
          </p:cNvSpPr>
          <p:nvPr>
            <p:ph type="title"/>
          </p:nvPr>
        </p:nvSpPr>
        <p:spPr>
          <a:xfrm>
            <a:off x="804672" y="802955"/>
            <a:ext cx="4977976" cy="1454051"/>
          </a:xfrm>
        </p:spPr>
        <p:txBody>
          <a:bodyPr>
            <a:normAutofit/>
          </a:bodyPr>
          <a:lstStyle/>
          <a:p>
            <a:r>
              <a:rPr lang="en-ZA" sz="3600" dirty="0">
                <a:solidFill>
                  <a:schemeClr val="tx2"/>
                </a:solidFill>
              </a:rPr>
              <a:t>Functionality</a:t>
            </a:r>
          </a:p>
        </p:txBody>
      </p:sp>
      <p:sp>
        <p:nvSpPr>
          <p:cNvPr id="3" name="Content Placeholder 2">
            <a:extLst>
              <a:ext uri="{FF2B5EF4-FFF2-40B4-BE49-F238E27FC236}">
                <a16:creationId xmlns:a16="http://schemas.microsoft.com/office/drawing/2014/main" id="{C7B7435F-6927-A2A6-3E25-CC55010A34C0}"/>
              </a:ext>
            </a:extLst>
          </p:cNvPr>
          <p:cNvSpPr>
            <a:spLocks noGrp="1"/>
          </p:cNvSpPr>
          <p:nvPr>
            <p:ph idx="1"/>
          </p:nvPr>
        </p:nvSpPr>
        <p:spPr>
          <a:xfrm>
            <a:off x="804671" y="2421682"/>
            <a:ext cx="5455451" cy="3639289"/>
          </a:xfrm>
        </p:spPr>
        <p:txBody>
          <a:bodyPr anchor="ctr">
            <a:normAutofit/>
          </a:bodyPr>
          <a:lstStyle/>
          <a:p>
            <a:r>
              <a:rPr lang="en-GB" sz="1800" dirty="0">
                <a:solidFill>
                  <a:schemeClr val="tx2"/>
                </a:solidFill>
              </a:rPr>
              <a:t>Our system has added features, it monitors the arrival of the personnel at the emergency location, updates once the emergency has been attended to and finally indicates the number of free emergency vehicles at different areas.</a:t>
            </a:r>
          </a:p>
          <a:p>
            <a:r>
              <a:rPr lang="en-GB" sz="1800" dirty="0">
                <a:solidFill>
                  <a:schemeClr val="tx2"/>
                </a:solidFill>
              </a:rPr>
              <a:t>Ultimately our goal has been achieved but in an improved way. Our application has added features that users can access, these include first aid tips, and fire rescue tips .</a:t>
            </a:r>
            <a:endParaRPr lang="en-ZA"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Ambulance">
            <a:extLst>
              <a:ext uri="{FF2B5EF4-FFF2-40B4-BE49-F238E27FC236}">
                <a16:creationId xmlns:a16="http://schemas.microsoft.com/office/drawing/2014/main" id="{3851BF96-4F59-2B2E-7C69-D10E956C0E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850698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22CEA-1FFA-C999-A5C9-E3DBDF9224B1}"/>
              </a:ext>
            </a:extLst>
          </p:cNvPr>
          <p:cNvSpPr>
            <a:spLocks noGrp="1"/>
          </p:cNvSpPr>
          <p:nvPr>
            <p:ph type="title"/>
          </p:nvPr>
        </p:nvSpPr>
        <p:spPr>
          <a:xfrm>
            <a:off x="904649" y="987915"/>
            <a:ext cx="10640754" cy="775845"/>
          </a:xfrm>
        </p:spPr>
        <p:txBody>
          <a:bodyPr vert="horz" lIns="91440" tIns="45720" rIns="91440" bIns="45720" rtlCol="0" anchor="ctr">
            <a:normAutofit/>
          </a:bodyPr>
          <a:lstStyle/>
          <a:p>
            <a:r>
              <a:rPr lang="en-US" sz="4356" b="1" dirty="0"/>
              <a:t>Technologies used</a:t>
            </a:r>
          </a:p>
        </p:txBody>
      </p:sp>
      <p:grpSp>
        <p:nvGrpSpPr>
          <p:cNvPr id="28" name="Group 14">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29" name="Freeform: Shape 15">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7">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18">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22" name="Freeform: Shape 21">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6EE62A7-A721-5AF9-74AF-5B8F56D02472}"/>
              </a:ext>
            </a:extLst>
          </p:cNvPr>
          <p:cNvSpPr>
            <a:spLocks noGrp="1"/>
          </p:cNvSpPr>
          <p:nvPr>
            <p:ph idx="1"/>
          </p:nvPr>
        </p:nvSpPr>
        <p:spPr>
          <a:xfrm>
            <a:off x="859606" y="1898437"/>
            <a:ext cx="10514346" cy="1139112"/>
          </a:xfrm>
        </p:spPr>
        <p:txBody>
          <a:bodyPr/>
          <a:lstStyle/>
          <a:p>
            <a:pPr marL="226314" indent="-226314" defTabSz="905256">
              <a:spcBef>
                <a:spcPts val="990"/>
              </a:spcBef>
            </a:pPr>
            <a:r>
              <a:rPr lang="en-ZA" sz="2772" kern="1200" dirty="0">
                <a:solidFill>
                  <a:schemeClr val="tx1"/>
                </a:solidFill>
                <a:latin typeface="+mn-lt"/>
                <a:ea typeface="+mn-ea"/>
                <a:cs typeface="+mn-cs"/>
              </a:rPr>
              <a:t>Figma</a:t>
            </a:r>
          </a:p>
          <a:p>
            <a:pPr marL="226314" indent="-226314" defTabSz="905256">
              <a:spcBef>
                <a:spcPts val="990"/>
              </a:spcBef>
            </a:pPr>
            <a:r>
              <a:rPr lang="en-ZA" sz="2772" kern="1200" dirty="0">
                <a:solidFill>
                  <a:schemeClr val="tx1"/>
                </a:solidFill>
                <a:latin typeface="+mn-lt"/>
                <a:ea typeface="+mn-ea"/>
                <a:cs typeface="+mn-cs"/>
              </a:rPr>
              <a:t>C#</a:t>
            </a:r>
          </a:p>
        </p:txBody>
      </p:sp>
      <p:sp>
        <p:nvSpPr>
          <p:cNvPr id="4" name="Title 1">
            <a:extLst>
              <a:ext uri="{FF2B5EF4-FFF2-40B4-BE49-F238E27FC236}">
                <a16:creationId xmlns:a16="http://schemas.microsoft.com/office/drawing/2014/main" id="{88283C3A-31FB-7705-D0D4-23242CC2DCA5}"/>
              </a:ext>
            </a:extLst>
          </p:cNvPr>
          <p:cNvSpPr txBox="1">
            <a:spLocks/>
          </p:cNvSpPr>
          <p:nvPr/>
        </p:nvSpPr>
        <p:spPr>
          <a:xfrm>
            <a:off x="904649" y="2888939"/>
            <a:ext cx="10514346" cy="132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05256">
              <a:spcAft>
                <a:spcPts val="600"/>
              </a:spcAft>
            </a:pPr>
            <a:r>
              <a:rPr lang="en-ZA" sz="4356" b="1" kern="1200" dirty="0">
                <a:solidFill>
                  <a:schemeClr val="tx1"/>
                </a:solidFill>
                <a:latin typeface="+mj-lt"/>
                <a:ea typeface="+mj-ea"/>
                <a:cs typeface="+mj-cs"/>
              </a:rPr>
              <a:t>Security considerations</a:t>
            </a:r>
            <a:endParaRPr lang="en-ZA" b="1" dirty="0"/>
          </a:p>
        </p:txBody>
      </p:sp>
      <p:sp>
        <p:nvSpPr>
          <p:cNvPr id="5" name="Content Placeholder 2">
            <a:extLst>
              <a:ext uri="{FF2B5EF4-FFF2-40B4-BE49-F238E27FC236}">
                <a16:creationId xmlns:a16="http://schemas.microsoft.com/office/drawing/2014/main" id="{BFF6ECB2-94E0-DCEF-B1F9-E05AD11C942C}"/>
              </a:ext>
            </a:extLst>
          </p:cNvPr>
          <p:cNvSpPr txBox="1">
            <a:spLocks/>
          </p:cNvSpPr>
          <p:nvPr/>
        </p:nvSpPr>
        <p:spPr>
          <a:xfrm>
            <a:off x="918104" y="4151083"/>
            <a:ext cx="10514346" cy="1139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6314" indent="-226314" defTabSz="905256">
              <a:spcBef>
                <a:spcPts val="990"/>
              </a:spcBef>
            </a:pPr>
            <a:r>
              <a:rPr lang="en-ZA" sz="2772" kern="1200" dirty="0">
                <a:solidFill>
                  <a:schemeClr val="tx1"/>
                </a:solidFill>
                <a:latin typeface="+mn-lt"/>
                <a:ea typeface="+mn-ea"/>
                <a:cs typeface="+mn-cs"/>
              </a:rPr>
              <a:t>Data encryption </a:t>
            </a:r>
          </a:p>
          <a:p>
            <a:pPr marL="226314" indent="-226314" defTabSz="905256">
              <a:spcBef>
                <a:spcPts val="990"/>
              </a:spcBef>
            </a:pPr>
            <a:r>
              <a:rPr lang="en-ZA" sz="2772" kern="1200" dirty="0">
                <a:solidFill>
                  <a:schemeClr val="tx1"/>
                </a:solidFill>
                <a:latin typeface="+mn-lt"/>
                <a:ea typeface="+mn-ea"/>
                <a:cs typeface="+mn-cs"/>
              </a:rPr>
              <a:t>Input validation </a:t>
            </a:r>
            <a:endParaRPr lang="en-ZA" dirty="0"/>
          </a:p>
        </p:txBody>
      </p:sp>
    </p:spTree>
    <p:extLst>
      <p:ext uri="{BB962C8B-B14F-4D97-AF65-F5344CB8AC3E}">
        <p14:creationId xmlns:p14="http://schemas.microsoft.com/office/powerpoint/2010/main" val="232969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336CE-B2FE-6AFF-2E3F-A75F200260C7}"/>
              </a:ext>
            </a:extLst>
          </p:cNvPr>
          <p:cNvSpPr>
            <a:spLocks noGrp="1"/>
          </p:cNvSpPr>
          <p:nvPr>
            <p:ph type="title"/>
          </p:nvPr>
        </p:nvSpPr>
        <p:spPr>
          <a:xfrm>
            <a:off x="838200" y="557189"/>
            <a:ext cx="3374136" cy="5567891"/>
          </a:xfrm>
        </p:spPr>
        <p:txBody>
          <a:bodyPr>
            <a:normAutofit/>
          </a:bodyPr>
          <a:lstStyle/>
          <a:p>
            <a:r>
              <a:rPr lang="en-ZA" sz="5200" b="1"/>
              <a:t>Business Aspect </a:t>
            </a:r>
          </a:p>
        </p:txBody>
      </p:sp>
      <p:graphicFrame>
        <p:nvGraphicFramePr>
          <p:cNvPr id="5" name="Content Placeholder 2">
            <a:extLst>
              <a:ext uri="{FF2B5EF4-FFF2-40B4-BE49-F238E27FC236}">
                <a16:creationId xmlns:a16="http://schemas.microsoft.com/office/drawing/2014/main" id="{0DAD8F04-A9CD-ACFB-A655-5C53857843FF}"/>
              </a:ext>
            </a:extLst>
          </p:cNvPr>
          <p:cNvGraphicFramePr>
            <a:graphicFrameLocks noGrp="1"/>
          </p:cNvGraphicFramePr>
          <p:nvPr>
            <p:ph idx="1"/>
            <p:extLst>
              <p:ext uri="{D42A27DB-BD31-4B8C-83A1-F6EECF244321}">
                <p14:modId xmlns:p14="http://schemas.microsoft.com/office/powerpoint/2010/main" val="3704872984"/>
              </p:ext>
            </p:extLst>
          </p:nvPr>
        </p:nvGraphicFramePr>
        <p:xfrm>
          <a:off x="5093207" y="304800"/>
          <a:ext cx="6960248" cy="58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E0DF3258-5182-2285-B415-73DDE46C45E4}"/>
              </a:ext>
            </a:extLst>
          </p:cNvPr>
          <p:cNvGrpSpPr/>
          <p:nvPr/>
        </p:nvGrpSpPr>
        <p:grpSpPr>
          <a:xfrm>
            <a:off x="8212345" y="4803169"/>
            <a:ext cx="5062010" cy="1750031"/>
            <a:chOff x="5635800" y="2489404"/>
            <a:chExt cx="5693115" cy="1798695"/>
          </a:xfrm>
        </p:grpSpPr>
        <p:sp>
          <p:nvSpPr>
            <p:cNvPr id="6" name="Rectangle 5">
              <a:extLst>
                <a:ext uri="{FF2B5EF4-FFF2-40B4-BE49-F238E27FC236}">
                  <a16:creationId xmlns:a16="http://schemas.microsoft.com/office/drawing/2014/main" id="{CD3B111E-62FB-4455-988A-E99A38762216}"/>
                </a:ext>
              </a:extLst>
            </p:cNvPr>
            <p:cNvSpPr/>
            <p:nvPr/>
          </p:nvSpPr>
          <p:spPr>
            <a:xfrm>
              <a:off x="5635800" y="2489404"/>
              <a:ext cx="4320000" cy="17986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ZA"/>
            </a:p>
          </p:txBody>
        </p:sp>
        <p:sp>
          <p:nvSpPr>
            <p:cNvPr id="7" name="TextBox 6">
              <a:extLst>
                <a:ext uri="{FF2B5EF4-FFF2-40B4-BE49-F238E27FC236}">
                  <a16:creationId xmlns:a16="http://schemas.microsoft.com/office/drawing/2014/main" id="{051DB380-9C2F-14ED-36F0-0CC4E5904ADF}"/>
                </a:ext>
              </a:extLst>
            </p:cNvPr>
            <p:cNvSpPr txBox="1"/>
            <p:nvPr/>
          </p:nvSpPr>
          <p:spPr>
            <a:xfrm>
              <a:off x="7008915" y="2933782"/>
              <a:ext cx="4320000" cy="9099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900" kern="1200" dirty="0"/>
                <a:t>Different departments (health care , fire department)</a:t>
              </a:r>
              <a:endParaRPr lang="en-US" sz="900" kern="1200" dirty="0"/>
            </a:p>
            <a:p>
              <a:pPr marL="0" lvl="0" indent="0" algn="l" defTabSz="755650">
                <a:lnSpc>
                  <a:spcPct val="90000"/>
                </a:lnSpc>
                <a:spcBef>
                  <a:spcPct val="0"/>
                </a:spcBef>
                <a:spcAft>
                  <a:spcPct val="35000"/>
                </a:spcAft>
                <a:buNone/>
              </a:pPr>
              <a:r>
                <a:rPr lang="en-GB" sz="900" kern="1200" dirty="0"/>
                <a:t>Municipality </a:t>
              </a:r>
              <a:endParaRPr lang="en-US" sz="900" kern="1200" dirty="0"/>
            </a:p>
            <a:p>
              <a:pPr marL="0" lvl="0" indent="0" algn="l" defTabSz="755650">
                <a:lnSpc>
                  <a:spcPct val="90000"/>
                </a:lnSpc>
                <a:spcBef>
                  <a:spcPct val="0"/>
                </a:spcBef>
                <a:spcAft>
                  <a:spcPct val="35000"/>
                </a:spcAft>
                <a:buNone/>
              </a:pPr>
              <a:r>
                <a:rPr lang="en-GB" sz="900" kern="1200" dirty="0"/>
                <a:t>Community </a:t>
              </a:r>
              <a:endParaRPr lang="en-US" sz="900" kern="1200" dirty="0"/>
            </a:p>
            <a:p>
              <a:pPr marL="0" lvl="0" indent="0" algn="l" defTabSz="755650">
                <a:lnSpc>
                  <a:spcPct val="90000"/>
                </a:lnSpc>
                <a:spcBef>
                  <a:spcPct val="0"/>
                </a:spcBef>
                <a:spcAft>
                  <a:spcPct val="35000"/>
                </a:spcAft>
                <a:buNone/>
              </a:pPr>
              <a:r>
                <a:rPr lang="en-GB" sz="900" kern="1200" dirty="0"/>
                <a:t>Network providers</a:t>
              </a:r>
              <a:endParaRPr lang="en-US" sz="900" kern="1200" dirty="0"/>
            </a:p>
            <a:p>
              <a:pPr marL="0" lvl="0" indent="0" algn="l" defTabSz="755650">
                <a:lnSpc>
                  <a:spcPct val="90000"/>
                </a:lnSpc>
                <a:spcBef>
                  <a:spcPct val="0"/>
                </a:spcBef>
                <a:spcAft>
                  <a:spcPct val="35000"/>
                </a:spcAft>
                <a:buNone/>
              </a:pPr>
              <a:r>
                <a:rPr lang="en-GB" sz="900" kern="1200" dirty="0"/>
                <a:t>Google maps</a:t>
              </a:r>
              <a:endParaRPr lang="en-US" sz="900" kern="1200" dirty="0"/>
            </a:p>
          </p:txBody>
        </p:sp>
      </p:grpSp>
      <p:grpSp>
        <p:nvGrpSpPr>
          <p:cNvPr id="8" name="Group 7">
            <a:extLst>
              <a:ext uri="{FF2B5EF4-FFF2-40B4-BE49-F238E27FC236}">
                <a16:creationId xmlns:a16="http://schemas.microsoft.com/office/drawing/2014/main" id="{875DD13E-D366-97DD-1F8C-87F3C58B5B6D}"/>
              </a:ext>
            </a:extLst>
          </p:cNvPr>
          <p:cNvGrpSpPr/>
          <p:nvPr/>
        </p:nvGrpSpPr>
        <p:grpSpPr>
          <a:xfrm>
            <a:off x="9519382" y="3908008"/>
            <a:ext cx="2905300" cy="895161"/>
            <a:chOff x="-73055" y="2489404"/>
            <a:chExt cx="4952855" cy="3585426"/>
          </a:xfrm>
        </p:grpSpPr>
        <p:sp>
          <p:nvSpPr>
            <p:cNvPr id="10" name="Rectangle 9">
              <a:extLst>
                <a:ext uri="{FF2B5EF4-FFF2-40B4-BE49-F238E27FC236}">
                  <a16:creationId xmlns:a16="http://schemas.microsoft.com/office/drawing/2014/main" id="{FEA14584-7A99-B9FC-ACE4-AEC1BE8996FB}"/>
                </a:ext>
              </a:extLst>
            </p:cNvPr>
            <p:cNvSpPr/>
            <p:nvPr/>
          </p:nvSpPr>
          <p:spPr>
            <a:xfrm>
              <a:off x="559800" y="2489404"/>
              <a:ext cx="4320000" cy="17986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ZA"/>
            </a:p>
          </p:txBody>
        </p:sp>
        <p:sp>
          <p:nvSpPr>
            <p:cNvPr id="12" name="TextBox 11">
              <a:extLst>
                <a:ext uri="{FF2B5EF4-FFF2-40B4-BE49-F238E27FC236}">
                  <a16:creationId xmlns:a16="http://schemas.microsoft.com/office/drawing/2014/main" id="{4F306F0C-39A9-73A6-CD37-EE9475360DBF}"/>
                </a:ext>
              </a:extLst>
            </p:cNvPr>
            <p:cNvSpPr txBox="1"/>
            <p:nvPr/>
          </p:nvSpPr>
          <p:spPr>
            <a:xfrm>
              <a:off x="-73055" y="4276135"/>
              <a:ext cx="4320000" cy="179869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100" dirty="0">
                  <a:solidFill>
                    <a:prstClr val="black">
                      <a:hueOff val="0"/>
                      <a:satOff val="0"/>
                      <a:lumOff val="0"/>
                      <a:alphaOff val="0"/>
                    </a:prstClr>
                  </a:solidFill>
                  <a:latin typeface="Calibri" panose="020F0502020204030204"/>
                </a:rPr>
                <a:t>Zero rated </a:t>
              </a:r>
              <a:endParaRPr lang="en-US" sz="1100" dirty="0">
                <a:solidFill>
                  <a:prstClr val="black">
                    <a:hueOff val="0"/>
                    <a:satOff val="0"/>
                    <a:lumOff val="0"/>
                    <a:alphaOff val="0"/>
                  </a:prstClr>
                </a:solidFill>
                <a:latin typeface="Calibri" panose="020F0502020204030204"/>
              </a:endParaRPr>
            </a:p>
          </p:txBody>
        </p:sp>
      </p:grpSp>
      <p:sp>
        <p:nvSpPr>
          <p:cNvPr id="14" name="TextBox 13">
            <a:extLst>
              <a:ext uri="{FF2B5EF4-FFF2-40B4-BE49-F238E27FC236}">
                <a16:creationId xmlns:a16="http://schemas.microsoft.com/office/drawing/2014/main" id="{5B76E11A-FEC3-531B-B4A7-2A0BF6751EE1}"/>
              </a:ext>
            </a:extLst>
          </p:cNvPr>
          <p:cNvSpPr txBox="1"/>
          <p:nvPr/>
        </p:nvSpPr>
        <p:spPr>
          <a:xfrm>
            <a:off x="6193168" y="4393966"/>
            <a:ext cx="2031860" cy="369332"/>
          </a:xfrm>
          <a:prstGeom prst="rect">
            <a:avLst/>
          </a:prstGeom>
          <a:noFill/>
        </p:spPr>
        <p:txBody>
          <a:bodyPr wrap="square" rtlCol="0">
            <a:spAutoFit/>
          </a:bodyPr>
          <a:lstStyle/>
          <a:p>
            <a:r>
              <a:rPr lang="en-ZA" b="1" dirty="0"/>
              <a:t>Accessibility</a:t>
            </a:r>
          </a:p>
        </p:txBody>
      </p:sp>
      <p:sp>
        <p:nvSpPr>
          <p:cNvPr id="16" name="TextBox 15">
            <a:extLst>
              <a:ext uri="{FF2B5EF4-FFF2-40B4-BE49-F238E27FC236}">
                <a16:creationId xmlns:a16="http://schemas.microsoft.com/office/drawing/2014/main" id="{74B52996-C206-3AE3-B5E4-60A96037E90E}"/>
              </a:ext>
            </a:extLst>
          </p:cNvPr>
          <p:cNvSpPr txBox="1"/>
          <p:nvPr/>
        </p:nvSpPr>
        <p:spPr>
          <a:xfrm>
            <a:off x="6193168" y="5486400"/>
            <a:ext cx="1461114" cy="369332"/>
          </a:xfrm>
          <a:prstGeom prst="rect">
            <a:avLst/>
          </a:prstGeom>
          <a:noFill/>
        </p:spPr>
        <p:txBody>
          <a:bodyPr wrap="square" rtlCol="0">
            <a:spAutoFit/>
          </a:bodyPr>
          <a:lstStyle/>
          <a:p>
            <a:r>
              <a:rPr lang="en-ZA" b="1" dirty="0"/>
              <a:t>Key partners</a:t>
            </a:r>
          </a:p>
        </p:txBody>
      </p:sp>
    </p:spTree>
    <p:extLst>
      <p:ext uri="{BB962C8B-B14F-4D97-AF65-F5344CB8AC3E}">
        <p14:creationId xmlns:p14="http://schemas.microsoft.com/office/powerpoint/2010/main" val="30088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70B3A9A-C9C9-311A-2DCD-2047855B1B8E}"/>
              </a:ext>
            </a:extLst>
          </p:cNvPr>
          <p:cNvSpPr>
            <a:spLocks noGrp="1"/>
          </p:cNvSpPr>
          <p:nvPr>
            <p:ph type="title"/>
          </p:nvPr>
        </p:nvSpPr>
        <p:spPr>
          <a:xfrm>
            <a:off x="640080" y="1243013"/>
            <a:ext cx="3855720" cy="4371974"/>
          </a:xfrm>
        </p:spPr>
        <p:txBody>
          <a:bodyPr>
            <a:normAutofit/>
          </a:bodyPr>
          <a:lstStyle/>
          <a:p>
            <a:r>
              <a:rPr lang="en-GB" sz="3600" dirty="0">
                <a:solidFill>
                  <a:schemeClr val="tx2"/>
                </a:solidFill>
              </a:rPr>
              <a:t>Mitigation of false alerts and providing safety to emergency vehicles</a:t>
            </a:r>
            <a:endParaRPr lang="en-ZA" sz="3600" dirty="0">
              <a:solidFill>
                <a:schemeClr val="tx2"/>
              </a:solidFill>
            </a:endParaRPr>
          </a:p>
        </p:txBody>
      </p:sp>
      <p:sp>
        <p:nvSpPr>
          <p:cNvPr id="3" name="Content Placeholder 2">
            <a:extLst>
              <a:ext uri="{FF2B5EF4-FFF2-40B4-BE49-F238E27FC236}">
                <a16:creationId xmlns:a16="http://schemas.microsoft.com/office/drawing/2014/main" id="{2989A685-A9A9-FA42-00E6-6FEA1B7BB6C8}"/>
              </a:ext>
            </a:extLst>
          </p:cNvPr>
          <p:cNvSpPr>
            <a:spLocks noGrp="1"/>
          </p:cNvSpPr>
          <p:nvPr>
            <p:ph idx="1"/>
          </p:nvPr>
        </p:nvSpPr>
        <p:spPr>
          <a:xfrm>
            <a:off x="6172200" y="804672"/>
            <a:ext cx="5221224" cy="5230368"/>
          </a:xfrm>
        </p:spPr>
        <p:txBody>
          <a:bodyPr anchor="ctr">
            <a:normAutofit/>
          </a:bodyPr>
          <a:lstStyle/>
          <a:p>
            <a:r>
              <a:rPr lang="en-GB" sz="1800">
                <a:solidFill>
                  <a:schemeClr val="tx2"/>
                </a:solidFill>
              </a:rPr>
              <a:t>Our goal is to ensure safety during emergency dispatchment by working closely with the CPF. However, we face challenges in overcrowded areas where streets are barely visible, making it difficult to reach patients in distress. To address this, our application immediately notifies a CPF member when we receive an alert. The CPF member then assists us in confirming whether the alert is genuine and helps emergency personnel identify the household in need of assistance. This also helps prevent emergency vehicles from being targeted by hijackers. In cases where the community member has collapsed, the CPF member can arrive first and still confirm whether they need assistance.</a:t>
            </a:r>
            <a:endParaRPr lang="en-ZA" sz="1800">
              <a:solidFill>
                <a:schemeClr val="tx2"/>
              </a:solidFill>
            </a:endParaRPr>
          </a:p>
        </p:txBody>
      </p:sp>
    </p:spTree>
    <p:extLst>
      <p:ext uri="{BB962C8B-B14F-4D97-AF65-F5344CB8AC3E}">
        <p14:creationId xmlns:p14="http://schemas.microsoft.com/office/powerpoint/2010/main" val="3965793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531</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WHO’S NEXT</vt:lpstr>
      <vt:lpstr>PowerPoint Presentation</vt:lpstr>
      <vt:lpstr>Problem Statement</vt:lpstr>
      <vt:lpstr>Functionality</vt:lpstr>
      <vt:lpstr>Mitigation of false alerts and providing safety to emergency vehicles</vt:lpstr>
      <vt:lpstr>Functionality</vt:lpstr>
      <vt:lpstr>Technologies used</vt:lpstr>
      <vt:lpstr>Business Aspect </vt:lpstr>
      <vt:lpstr>Mitigation of false alerts and providing safety to emergency vehicles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WHO’S NEXT</dc:title>
  <dc:creator>Siphokazi Malesa</dc:creator>
  <cp:lastModifiedBy>Siphokazi Malesa</cp:lastModifiedBy>
  <cp:revision>7</cp:revision>
  <dcterms:created xsi:type="dcterms:W3CDTF">2023-10-01T01:57:13Z</dcterms:created>
  <dcterms:modified xsi:type="dcterms:W3CDTF">2023-10-01T12:05:08Z</dcterms:modified>
</cp:coreProperties>
</file>