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9"/>
  </p:notesMasterIdLst>
  <p:handoutMasterIdLst>
    <p:handoutMasterId r:id="rId20"/>
  </p:handoutMasterIdLst>
  <p:sldIdLst>
    <p:sldId id="327" r:id="rId2"/>
    <p:sldId id="328" r:id="rId3"/>
    <p:sldId id="344" r:id="rId4"/>
    <p:sldId id="329" r:id="rId5"/>
    <p:sldId id="332" r:id="rId6"/>
    <p:sldId id="330" r:id="rId7"/>
    <p:sldId id="331" r:id="rId8"/>
    <p:sldId id="334" r:id="rId9"/>
    <p:sldId id="338" r:id="rId10"/>
    <p:sldId id="333" r:id="rId11"/>
    <p:sldId id="337" r:id="rId12"/>
    <p:sldId id="335" r:id="rId13"/>
    <p:sldId id="336" r:id="rId14"/>
    <p:sldId id="339" r:id="rId15"/>
    <p:sldId id="340" r:id="rId16"/>
    <p:sldId id="342" r:id="rId17"/>
    <p:sldId id="341" r:id="rId1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44"/>
            <p14:sldId id="329"/>
            <p14:sldId id="332"/>
            <p14:sldId id="330"/>
            <p14:sldId id="331"/>
            <p14:sldId id="334"/>
            <p14:sldId id="338"/>
            <p14:sldId id="333"/>
            <p14:sldId id="337"/>
            <p14:sldId id="335"/>
            <p14:sldId id="336"/>
            <p14:sldId id="339"/>
            <p14:sldId id="340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56" d="100"/>
          <a:sy n="56" d="100"/>
        </p:scale>
        <p:origin x="8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has other uses outside of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6261AA91-4F22-4FBC-8E24-42CED94021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Core Controllers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C is for Controller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IHttpActionResult</a:t>
            </a:r>
            <a:r>
              <a:rPr lang="en-US" dirty="0"/>
              <a:t> encapsulates controller decision</a:t>
            </a:r>
          </a:p>
          <a:p>
            <a:r>
              <a:rPr lang="en-US" dirty="0"/>
              <a:t>Execution of result is later in the MVC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95600"/>
            <a:ext cx="5162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658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base class provides convenience methods</a:t>
            </a:r>
          </a:p>
          <a:p>
            <a:pPr lvl="1"/>
            <a:r>
              <a:rPr lang="en-US" dirty="0"/>
              <a:t>Created, </a:t>
            </a:r>
            <a:r>
              <a:rPr lang="en-US" dirty="0" err="1"/>
              <a:t>HttpNotFound</a:t>
            </a:r>
            <a:r>
              <a:rPr lang="en-US" dirty="0"/>
              <a:t>, 	Redirect,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971800"/>
            <a:ext cx="8005762" cy="20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355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format is JSON </a:t>
            </a:r>
          </a:p>
          <a:p>
            <a:r>
              <a:rPr lang="en-US" dirty="0"/>
              <a:t>XML formatter not included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95562"/>
            <a:ext cx="7800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1515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in </a:t>
            </a:r>
            <a:r>
              <a:rPr lang="en-US" dirty="0" err="1"/>
              <a:t>ConfigureServices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247900"/>
            <a:ext cx="75533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41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work on actions, controllers, and globally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78486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142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and filters can all use constructor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90800"/>
            <a:ext cx="70008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2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FromServices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allows binding on properties</a:t>
            </a:r>
          </a:p>
          <a:p>
            <a:r>
              <a:rPr lang="en-US" dirty="0"/>
              <a:t>Even works with model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90800"/>
            <a:ext cx="71247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7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The Pattern</a:t>
            </a: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80410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95A2-5E83-424F-80DC-FCDA7E49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Faces of ASP.NET Core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4C10545-08CA-44ED-A702-D24483A50A0C}"/>
              </a:ext>
            </a:extLst>
          </p:cNvPr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51184F4-01BE-4425-B2A2-AF760F74B3E3}"/>
              </a:ext>
            </a:extLst>
          </p:cNvPr>
          <p:cNvSpPr/>
          <p:nvPr/>
        </p:nvSpPr>
        <p:spPr bwMode="auto">
          <a:xfrm rot="2489159">
            <a:off x="2832877" y="2769887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D8B859-74DC-463E-9BEF-8A431E3F3541}"/>
              </a:ext>
            </a:extLst>
          </p:cNvPr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MVC Framework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04A4EA-4E81-4CB8-AF8F-A1168B1AC796}"/>
              </a:ext>
            </a:extLst>
          </p:cNvPr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Controllers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(for APIs)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7390BB-562E-4447-B05F-71E19BF6692B}"/>
              </a:ext>
            </a:extLst>
          </p:cNvPr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Razor Pages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(for HTML)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B2373D-B76E-4CD2-B495-9D22C6E10DA6}"/>
              </a:ext>
            </a:extLst>
          </p:cNvPr>
          <p:cNvSpPr/>
          <p:nvPr/>
        </p:nvSpPr>
        <p:spPr bwMode="auto">
          <a:xfrm>
            <a:off x="152400" y="46482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latin typeface="Tekton Pro" pitchFamily="34" charset="0"/>
              </a:rPr>
              <a:t>SignalR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(for Realtime)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017034-4D9E-4787-B9CB-58631E5EAEB5}"/>
              </a:ext>
            </a:extLst>
          </p:cNvPr>
          <p:cNvSpPr/>
          <p:nvPr/>
        </p:nvSpPr>
        <p:spPr bwMode="auto">
          <a:xfrm>
            <a:off x="2724150" y="46482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latin typeface="Tekton Pro" pitchFamily="34" charset="0"/>
              </a:rPr>
              <a:t>gRPC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(for APIs)</a:t>
            </a:r>
          </a:p>
        </p:txBody>
      </p:sp>
    </p:spTree>
    <p:extLst>
      <p:ext uri="{BB962C8B-B14F-4D97-AF65-F5344CB8AC3E}">
        <p14:creationId xmlns:p14="http://schemas.microsoft.com/office/powerpoint/2010/main" val="3845968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frameworks require services </a:t>
            </a:r>
          </a:p>
          <a:p>
            <a:r>
              <a:rPr lang="en-US" dirty="0"/>
              <a:t>And then some middleware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4CD38-6336-4BB4-9676-AA158702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10" y="2667000"/>
            <a:ext cx="7391780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212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POCOs with a Controller name suffix</a:t>
            </a:r>
          </a:p>
          <a:p>
            <a:r>
              <a:rPr lang="en-US" dirty="0"/>
              <a:t>Or, derive from Controller base class</a:t>
            </a:r>
          </a:p>
          <a:p>
            <a:r>
              <a:rPr lang="en-US" dirty="0"/>
              <a:t>Public methods are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76600"/>
            <a:ext cx="4743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6834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Endpoints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determines where to go</a:t>
            </a:r>
          </a:p>
          <a:p>
            <a:r>
              <a:rPr lang="en-US" dirty="0"/>
              <a:t>Endpoints will send the request to destination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185E-E495-4C71-8B55-A6F63789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5131064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861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routing rules inline with a controller</a:t>
            </a:r>
          </a:p>
          <a:p>
            <a:r>
              <a:rPr lang="en-US" dirty="0"/>
              <a:t>Use [controller] and [action] tokens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Routing versus Named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works with actions and API style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38400"/>
            <a:ext cx="5210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45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Base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access to HTTP context, current user, request, response</a:t>
            </a:r>
          </a:p>
          <a:p>
            <a:r>
              <a:rPr lang="en-US" dirty="0"/>
              <a:t>Provides </a:t>
            </a:r>
            <a:r>
              <a:rPr lang="en-US" dirty="0" err="1"/>
              <a:t>IActionResult</a:t>
            </a:r>
            <a:r>
              <a:rPr lang="en-US" dirty="0"/>
              <a:t>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90825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236</Words>
  <Application>Microsoft Office PowerPoint</Application>
  <PresentationFormat>On-screen Show (4:3)</PresentationFormat>
  <Paragraphs>60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Tekton Pro</vt:lpstr>
      <vt:lpstr>Verdana</vt:lpstr>
      <vt:lpstr>Wingdings</vt:lpstr>
      <vt:lpstr>1_SapphireTemplate</vt:lpstr>
      <vt:lpstr>ASP.NET Core Controllers</vt:lpstr>
      <vt:lpstr>MVC – The Pattern</vt:lpstr>
      <vt:lpstr>The Faces of ASP.NET Core</vt:lpstr>
      <vt:lpstr>Setup</vt:lpstr>
      <vt:lpstr>Controllers</vt:lpstr>
      <vt:lpstr>Routing and Endpoints</vt:lpstr>
      <vt:lpstr>Routing with Attributes</vt:lpstr>
      <vt:lpstr>Verb Routing versus Named Actions</vt:lpstr>
      <vt:lpstr>Controller Base Class</vt:lpstr>
      <vt:lpstr>Action Results</vt:lpstr>
      <vt:lpstr>Action Result Helpers</vt:lpstr>
      <vt:lpstr>Content Negotiation</vt:lpstr>
      <vt:lpstr>MVC Options</vt:lpstr>
      <vt:lpstr>Action Filters</vt:lpstr>
      <vt:lpstr>Dependency Injection</vt:lpstr>
      <vt:lpstr>[FromServices]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1107</cp:revision>
  <dcterms:created xsi:type="dcterms:W3CDTF">2007-12-27T20:50:38Z</dcterms:created>
  <dcterms:modified xsi:type="dcterms:W3CDTF">2019-10-17T17:40:48Z</dcterms:modified>
</cp:coreProperties>
</file>