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98" r:id="rId5"/>
    <p:sldId id="29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B4F2F16-BA58-436E-99C4-412377A0C918}">
          <p14:sldIdLst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31" autoAdjust="0"/>
  </p:normalViewPr>
  <p:slideViewPr>
    <p:cSldViewPr snapToGrid="0">
      <p:cViewPr>
        <p:scale>
          <a:sx n="133" d="100"/>
          <a:sy n="133" d="100"/>
        </p:scale>
        <p:origin x="64" y="7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9/13/2019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rgbClr val="D3D3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6785" y="6361483"/>
            <a:ext cx="464344" cy="400188"/>
          </a:xfrm>
          <a:prstGeom prst="roundRect">
            <a:avLst>
              <a:gd name="adj" fmla="val 9526"/>
            </a:avLst>
          </a:prstGeom>
          <a:noFill/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A34272-F1C8-4BAD-ACD1-8B06864A6DEF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10365041" y="6445743"/>
            <a:ext cx="1219306" cy="2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1E3FD6E-072E-4DAF-96B6-BA6EA33DB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519" y="189161"/>
            <a:ext cx="2128357" cy="212835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1C1F905-2FAC-49F7-95D4-2458CA9A1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821" y="3590575"/>
            <a:ext cx="9383129" cy="319164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/>
                </a:solidFill>
              </a:rPr>
              <a:t>ASP.NET Core 3</a:t>
            </a:r>
            <a:br>
              <a:rPr lang="en-US" dirty="0">
                <a:solidFill>
                  <a:schemeClr val="accent6"/>
                </a:solidFill>
              </a:rPr>
            </a:br>
            <a:br>
              <a:rPr lang="en-US" dirty="0">
                <a:solidFill>
                  <a:schemeClr val="accent6"/>
                </a:solidFill>
              </a:rPr>
            </a:br>
            <a:r>
              <a:rPr lang="en-US" sz="4000" dirty="0">
                <a:solidFill>
                  <a:schemeClr val="accent6"/>
                </a:solidFill>
              </a:rPr>
              <a:t>Building Apps &amp; Services</a:t>
            </a:r>
            <a:br>
              <a:rPr lang="en-US" sz="4000" dirty="0">
                <a:solidFill>
                  <a:schemeClr val="accent6"/>
                </a:solidFill>
              </a:rPr>
            </a:br>
            <a:r>
              <a:rPr lang="en-US" sz="4000" dirty="0">
                <a:solidFill>
                  <a:schemeClr val="accent6"/>
                </a:solidFill>
              </a:rPr>
              <a:t> . . . Whats New!?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96D0107-BD79-4806-90CC-A9E9312E9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0536" y="5839763"/>
            <a:ext cx="4000500" cy="758933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K. Scott Allen</a:t>
            </a:r>
          </a:p>
          <a:p>
            <a:pPr algn="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@OdeToCode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ED7D9C-B11F-4B9C-A824-F6CD09BA4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4133" y="352276"/>
            <a:ext cx="853707" cy="853707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2034088-A9D1-4D7D-93EF-BCB23C6B5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9427" y="1155766"/>
            <a:ext cx="1403118" cy="14031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361A9-B2CE-4CA4-A930-39F81E745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2073" y="352276"/>
            <a:ext cx="2947863" cy="196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4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9D017-DF12-4AE6-91DC-FBC83885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8DC94-D3E9-4D73-94BA-7F1D5BDEFCE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74900-2BB1-4696-8E74-372784047B6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</a:t>
            </a:fld>
            <a:endParaRPr lang="en-US" noProof="0" dirty="0"/>
          </a:p>
        </p:txBody>
      </p:sp>
      <p:pic>
        <p:nvPicPr>
          <p:cNvPr id="13" name="Content Placeholder 10">
            <a:extLst>
              <a:ext uri="{FF2B5EF4-FFF2-40B4-BE49-F238E27FC236}">
                <a16:creationId xmlns:a16="http://schemas.microsoft.com/office/drawing/2014/main" id="{89C8C398-40F5-47A8-B3CB-0D1713764CB5}"/>
              </a:ext>
            </a:extLst>
          </p:cNvPr>
          <p:cNvPicPr>
            <a:picLocks noGrp="1" noChangeAspect="1"/>
          </p:cNvPicPr>
          <p:nvPr>
            <p:ph idx="34"/>
          </p:nvPr>
        </p:nvPicPr>
        <p:blipFill>
          <a:blip r:embed="rId2"/>
          <a:stretch>
            <a:fillRect/>
          </a:stretch>
        </p:blipFill>
        <p:spPr>
          <a:xfrm>
            <a:off x="8172450" y="2652209"/>
            <a:ext cx="3598863" cy="2398131"/>
          </a:xfrm>
          <a:prstGeom prst="rect">
            <a:avLst/>
          </a:prstGeom>
        </p:spPr>
      </p:pic>
      <p:pic>
        <p:nvPicPr>
          <p:cNvPr id="15" name="Content Placeholder 9" descr="A close up of a logo&#10;&#10;Description automatically generated">
            <a:extLst>
              <a:ext uri="{FF2B5EF4-FFF2-40B4-BE49-F238E27FC236}">
                <a16:creationId xmlns:a16="http://schemas.microsoft.com/office/drawing/2014/main" id="{8EBFA666-E162-451C-B1AB-A756B70AFB18}"/>
              </a:ext>
            </a:extLst>
          </p:cNvPr>
          <p:cNvPicPr>
            <a:picLocks noGrp="1" noChangeAspect="1"/>
          </p:cNvPicPr>
          <p:nvPr>
            <p:ph idx="33"/>
          </p:nvPr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02125" y="2051050"/>
            <a:ext cx="3600450" cy="3600450"/>
          </a:xfrm>
          <a:prstGeom prst="rect">
            <a:avLst/>
          </a:prstGeom>
        </p:spPr>
      </p:pic>
      <p:pic>
        <p:nvPicPr>
          <p:cNvPr id="17" name="Content Placeholder 7" descr="A close up of a sign&#10;&#10;Description automatically generated">
            <a:extLst>
              <a:ext uri="{FF2B5EF4-FFF2-40B4-BE49-F238E27FC236}">
                <a16:creationId xmlns:a16="http://schemas.microsoft.com/office/drawing/2014/main" id="{8DC43BBD-7FA7-4429-8056-1ABBC9FF0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1800" y="2051050"/>
            <a:ext cx="36004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85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61FE8A-8F15-409F-AF62-619C69C0D537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Corbel</vt:lpstr>
      <vt:lpstr>Times New Roman</vt:lpstr>
      <vt:lpstr>Office Theme</vt:lpstr>
      <vt:lpstr>ASP.NET Core 3  Building Apps &amp; Services  . . . Whats New!?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2019-06-21T08:19:36Z</dcterms:created>
  <dcterms:modified xsi:type="dcterms:W3CDTF">2019-09-13T19:26:26Z</dcterms:modified>
</cp:coreProperties>
</file>