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32" r:id="rId5"/>
    <p:sldId id="334" r:id="rId6"/>
    <p:sldId id="335" r:id="rId7"/>
    <p:sldId id="336" r:id="rId8"/>
    <p:sldId id="338" r:id="rId9"/>
    <p:sldId id="337" r:id="rId10"/>
    <p:sldId id="341" r:id="rId11"/>
    <p:sldId id="342" r:id="rId12"/>
    <p:sldId id="343" r:id="rId13"/>
    <p:sldId id="344" r:id="rId14"/>
    <p:sldId id="345" r:id="rId15"/>
    <p:sldId id="346" r:id="rId16"/>
    <p:sldId id="340" r:id="rId17"/>
    <p:sldId id="339" r:id="rId18"/>
    <p:sldId id="347" r:id="rId19"/>
    <p:sldId id="333" r:id="rId20"/>
    <p:sldId id="348" r:id="rId21"/>
    <p:sldId id="349" r:id="rId22"/>
    <p:sldId id="350" r:id="rId23"/>
    <p:sldId id="351" r:id="rId24"/>
    <p:sldId id="352" r:id="rId25"/>
    <p:sldId id="353" r:id="rId26"/>
    <p:sldId id="3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B4F2F16-BA58-436E-99C4-412377A0C918}">
          <p14:sldIdLst>
            <p14:sldId id="332"/>
            <p14:sldId id="334"/>
            <p14:sldId id="335"/>
            <p14:sldId id="336"/>
            <p14:sldId id="338"/>
            <p14:sldId id="337"/>
            <p14:sldId id="341"/>
            <p14:sldId id="342"/>
            <p14:sldId id="343"/>
            <p14:sldId id="344"/>
            <p14:sldId id="345"/>
            <p14:sldId id="346"/>
            <p14:sldId id="340"/>
            <p14:sldId id="339"/>
            <p14:sldId id="347"/>
            <p14:sldId id="333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85978" autoAdjust="0"/>
  </p:normalViewPr>
  <p:slideViewPr>
    <p:cSldViewPr snapToGrid="0">
      <p:cViewPr>
        <p:scale>
          <a:sx n="80" d="100"/>
          <a:sy n="80" d="100"/>
        </p:scale>
        <p:origin x="1216" y="14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9/17/2019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805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785" y="636148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4272-F1C8-4BAD-ACD1-8B06864A6DE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365041" y="6445743"/>
            <a:ext cx="121930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  <p:sldLayoutId id="214748367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detocode.com/" TargetMode="External"/><Relationship Id="rId2" Type="http://schemas.openxmlformats.org/officeDocument/2006/relationships/hyperlink" Target="mailto:scott@OdeToCode.com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F3141809-9B98-4BF3-AC03-52BD30D1D682}"/>
              </a:ext>
            </a:extLst>
          </p:cNvPr>
          <p:cNvSpPr txBox="1">
            <a:spLocks/>
          </p:cNvSpPr>
          <p:nvPr/>
        </p:nvSpPr>
        <p:spPr>
          <a:xfrm>
            <a:off x="6867729" y="4105073"/>
            <a:ext cx="4936786" cy="2602150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6"/>
                </a:solidFill>
              </a:rPr>
              <a:t> ASP.NET Core 3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1800" spc="-150" dirty="0">
                <a:solidFill>
                  <a:schemeClr val="accent6"/>
                </a:solidFill>
              </a:rPr>
              <a:t>Building Apps &amp; Services  -  Whats New?</a:t>
            </a:r>
            <a:br>
              <a:rPr lang="en-US" sz="1800" spc="-150" dirty="0">
                <a:solidFill>
                  <a:schemeClr val="accent6"/>
                </a:solidFill>
              </a:rPr>
            </a:br>
            <a:br>
              <a:rPr lang="en-US" sz="2800" spc="-150" dirty="0">
                <a:solidFill>
                  <a:schemeClr val="accent6"/>
                </a:solidFill>
              </a:rPr>
            </a:br>
            <a:r>
              <a:rPr lang="en-US" sz="2800" spc="-150" dirty="0">
                <a:solidFill>
                  <a:schemeClr val="accent6"/>
                </a:solidFill>
              </a:rPr>
              <a:t> </a:t>
            </a:r>
            <a:r>
              <a:rPr lang="en-US" sz="2000" spc="-150" dirty="0">
                <a:solidFill>
                  <a:schemeClr val="accent6"/>
                </a:solidFill>
              </a:rPr>
              <a:t>K. Scott Allen</a:t>
            </a:r>
            <a:br>
              <a:rPr lang="en-US" sz="2000" spc="-150" dirty="0">
                <a:solidFill>
                  <a:schemeClr val="accent6"/>
                </a:solidFill>
              </a:rPr>
            </a:br>
            <a:r>
              <a:rPr lang="en-US" sz="2000" spc="-150" dirty="0">
                <a:solidFill>
                  <a:schemeClr val="accent6"/>
                </a:solidFill>
              </a:rPr>
              <a:t> @OdeToCode</a:t>
            </a:r>
            <a:br>
              <a:rPr lang="en-US" sz="16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679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51B6-312E-4A5D-83F6-E1D166F4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an ASP.NET Core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DCCFA-90BA-4D55-8415-48B0E260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38" y="2266092"/>
            <a:ext cx="8877756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8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CCAD-91FF-41E9-8536-4467B008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1A5B2-B162-4551-A00A-87B3DC6E9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6E81E-F275-4716-BFC8-C7DDA522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1" y="1185927"/>
            <a:ext cx="11147597" cy="52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1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4470-7E26-460F-A3C7-C6F07A0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4083-11E6-401A-9822-35A1B82C5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11AC-4B9B-4C0A-831D-92369442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72" y="2265744"/>
            <a:ext cx="8757100" cy="2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77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B02-5A7E-4FDD-BE32-DC43DF0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Hosting Long Running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089E-0BBF-4B28-8398-8EEC57959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88003-4614-4C7B-ADCB-66F00EB1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47" y="1201599"/>
            <a:ext cx="7785563" cy="53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6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78C1-FBD0-4D73-83AA-D1AE83DB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 for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4908-D906-4FB4-8793-6307E131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46" y="1333901"/>
            <a:ext cx="9023814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77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A4E-802C-4912-9C39-D9B336CA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for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66512-1BFB-40AA-83CC-ABE3BDF6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80" y="1923972"/>
            <a:ext cx="8560240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2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6B3B-AE11-4D6D-8A7B-12F3ECA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- Performance is a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0619-42FC-403F-9317-B1308948A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2B57-E45A-4EC0-8038-E8F5C673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2" y="1065666"/>
            <a:ext cx="11638700" cy="5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67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using declaration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6A49-77D6-4C02-98DF-49ACCDD8F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EA81E-8FA7-4FE7-88BC-854B03C6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1997001"/>
            <a:ext cx="629317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12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better switch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4C344-3E93-4C31-9377-CE85C2E9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70" y="1768389"/>
            <a:ext cx="7969660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4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default interface </a:t>
            </a:r>
            <a:r>
              <a:rPr lang="en-US" dirty="0" err="1"/>
              <a:t>impl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0A6BE-E3A0-455D-A102-70BCC139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4" y="1415946"/>
            <a:ext cx="6845652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A059-010D-4666-BDE6-A439D5C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ASP.NET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6FDD2-A272-49CE-9A94-EBB8C8F6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" y="1365975"/>
            <a:ext cx="10597117" cy="46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1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async streams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C5FCC-1A10-4BA4-A1D5-EF852821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4" y="1701711"/>
            <a:ext cx="781725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Range and Index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83A18-58B2-4BA7-9396-CCC712B7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28" y="1882695"/>
            <a:ext cx="8623743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6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B2F-7FF3-42E7-98EF-A7525E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Builds on C# - Nullable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531A4-9D70-4846-8FBC-A1042A91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87" y="1819192"/>
            <a:ext cx="536602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4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196-283E-4C8A-A22F-14296B9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CC58-B4C8-4995-9FC0-E726FE41C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scott@OdeToCode.com</a:t>
            </a:r>
            <a:endParaRPr lang="en-US" sz="4400" dirty="0"/>
          </a:p>
          <a:p>
            <a:r>
              <a:rPr lang="en-US" sz="4400" dirty="0">
                <a:hlinkClick r:id="rId3"/>
              </a:rPr>
              <a:t>https://odetocode.com/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801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F1E2-679D-4295-8C8D-E68EF77E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9DAD-9D15-470A-8D29-C19702F3F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necessarily a web server 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5A9C-2285-4EED-8F2C-69A452C6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38" y="2371409"/>
            <a:ext cx="8299877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8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2902-F16B-47DD-811B-29ABAE63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9D87-EF18-4DA7-8F52-EC404FCEB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E7DA-F992-4893-8E2F-664CC84D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69" y="2438677"/>
            <a:ext cx="8166520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68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2C77-3F1C-4E1C-9D10-28A9D17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for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7C85E-1339-4750-99F9-96ECABE4C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75FB5-1230-4017-822C-44109489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98" y="1635361"/>
            <a:ext cx="8109367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6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E0E3-3719-418C-957B-85DFAAC4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System.Text.Json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4675-4CE7-4E35-A354-684838E30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D4440-B8D8-4591-A9B9-51F831C1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85" y="1338299"/>
            <a:ext cx="7981384" cy="52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62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88B-218B-4D3B-B9FD-26637A7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</a:t>
            </a:r>
            <a:r>
              <a:rPr lang="en-US" dirty="0" err="1"/>
              <a:t>gRPC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F7EDF-9C0A-40DE-8F84-3A50627F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408" y="1536496"/>
            <a:ext cx="7751184" cy="3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38F8-6CF6-434B-81B9-B53C44D7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308C-00C5-4845-98BD-383F5873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" y="1241015"/>
            <a:ext cx="5359675" cy="18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8E4CC-3E4E-46CB-9142-4635692B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45" y="2733938"/>
            <a:ext cx="5493032" cy="1994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45B87-49CB-434F-98A7-1D6B28DEC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73" y="4317692"/>
            <a:ext cx="5442230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C35F-DEE9-4752-A39A-816C987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Buffers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B494-D778-4853-A94B-03EBB031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1686317"/>
            <a:ext cx="9423884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purl.org/dc/dcmitype/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Myriad Pro</vt:lpstr>
      <vt:lpstr>Myriad Pro Light</vt:lpstr>
      <vt:lpstr>Times New Roman</vt:lpstr>
      <vt:lpstr>Wingdings</vt:lpstr>
      <vt:lpstr>Office Theme</vt:lpstr>
      <vt:lpstr>PowerPoint Presentation</vt:lpstr>
      <vt:lpstr>Getting Started with ASP.NET Core</vt:lpstr>
      <vt:lpstr>Creating a Host</vt:lpstr>
      <vt:lpstr>Configure Middleware</vt:lpstr>
      <vt:lpstr>Controllers for APIs</vt:lpstr>
      <vt:lpstr>New: System.Text.Json</vt:lpstr>
      <vt:lpstr>New: gRPC</vt:lpstr>
      <vt:lpstr>PowerPoint Presentation</vt:lpstr>
      <vt:lpstr>Protocol Buffers</vt:lpstr>
      <vt:lpstr>gRPC in an ASP.NET Core Project</vt:lpstr>
      <vt:lpstr>Service Implementation</vt:lpstr>
      <vt:lpstr>Client Implementation</vt:lpstr>
      <vt:lpstr>New: Hosting Long Running Tasks</vt:lpstr>
      <vt:lpstr>Razor Pages for HTML</vt:lpstr>
      <vt:lpstr>Blazor for Components</vt:lpstr>
      <vt:lpstr>.NET Core - Performance is a Feature</vt:lpstr>
      <vt:lpstr>.NET Core Builds on C# - using declaration</vt:lpstr>
      <vt:lpstr>.NET Core Builds on C# - better switch statements</vt:lpstr>
      <vt:lpstr>.NET Core Builds on C# - default interface impl</vt:lpstr>
      <vt:lpstr>.NET Core Builds on C# - async streams</vt:lpstr>
      <vt:lpstr>.NET Core Builds on C# - Range and Index</vt:lpstr>
      <vt:lpstr>.NET Core Builds on C# - Nullable 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2019-06-21T08:19:36Z</dcterms:created>
  <dcterms:modified xsi:type="dcterms:W3CDTF">2019-09-18T00:05:01Z</dcterms:modified>
</cp:coreProperties>
</file>