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332" r:id="rId5"/>
    <p:sldId id="334" r:id="rId6"/>
    <p:sldId id="335" r:id="rId7"/>
    <p:sldId id="336" r:id="rId8"/>
    <p:sldId id="338" r:id="rId9"/>
    <p:sldId id="337" r:id="rId10"/>
    <p:sldId id="341" r:id="rId11"/>
    <p:sldId id="342" r:id="rId12"/>
    <p:sldId id="343" r:id="rId13"/>
    <p:sldId id="344" r:id="rId14"/>
    <p:sldId id="345" r:id="rId15"/>
    <p:sldId id="346" r:id="rId16"/>
    <p:sldId id="340" r:id="rId17"/>
    <p:sldId id="339" r:id="rId18"/>
    <p:sldId id="347" r:id="rId19"/>
    <p:sldId id="333" r:id="rId20"/>
    <p:sldId id="348" r:id="rId21"/>
    <p:sldId id="349" r:id="rId22"/>
    <p:sldId id="350" r:id="rId23"/>
    <p:sldId id="351" r:id="rId24"/>
    <p:sldId id="352" r:id="rId25"/>
    <p:sldId id="353" r:id="rId26"/>
    <p:sldId id="355" r:id="rId27"/>
    <p:sldId id="356" r:id="rId28"/>
    <p:sldId id="358" r:id="rId29"/>
    <p:sldId id="357" r:id="rId30"/>
    <p:sldId id="35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B4F2F16-BA58-436E-99C4-412377A0C918}">
          <p14:sldIdLst>
            <p14:sldId id="332"/>
            <p14:sldId id="334"/>
            <p14:sldId id="335"/>
            <p14:sldId id="336"/>
            <p14:sldId id="338"/>
            <p14:sldId id="337"/>
            <p14:sldId id="341"/>
            <p14:sldId id="342"/>
            <p14:sldId id="343"/>
            <p14:sldId id="344"/>
            <p14:sldId id="345"/>
            <p14:sldId id="346"/>
            <p14:sldId id="340"/>
            <p14:sldId id="339"/>
            <p14:sldId id="347"/>
            <p14:sldId id="333"/>
            <p14:sldId id="348"/>
            <p14:sldId id="349"/>
            <p14:sldId id="350"/>
            <p14:sldId id="351"/>
            <p14:sldId id="352"/>
            <p14:sldId id="353"/>
            <p14:sldId id="355"/>
            <p14:sldId id="356"/>
            <p14:sldId id="358"/>
            <p14:sldId id="357"/>
            <p14:sldId id="35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6" autoAdjust="0"/>
    <p:restoredTop sz="85978" autoAdjust="0"/>
  </p:normalViewPr>
  <p:slideViewPr>
    <p:cSldViewPr snapToGrid="0">
      <p:cViewPr varScale="1">
        <p:scale>
          <a:sx n="131" d="100"/>
          <a:sy n="131" d="100"/>
        </p:scale>
        <p:origin x="108" y="3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9/30/2019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8051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rgbClr val="D3D3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6785" y="6361483"/>
            <a:ext cx="464344" cy="400188"/>
          </a:xfrm>
          <a:prstGeom prst="roundRect">
            <a:avLst>
              <a:gd name="adj" fmla="val 9526"/>
            </a:avLst>
          </a:prstGeom>
          <a:noFill/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A34272-F1C8-4BAD-ACD1-8B06864A6DEF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365041" y="6445743"/>
            <a:ext cx="1219306" cy="2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  <p:sldLayoutId id="214748367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odetocode.com/" TargetMode="External"/><Relationship Id="rId2" Type="http://schemas.openxmlformats.org/officeDocument/2006/relationships/hyperlink" Target="mailto:scott@OdeToCode.com" TargetMode="Externa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F3141809-9B98-4BF3-AC03-52BD30D1D682}"/>
              </a:ext>
            </a:extLst>
          </p:cNvPr>
          <p:cNvSpPr txBox="1">
            <a:spLocks/>
          </p:cNvSpPr>
          <p:nvPr/>
        </p:nvSpPr>
        <p:spPr>
          <a:xfrm>
            <a:off x="6867729" y="4105073"/>
            <a:ext cx="4936786" cy="2602150"/>
          </a:xfrm>
          <a:prstGeom prst="rect">
            <a:avLst/>
          </a:prstGeom>
          <a:solidFill>
            <a:schemeClr val="tx1"/>
          </a:solidFill>
          <a:effectLst>
            <a:softEdge rad="0"/>
          </a:effectLst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/>
                </a:solidFill>
              </a:rPr>
              <a:t> ASP.NET Core 3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1800" spc="-150" dirty="0">
                <a:solidFill>
                  <a:schemeClr val="accent6"/>
                </a:solidFill>
              </a:rPr>
              <a:t>Building Apps &amp; Services  -  Whats New?</a:t>
            </a:r>
            <a:br>
              <a:rPr lang="en-US" sz="1800" spc="-150" dirty="0">
                <a:solidFill>
                  <a:schemeClr val="accent6"/>
                </a:solidFill>
              </a:rPr>
            </a:br>
            <a:br>
              <a:rPr lang="en-US" sz="2800" spc="-150" dirty="0">
                <a:solidFill>
                  <a:schemeClr val="accent6"/>
                </a:solidFill>
              </a:rPr>
            </a:br>
            <a:r>
              <a:rPr lang="en-US" sz="2800" spc="-150" dirty="0">
                <a:solidFill>
                  <a:schemeClr val="accent6"/>
                </a:solidFill>
              </a:rPr>
              <a:t> </a:t>
            </a:r>
            <a:r>
              <a:rPr lang="en-US" sz="2000" spc="-150" dirty="0">
                <a:solidFill>
                  <a:schemeClr val="accent6"/>
                </a:solidFill>
              </a:rPr>
              <a:t>K. Scott Allen</a:t>
            </a:r>
            <a:br>
              <a:rPr lang="en-US" sz="2000" spc="-150" dirty="0">
                <a:solidFill>
                  <a:schemeClr val="accent6"/>
                </a:solidFill>
              </a:rPr>
            </a:br>
            <a:r>
              <a:rPr lang="en-US" sz="2000" spc="-150" dirty="0">
                <a:solidFill>
                  <a:schemeClr val="accent6"/>
                </a:solidFill>
              </a:rPr>
              <a:t> @OdeToCode</a:t>
            </a:r>
            <a:br>
              <a:rPr lang="en-US" sz="1600" dirty="0">
                <a:solidFill>
                  <a:schemeClr val="accent6"/>
                </a:solidFill>
              </a:rPr>
            </a:b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56791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51B6-312E-4A5D-83F6-E1D166F4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in an ASP.NET Core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6DCCFA-90BA-4D55-8415-48B0E2601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38" y="2266092"/>
            <a:ext cx="8877756" cy="307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784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CCAD-91FF-41E9-8536-4467B008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1A5B2-B162-4551-A00A-87B3DC6E9C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E6E81E-F275-4716-BFC8-C7DDA522B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01" y="1185927"/>
            <a:ext cx="11147597" cy="524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119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4470-7E26-460F-A3C7-C6F07A0B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64083-11E6-401A-9822-35A1B82C5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111AC-4B9B-4C0A-831D-92369442E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472" y="2265744"/>
            <a:ext cx="8757100" cy="285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772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6B02-5A7E-4FDD-BE32-DC43DF05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New: Hosting Long Running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B089E-0BBF-4B28-8398-8EEC579599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88003-4614-4C7B-ADCB-66F00EB13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47" y="1201599"/>
            <a:ext cx="7785563" cy="530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769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78C1-FBD0-4D73-83AA-D1AE83DB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Pages for 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E4908-D906-4FB4-8793-6307E1315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546" y="1333901"/>
            <a:ext cx="9023814" cy="47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772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AA4E-802C-4912-9C39-D9B336CA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for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66512-1BFB-40AA-83CC-ABE3BDF66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880" y="1923972"/>
            <a:ext cx="8560240" cy="301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126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6B3B-AE11-4D6D-8A7B-12F3ECA3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- Performance is a Feature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70619-42FC-403F-9317-B1308948A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42B57-E45A-4EC0-8038-E8F5C6732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2" y="1065666"/>
            <a:ext cx="11638700" cy="512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678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5B2F-7FF3-42E7-98EF-A7525E27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Builds on C# - using declaration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6A49-77D6-4C02-98DF-49ACCDD8F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EA81E-8FA7-4FE7-88BC-854B03C65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413" y="1997001"/>
            <a:ext cx="6293173" cy="286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12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5B2F-7FF3-42E7-98EF-A7525E27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Builds on C# - better switch statements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4C344-3E93-4C31-9377-CE85C2E91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170" y="1768389"/>
            <a:ext cx="7969660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945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5B2F-7FF3-42E7-98EF-A7525E27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Builds on C# - default interface </a:t>
            </a:r>
            <a:r>
              <a:rPr lang="en-US" dirty="0" err="1"/>
              <a:t>impl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50A6BE-E3A0-455D-A102-70BCC1397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174" y="1415946"/>
            <a:ext cx="6845652" cy="40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105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A059-010D-4666-BDE6-A439D5CC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ASP.NET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6FDD2-A272-49CE-9A94-EBB8C8F68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41" y="1365975"/>
            <a:ext cx="10597117" cy="468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619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5B2F-7FF3-42E7-98EF-A7525E27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Builds on C# - async streams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C5FCC-1A10-4BA4-A1D5-EF8528216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374" y="1701711"/>
            <a:ext cx="7817252" cy="34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332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5B2F-7FF3-42E7-98EF-A7525E27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Builds on C# - Range and Index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983A18-58B2-4BA7-9396-CCC712B7D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28" y="1882695"/>
            <a:ext cx="8623743" cy="30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163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5B2F-7FF3-42E7-98EF-A7525E27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Builds on C# - Nullable References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531A4-9D70-4846-8FBC-A1042A91C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987" y="1819192"/>
            <a:ext cx="5366026" cy="32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84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7569-24F7-4EE2-A127-1491E2E1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- </a:t>
            </a:r>
            <a:r>
              <a:rPr lang="en-US" dirty="0" err="1"/>
              <a:t>SingleFileExecutable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958BF-FDD0-456B-B3FD-860BF1ADD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1AFFA-2FC5-43FD-AA5E-C3D25F23B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70" y="2409986"/>
            <a:ext cx="9902737" cy="187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6445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4369-8CC7-4652-8F49-03E62C05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– Linking and Trimming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7EF559-D9BC-4FFD-8F4A-22467E90B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194" y="1580434"/>
            <a:ext cx="5993803" cy="12543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606C28-5304-44F6-B024-D58BC015B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68" y="3551177"/>
            <a:ext cx="8102132" cy="153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855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C00C-140D-4F06-ACBB-732B625D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– Tiered Compilation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F370D-E0A0-48FE-A81D-81B1CEBCD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43ACB-170A-473C-81CE-12DBA3031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252570"/>
            <a:ext cx="5894031" cy="281573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EE4073-5C3A-457A-A70C-3E35DF5B5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593" y="3102883"/>
            <a:ext cx="5650313" cy="270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729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A52D-20FC-4197-BD67-DC0D8D83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– Ready to Run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3D7B8-C41D-4A04-B41A-AE1C34141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62" y="2495228"/>
            <a:ext cx="8100052" cy="146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0543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A196-283E-4C8A-A22F-14296B99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8CC58-B4C8-4995-9FC0-E726FE41C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dirty="0">
                <a:hlinkClick r:id="rId2"/>
              </a:rPr>
              <a:t>scott@OdeToCode.com</a:t>
            </a:r>
            <a:endParaRPr lang="en-US" sz="4400" dirty="0"/>
          </a:p>
          <a:p>
            <a:r>
              <a:rPr lang="en-US" sz="4400" dirty="0">
                <a:hlinkClick r:id="rId3"/>
              </a:rPr>
              <a:t>https://odetocode.com/</a:t>
            </a:r>
            <a:endParaRPr lang="en-US" sz="4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801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F1E2-679D-4295-8C8D-E68EF77E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Host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29DAD-9D15-470A-8D29-C19702F3F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necessarily a web server …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15A9C-2285-4EED-8F2C-69A452C60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038" y="2371409"/>
            <a:ext cx="8299877" cy="368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587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C2902-F16B-47DD-811B-29ABAE63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Middleware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19D87-EF18-4DA7-8F52-EC404FCEB1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3E7DA-F992-4893-8E2F-664CC84DD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69" y="2438677"/>
            <a:ext cx="8166520" cy="28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68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2C77-3F1C-4E1C-9D10-28A9D17D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 for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7C85E-1339-4750-99F9-96ECABE4CF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75FB5-1230-4017-822C-44109489F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998" y="1635361"/>
            <a:ext cx="8109367" cy="443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76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E0E3-3719-418C-957B-85DFAAC4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New: </a:t>
            </a:r>
            <a:r>
              <a:rPr lang="en-US" dirty="0" err="1"/>
              <a:t>System.Text.Json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64675-4CE7-4E35-A354-684838E30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0D4440-B8D8-4591-A9B9-51F831C10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85" y="1338299"/>
            <a:ext cx="7981384" cy="520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62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688B-218B-4D3B-B9FD-26637A7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New: </a:t>
            </a:r>
            <a:r>
              <a:rPr lang="en-US" dirty="0" err="1"/>
              <a:t>gRPC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AF7EDF-9C0A-40DE-8F84-3A50627F1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408" y="1536496"/>
            <a:ext cx="7751184" cy="378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32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38F8-6CF6-434B-81B9-B53C44D7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8308C-00C5-4845-98BD-383F5873E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86" y="1241015"/>
            <a:ext cx="5359675" cy="18860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98E4CC-3E4E-46CB-9142-4635692B2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245" y="2733938"/>
            <a:ext cx="5493032" cy="1994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045B87-49CB-434F-98A7-1D6B28DEC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373" y="4317692"/>
            <a:ext cx="5442230" cy="210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256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C35F-DEE9-4752-A39A-816C987F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Buffers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7B494-D778-4853-A94B-03EBB031B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058" y="1686317"/>
            <a:ext cx="9423884" cy="405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791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61FE8A-8F15-409F-AF62-619C69C0D537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Widescreen</PresentationFormat>
  <Paragraphs>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Corbel</vt:lpstr>
      <vt:lpstr>Myriad Pro</vt:lpstr>
      <vt:lpstr>Myriad Pro Light</vt:lpstr>
      <vt:lpstr>Times New Roman</vt:lpstr>
      <vt:lpstr>Wingdings</vt:lpstr>
      <vt:lpstr>Office Theme</vt:lpstr>
      <vt:lpstr>PowerPoint Presentation</vt:lpstr>
      <vt:lpstr>Getting Started with ASP.NET Core</vt:lpstr>
      <vt:lpstr>Creating a Host</vt:lpstr>
      <vt:lpstr>Configure Middleware</vt:lpstr>
      <vt:lpstr>Controllers for APIs</vt:lpstr>
      <vt:lpstr>New: System.Text.Json</vt:lpstr>
      <vt:lpstr>New: gRPC</vt:lpstr>
      <vt:lpstr>PowerPoint Presentation</vt:lpstr>
      <vt:lpstr>Protocol Buffers</vt:lpstr>
      <vt:lpstr>gRPC in an ASP.NET Core Project</vt:lpstr>
      <vt:lpstr>Service Implementation</vt:lpstr>
      <vt:lpstr>Client Implementation</vt:lpstr>
      <vt:lpstr>New: Hosting Long Running Tasks</vt:lpstr>
      <vt:lpstr>Razor Pages for HTML</vt:lpstr>
      <vt:lpstr>Blazor for Components</vt:lpstr>
      <vt:lpstr>.NET Core - Performance is a Feature</vt:lpstr>
      <vt:lpstr>.NET Core Builds on C# - using declaration</vt:lpstr>
      <vt:lpstr>.NET Core Builds on C# - better switch statements</vt:lpstr>
      <vt:lpstr>.NET Core Builds on C# - default interface impl</vt:lpstr>
      <vt:lpstr>.NET Core Builds on C# - async streams</vt:lpstr>
      <vt:lpstr>.NET Core Builds on C# - Range and Index</vt:lpstr>
      <vt:lpstr>.NET Core Builds on C# - Nullable References</vt:lpstr>
      <vt:lpstr>Publishing - SingleFileExecutable</vt:lpstr>
      <vt:lpstr>Publish – Linking and Trimming</vt:lpstr>
      <vt:lpstr>Runtime – Tiered Compilation</vt:lpstr>
      <vt:lpstr>Publish – Ready to Run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2019-06-21T08:19:36Z</dcterms:created>
  <dcterms:modified xsi:type="dcterms:W3CDTF">2019-10-01T06:07:34Z</dcterms:modified>
</cp:coreProperties>
</file>