
<file path=[Content_Types].xml><?xml version="1.0" encoding="utf-8"?>
<Types xmlns="http://schemas.openxmlformats.org/package/2006/content-types">
  <Default Extension="png" ContentType="image/png"/>
  <Default Extension="jpeg" ContentType="image/jpeg"/>
  <Default Extension="webp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0" r:id="rId1"/>
  </p:sldMasterIdLst>
  <p:notesMasterIdLst>
    <p:notesMasterId r:id="rId30"/>
  </p:notesMasterIdLst>
  <p:sldIdLst>
    <p:sldId id="256" r:id="rId2"/>
    <p:sldId id="258" r:id="rId3"/>
    <p:sldId id="257" r:id="rId4"/>
    <p:sldId id="259" r:id="rId5"/>
    <p:sldId id="274" r:id="rId6"/>
    <p:sldId id="261" r:id="rId7"/>
    <p:sldId id="262" r:id="rId8"/>
    <p:sldId id="263" r:id="rId9"/>
    <p:sldId id="264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84" r:id="rId19"/>
    <p:sldId id="285" r:id="rId20"/>
    <p:sldId id="286" r:id="rId21"/>
    <p:sldId id="275" r:id="rId22"/>
    <p:sldId id="265" r:id="rId23"/>
    <p:sldId id="266" r:id="rId24"/>
    <p:sldId id="267" r:id="rId25"/>
    <p:sldId id="268" r:id="rId26"/>
    <p:sldId id="270" r:id="rId27"/>
    <p:sldId id="272" r:id="rId28"/>
    <p:sldId id="273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75EEFD-3181-4C3F-AC16-25A7D9EEA16C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AC4E72-EA7D-45EB-A928-7D40D3A1F7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110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AC4E72-EA7D-45EB-A928-7D40D3A1F74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9402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AC4E72-EA7D-45EB-A928-7D40D3A1F74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9996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AC4E72-EA7D-45EB-A928-7D40D3A1F74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8307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AC4E72-EA7D-45EB-A928-7D40D3A1F74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9328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AC4E72-EA7D-45EB-A928-7D40D3A1F74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1037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AC4E72-EA7D-45EB-A928-7D40D3A1F74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2440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AC4E72-EA7D-45EB-A928-7D40D3A1F74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7902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AC4E72-EA7D-45EB-A928-7D40D3A1F74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9591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AC4E72-EA7D-45EB-A928-7D40D3A1F74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8058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AC4E72-EA7D-45EB-A928-7D40D3A1F74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0485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AC4E72-EA7D-45EB-A928-7D40D3A1F74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0615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AC4E72-EA7D-45EB-A928-7D40D3A1F74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0575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AC4E72-EA7D-45EB-A928-7D40D3A1F74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616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2BBCD-9BC7-4002-A4AD-1872B35A211D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A9779-36DF-4873-B454-445AC5E64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294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2BBCD-9BC7-4002-A4AD-1872B35A211D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A9779-36DF-4873-B454-445AC5E64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876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2BBCD-9BC7-4002-A4AD-1872B35A211D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A9779-36DF-4873-B454-445AC5E64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4814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2BBCD-9BC7-4002-A4AD-1872B35A211D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A9779-36DF-4873-B454-445AC5E6456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931657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2BBCD-9BC7-4002-A4AD-1872B35A211D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A9779-36DF-4873-B454-445AC5E64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7194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2BBCD-9BC7-4002-A4AD-1872B35A211D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A9779-36DF-4873-B454-445AC5E64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6055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2BBCD-9BC7-4002-A4AD-1872B35A211D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A9779-36DF-4873-B454-445AC5E64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7856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2BBCD-9BC7-4002-A4AD-1872B35A211D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A9779-36DF-4873-B454-445AC5E64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2981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2BBCD-9BC7-4002-A4AD-1872B35A211D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A9779-36DF-4873-B454-445AC5E64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3512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2BBCD-9BC7-4002-A4AD-1872B35A211D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A9779-36DF-4873-B454-445AC5E64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33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2BBCD-9BC7-4002-A4AD-1872B35A211D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A9779-36DF-4873-B454-445AC5E64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210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2BBCD-9BC7-4002-A4AD-1872B35A211D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A9779-36DF-4873-B454-445AC5E64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798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2BBCD-9BC7-4002-A4AD-1872B35A211D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A9779-36DF-4873-B454-445AC5E64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56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2BBCD-9BC7-4002-A4AD-1872B35A211D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A9779-36DF-4873-B454-445AC5E64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63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2BBCD-9BC7-4002-A4AD-1872B35A211D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A9779-36DF-4873-B454-445AC5E64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781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2BBCD-9BC7-4002-A4AD-1872B35A211D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A9779-36DF-4873-B454-445AC5E64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639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2BBCD-9BC7-4002-A4AD-1872B35A211D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A9779-36DF-4873-B454-445AC5E64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617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2BBCD-9BC7-4002-A4AD-1872B35A211D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A9779-36DF-4873-B454-445AC5E64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422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2BBCD-9BC7-4002-A4AD-1872B35A211D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9A9779-36DF-4873-B454-445AC5E64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4328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1" r:id="rId1"/>
    <p:sldLayoutId id="2147483822" r:id="rId2"/>
    <p:sldLayoutId id="2147483823" r:id="rId3"/>
    <p:sldLayoutId id="2147483824" r:id="rId4"/>
    <p:sldLayoutId id="2147483825" r:id="rId5"/>
    <p:sldLayoutId id="2147483826" r:id="rId6"/>
    <p:sldLayoutId id="2147483827" r:id="rId7"/>
    <p:sldLayoutId id="2147483828" r:id="rId8"/>
    <p:sldLayoutId id="2147483829" r:id="rId9"/>
    <p:sldLayoutId id="2147483830" r:id="rId10"/>
    <p:sldLayoutId id="2147483831" r:id="rId11"/>
    <p:sldLayoutId id="2147483832" r:id="rId12"/>
    <p:sldLayoutId id="2147483833" r:id="rId13"/>
    <p:sldLayoutId id="2147483834" r:id="rId14"/>
    <p:sldLayoutId id="2147483835" r:id="rId15"/>
    <p:sldLayoutId id="2147483836" r:id="rId16"/>
    <p:sldLayoutId id="2147483837" r:id="rId17"/>
    <p:sldLayoutId id="2147483838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webp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-1" y="4413737"/>
            <a:ext cx="11042073" cy="2189287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GB" dirty="0" smtClean="0"/>
              <a:t>Team</a:t>
            </a:r>
          </a:p>
          <a:p>
            <a:pPr marL="0" indent="0" algn="ctr">
              <a:buNone/>
            </a:pPr>
            <a:r>
              <a:rPr lang="en-GB" dirty="0" smtClean="0"/>
              <a:t>Syed Ahmad Mujtaba (42945) </a:t>
            </a:r>
          </a:p>
          <a:p>
            <a:pPr marL="0" indent="0" algn="ctr">
              <a:buNone/>
            </a:pPr>
            <a:r>
              <a:rPr lang="en-GB" dirty="0" smtClean="0"/>
              <a:t>Kazim Raza (42952)</a:t>
            </a:r>
          </a:p>
          <a:p>
            <a:pPr marL="0" indent="0" algn="ctr">
              <a:buNone/>
            </a:pPr>
            <a:r>
              <a:rPr lang="en-GB" dirty="0" smtClean="0"/>
              <a:t>Supervisor</a:t>
            </a:r>
          </a:p>
          <a:p>
            <a:pPr marL="0" indent="0" algn="ctr">
              <a:buNone/>
            </a:pPr>
            <a:r>
              <a:rPr lang="en-GB" dirty="0" smtClean="0"/>
              <a:t>Dr. Adnan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037" y="140677"/>
            <a:ext cx="9609993" cy="646234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0447" y="140677"/>
            <a:ext cx="1781175" cy="238125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01795725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13665"/>
          </a:xfrm>
        </p:spPr>
        <p:txBody>
          <a:bodyPr/>
          <a:lstStyle/>
          <a:p>
            <a:pPr algn="ctr"/>
            <a:r>
              <a:rPr lang="en-US" dirty="0" smtClean="0"/>
              <a:t>Use Case 2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294" y="837796"/>
            <a:ext cx="11166764" cy="5792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61099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13665"/>
          </a:xfrm>
        </p:spPr>
        <p:txBody>
          <a:bodyPr/>
          <a:lstStyle/>
          <a:p>
            <a:pPr algn="ctr"/>
            <a:r>
              <a:rPr lang="en-US" dirty="0" smtClean="0"/>
              <a:t>Use Case 3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164" y="848626"/>
            <a:ext cx="11042072" cy="5687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70405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13665"/>
          </a:xfrm>
        </p:spPr>
        <p:txBody>
          <a:bodyPr/>
          <a:lstStyle/>
          <a:p>
            <a:pPr algn="ctr"/>
            <a:r>
              <a:rPr lang="en-US" dirty="0" smtClean="0"/>
              <a:t>Class Diagram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745" y="704861"/>
            <a:ext cx="11180619" cy="6030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94193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13665"/>
          </a:xfrm>
        </p:spPr>
        <p:txBody>
          <a:bodyPr/>
          <a:lstStyle/>
          <a:p>
            <a:pPr algn="ctr"/>
            <a:r>
              <a:rPr lang="en-US" dirty="0" err="1" smtClean="0"/>
              <a:t>Registeration</a:t>
            </a:r>
            <a:r>
              <a:rPr lang="en-US" dirty="0" smtClean="0"/>
              <a:t> Sequence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018" y="1056944"/>
            <a:ext cx="11028218" cy="4942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48700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13665"/>
          </a:xfrm>
        </p:spPr>
        <p:txBody>
          <a:bodyPr/>
          <a:lstStyle/>
          <a:p>
            <a:pPr algn="ctr"/>
            <a:r>
              <a:rPr lang="en-US" dirty="0" smtClean="0"/>
              <a:t>Job Post Sequence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436" y="1390365"/>
            <a:ext cx="10820400" cy="4927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384563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13665"/>
          </a:xfrm>
        </p:spPr>
        <p:txBody>
          <a:bodyPr/>
          <a:lstStyle/>
          <a:p>
            <a:pPr algn="ctr"/>
            <a:r>
              <a:rPr lang="en-US" dirty="0" smtClean="0"/>
              <a:t>Apply Job Sequence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310" y="1256996"/>
            <a:ext cx="11055926" cy="4991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979598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13665"/>
          </a:xfrm>
        </p:spPr>
        <p:txBody>
          <a:bodyPr/>
          <a:lstStyle/>
          <a:p>
            <a:pPr algn="ctr"/>
            <a:r>
              <a:rPr lang="en-US" dirty="0" smtClean="0"/>
              <a:t>Resume Screening Sequence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017" y="1095049"/>
            <a:ext cx="10945091" cy="4987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50007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13665"/>
          </a:xfrm>
        </p:spPr>
        <p:txBody>
          <a:bodyPr/>
          <a:lstStyle/>
          <a:p>
            <a:pPr algn="ctr"/>
            <a:r>
              <a:rPr lang="en-US" dirty="0" smtClean="0"/>
              <a:t>AI-Interview Sequence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019" y="1056944"/>
            <a:ext cx="10986654" cy="5288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594104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13665"/>
          </a:xfrm>
        </p:spPr>
        <p:txBody>
          <a:bodyPr/>
          <a:lstStyle/>
          <a:p>
            <a:pPr algn="ctr"/>
            <a:r>
              <a:rPr lang="en-US" dirty="0"/>
              <a:t>j</a:t>
            </a:r>
            <a:r>
              <a:rPr lang="en-US" dirty="0" smtClean="0"/>
              <a:t>ob Seeker Activity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139" y="900586"/>
            <a:ext cx="10661073" cy="5611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87124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13665"/>
          </a:xfrm>
        </p:spPr>
        <p:txBody>
          <a:bodyPr/>
          <a:lstStyle/>
          <a:p>
            <a:pPr algn="ctr"/>
            <a:r>
              <a:rPr lang="en-US" dirty="0" smtClean="0"/>
              <a:t>Recruiter Activity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858" y="839536"/>
            <a:ext cx="11083636" cy="5810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5106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Objective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4032174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	• Build an AI-powered recruitment platform</a:t>
            </a:r>
          </a:p>
          <a:p>
            <a:pPr marL="0" indent="0">
              <a:buNone/>
            </a:pPr>
            <a:r>
              <a:rPr lang="en-GB" dirty="0" smtClean="0"/>
              <a:t>	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smtClean="0"/>
              <a:t>• Automate resume analysis and interviews</a:t>
            </a:r>
          </a:p>
          <a:p>
            <a:pPr marL="0" indent="0">
              <a:buNone/>
            </a:pPr>
            <a:r>
              <a:rPr lang="en-GB" dirty="0" smtClean="0"/>
              <a:t>	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smtClean="0"/>
              <a:t>• Localized support (e.g., Urdu)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818355"/>
            <a:ext cx="1015522" cy="93010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475" y="2978940"/>
            <a:ext cx="1052334" cy="76021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938" y="3899293"/>
            <a:ext cx="995407" cy="802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80504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13665"/>
          </a:xfrm>
        </p:spPr>
        <p:txBody>
          <a:bodyPr/>
          <a:lstStyle/>
          <a:p>
            <a:pPr algn="ctr"/>
            <a:r>
              <a:rPr lang="en-US" dirty="0" smtClean="0"/>
              <a:t>Admin Activity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887187"/>
            <a:ext cx="10640896" cy="5569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78229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13665"/>
          </a:xfrm>
        </p:spPr>
        <p:txBody>
          <a:bodyPr/>
          <a:lstStyle/>
          <a:p>
            <a:pPr algn="ctr"/>
            <a:r>
              <a:rPr lang="en-US" dirty="0" smtClean="0"/>
              <a:t>Gantt Chart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838200" y="1013665"/>
            <a:ext cx="10515600" cy="5167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57183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6" y="301870"/>
            <a:ext cx="10353761" cy="1326321"/>
          </a:xfrm>
        </p:spPr>
        <p:txBody>
          <a:bodyPr/>
          <a:lstStyle/>
          <a:p>
            <a:r>
              <a:rPr lang="en-US" dirty="0" smtClean="0"/>
              <a:t>Functional Requirements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72761"/>
            <a:ext cx="10353762" cy="4000501"/>
          </a:xfrm>
        </p:spPr>
        <p:txBody>
          <a:bodyPr/>
          <a:lstStyle/>
          <a:p>
            <a:pPr marL="0" indent="0">
              <a:buNone/>
            </a:pPr>
            <a:r>
              <a:rPr lang="en-GB" dirty="0" smtClean="0"/>
              <a:t>	• Resume Upload , Resume Screening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smtClean="0"/>
              <a:t>• Job Posting + Search , AI Interview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smtClean="0"/>
              <a:t>• Decision Agent , Reporting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smtClean="0"/>
              <a:t>• Payment , Notifications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925" y="1628191"/>
            <a:ext cx="1001017" cy="95711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7838" y="1540485"/>
            <a:ext cx="914400" cy="9810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918" y="2585304"/>
            <a:ext cx="930362" cy="95799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6400" y="2733675"/>
            <a:ext cx="1057275" cy="80962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5412" y="4694359"/>
            <a:ext cx="1323975" cy="7048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309" y="4632446"/>
            <a:ext cx="1038225" cy="82867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617" y="3621881"/>
            <a:ext cx="1076325" cy="9144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4232" y="3570225"/>
            <a:ext cx="809515" cy="809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92463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282671"/>
            <a:ext cx="10353761" cy="1326321"/>
          </a:xfrm>
        </p:spPr>
        <p:txBody>
          <a:bodyPr/>
          <a:lstStyle/>
          <a:p>
            <a:r>
              <a:rPr lang="en-US" dirty="0" smtClean="0"/>
              <a:t>Non-Functional Requirements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424354"/>
            <a:ext cx="10353762" cy="49596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	• 1000+ users, &lt;4s AI response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• TLS, AES encryption, OAuth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• 95% uptime</a:t>
            </a:r>
          </a:p>
          <a:p>
            <a:pPr marL="0" indent="0">
              <a:buNone/>
            </a:pPr>
            <a:r>
              <a:rPr lang="en-GB" dirty="0" smtClean="0"/>
              <a:t>	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smtClean="0"/>
              <a:t>• </a:t>
            </a:r>
            <a:r>
              <a:rPr lang="en-US" dirty="0"/>
              <a:t>W</a:t>
            </a:r>
            <a:r>
              <a:rPr lang="en-US" dirty="0" smtClean="0"/>
              <a:t>ell documented code 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smtClean="0"/>
              <a:t>• </a:t>
            </a:r>
            <a:r>
              <a:rPr lang="en-US" dirty="0"/>
              <a:t>U</a:t>
            </a:r>
            <a:r>
              <a:rPr lang="en-US" dirty="0" smtClean="0"/>
              <a:t>ser friendly interface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36" y="4149970"/>
            <a:ext cx="881794" cy="88179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236" y="2132349"/>
            <a:ext cx="948837" cy="9645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379" y="3049575"/>
            <a:ext cx="1201508" cy="105910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473" y="4958715"/>
            <a:ext cx="990600" cy="11811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927" y="1141896"/>
            <a:ext cx="1227453" cy="896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736052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AI &amp; ML Integration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	• Resume: Uses semantic understanding of CV’s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smtClean="0"/>
              <a:t>• Interviews: STT + TTS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smtClean="0"/>
              <a:t>• Ranking: Multi-factor scoring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792" y="1957000"/>
            <a:ext cx="899748" cy="89974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043" y="2856748"/>
            <a:ext cx="1020497" cy="95911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792" y="3877408"/>
            <a:ext cx="835269" cy="835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484401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User Roles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GB" dirty="0" smtClean="0"/>
              <a:t>Job Seeker: Apply for Jobs, Mock Interview</a:t>
            </a:r>
          </a:p>
          <a:p>
            <a:endParaRPr lang="en-GB" dirty="0" smtClean="0"/>
          </a:p>
          <a:p>
            <a:pPr lvl="1"/>
            <a:r>
              <a:rPr lang="en-GB" dirty="0" smtClean="0"/>
              <a:t>Recruiter: Post Jobs, View Reports</a:t>
            </a:r>
          </a:p>
          <a:p>
            <a:endParaRPr lang="en-GB" dirty="0" smtClean="0"/>
          </a:p>
          <a:p>
            <a:pPr lvl="1"/>
            <a:r>
              <a:rPr lang="en-GB" dirty="0" smtClean="0"/>
              <a:t>Admin: Manage Users + System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530" y="1821621"/>
            <a:ext cx="885333" cy="9351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481" y="2676990"/>
            <a:ext cx="941382" cy="106465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481" y="3741648"/>
            <a:ext cx="888636" cy="867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99186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Faced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	• AI response time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smtClean="0"/>
              <a:t>• Real-time voice AI integration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smtClean="0"/>
              <a:t>• Multilingual support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smtClean="0"/>
              <a:t>• </a:t>
            </a:r>
            <a:r>
              <a:rPr lang="en-US" dirty="0" smtClean="0"/>
              <a:t>Handling </a:t>
            </a:r>
            <a:r>
              <a:rPr lang="en-US" dirty="0"/>
              <a:t>async microservices communication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134" y="1847998"/>
            <a:ext cx="880888" cy="88088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076" y="3850541"/>
            <a:ext cx="819003" cy="81900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985" y="4789925"/>
            <a:ext cx="1001274" cy="100127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502" y="2918238"/>
            <a:ext cx="120015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282575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Conclusion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Transforming </a:t>
            </a:r>
            <a:r>
              <a:rPr lang="en-GB" dirty="0"/>
              <a:t>recruitment with AI, empowering job seekers and recruiters alike. Future work includes expanding language support and integrating more advanced AI features</a:t>
            </a:r>
            <a:r>
              <a:rPr lang="en-GB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63368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647" y="2162907"/>
            <a:ext cx="10436469" cy="221566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11500" b="1" dirty="0" smtClean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26420424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	   • Manual hiring is slow and inefficient</a:t>
            </a:r>
          </a:p>
          <a:p>
            <a:pPr marL="0" indent="0">
              <a:buNone/>
            </a:pPr>
            <a:r>
              <a:rPr lang="en-GB" dirty="0" smtClean="0"/>
              <a:t>	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smtClean="0"/>
              <a:t>   • Recruiters face bias and overload</a:t>
            </a:r>
          </a:p>
          <a:p>
            <a:pPr marL="0" indent="0">
              <a:buNone/>
            </a:pPr>
            <a:r>
              <a:rPr lang="en-GB" dirty="0" smtClean="0"/>
              <a:t>	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smtClean="0"/>
              <a:t>  • Job seekers lack AI-based preparation tools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287" y="2851773"/>
            <a:ext cx="1330703" cy="109185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287" y="1759854"/>
            <a:ext cx="1330703" cy="101184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448" y="3846916"/>
            <a:ext cx="1383542" cy="936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612376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Key Features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	• AI Resume Screening (GPT-4)</a:t>
            </a:r>
          </a:p>
          <a:p>
            <a:pPr marL="0" indent="0">
              <a:buNone/>
            </a:pPr>
            <a:r>
              <a:rPr lang="en-GB" dirty="0"/>
              <a:t>	</a:t>
            </a:r>
            <a:endParaRPr lang="en-GB" dirty="0" smtClean="0"/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smtClean="0"/>
              <a:t>• Interview Simulation (STT/TTS)</a:t>
            </a:r>
          </a:p>
          <a:p>
            <a:pPr marL="0" indent="0">
              <a:buNone/>
            </a:pPr>
            <a:r>
              <a:rPr lang="en-GB" dirty="0" smtClean="0"/>
              <a:t>	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smtClean="0"/>
              <a:t>• Decision Agent for ranking</a:t>
            </a:r>
          </a:p>
          <a:p>
            <a:pPr marL="0" indent="0">
              <a:buNone/>
            </a:pPr>
            <a:r>
              <a:rPr lang="en-GB" dirty="0" smtClean="0"/>
              <a:t>	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smtClean="0"/>
              <a:t>• Real-time Notifications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332" y="1947345"/>
            <a:ext cx="574807" cy="7621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798" y="2797251"/>
            <a:ext cx="919344" cy="86404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3749069"/>
            <a:ext cx="1011720" cy="10117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269" y="4721311"/>
            <a:ext cx="1045174" cy="1113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451549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473" y="119549"/>
            <a:ext cx="10058400" cy="812435"/>
          </a:xfrm>
        </p:spPr>
        <p:txBody>
          <a:bodyPr/>
          <a:lstStyle/>
          <a:p>
            <a:pPr algn="ctr"/>
            <a:r>
              <a:rPr lang="en-US" dirty="0"/>
              <a:t>System Architecture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6577" y="1063869"/>
            <a:ext cx="8950569" cy="5231423"/>
          </a:xfrm>
        </p:spPr>
      </p:pic>
    </p:spTree>
    <p:extLst>
      <p:ext uri="{BB962C8B-B14F-4D97-AF65-F5344CB8AC3E}">
        <p14:creationId xmlns:p14="http://schemas.microsoft.com/office/powerpoint/2010/main" val="1092992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Tech Stack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 smtClean="0"/>
              <a:t>Frontend: Next.js + Tailwind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Backend: FastAPI + Microservices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AI: GPT-4,Gemini,Deepseek R1, LangChain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DB: PostgreSQL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Messaging Queue: Kafka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315" y="2016745"/>
            <a:ext cx="597022" cy="59702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764" y="2773910"/>
            <a:ext cx="665573" cy="66557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376" y="3599626"/>
            <a:ext cx="677007" cy="67700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155" y="4355952"/>
            <a:ext cx="715448" cy="71544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74" y="5071400"/>
            <a:ext cx="873709" cy="873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73362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Core Modules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	• Job Seeker Panel: Resume, Interview Simulation</a:t>
            </a:r>
          </a:p>
          <a:p>
            <a:pPr marL="0" indent="0">
              <a:buNone/>
            </a:pPr>
            <a:r>
              <a:rPr lang="en-GB" dirty="0" smtClean="0"/>
              <a:t>	</a:t>
            </a:r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smtClean="0"/>
              <a:t>• Recruiter Panel: Post Jobs, Analyse Candidates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/>
              <a:t>	</a:t>
            </a:r>
            <a:r>
              <a:rPr lang="en-GB" dirty="0" smtClean="0"/>
              <a:t>• Admin Panel: System Management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561" y="1935921"/>
            <a:ext cx="885333" cy="9351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561" y="2799843"/>
            <a:ext cx="941382" cy="106465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258" y="3864501"/>
            <a:ext cx="888636" cy="867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5560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UML Diagrams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effectLst/>
              </a:rPr>
              <a:t>All </a:t>
            </a:r>
            <a:r>
              <a:rPr lang="en-US" dirty="0">
                <a:effectLst/>
              </a:rPr>
              <a:t>of the UML diagrams are placed in this </a:t>
            </a:r>
            <a:r>
              <a:rPr lang="en-US" dirty="0" smtClean="0">
                <a:effectLst/>
              </a:rPr>
              <a:t>presentation, </a:t>
            </a:r>
            <a:r>
              <a:rPr lang="en-US" dirty="0">
                <a:effectLst/>
              </a:rPr>
              <a:t>usually considered as an </a:t>
            </a:r>
            <a:r>
              <a:rPr lang="en-US" dirty="0" smtClean="0">
                <a:effectLst/>
              </a:rPr>
              <a:t>SDP </a:t>
            </a:r>
            <a:r>
              <a:rPr lang="en-US" dirty="0">
                <a:effectLst/>
              </a:rPr>
              <a:t>(software design </a:t>
            </a:r>
            <a:r>
              <a:rPr lang="en-US" dirty="0" smtClean="0">
                <a:effectLst/>
              </a:rPr>
              <a:t>Phase). </a:t>
            </a:r>
            <a:r>
              <a:rPr lang="en-US" dirty="0">
                <a:effectLst/>
              </a:rPr>
              <a:t>The diagrams in this </a:t>
            </a:r>
            <a:r>
              <a:rPr lang="en-US" dirty="0" smtClean="0">
                <a:effectLst/>
              </a:rPr>
              <a:t>presentation </a:t>
            </a:r>
            <a:r>
              <a:rPr lang="en-US" dirty="0">
                <a:effectLst/>
              </a:rPr>
              <a:t>are made on </a:t>
            </a:r>
            <a:r>
              <a:rPr lang="en-US" dirty="0" err="1" smtClean="0">
                <a:effectLst/>
              </a:rPr>
              <a:t>StarUML</a:t>
            </a:r>
            <a:r>
              <a:rPr lang="en-US" dirty="0" smtClean="0">
                <a:effectLst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effectLst/>
              </a:rPr>
              <a:t>Use Cases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effectLst/>
              </a:rPr>
              <a:t>Class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effectLst/>
              </a:rPr>
              <a:t>Sequence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effectLst/>
              </a:rPr>
              <a:t>Activity</a:t>
            </a:r>
          </a:p>
          <a:p>
            <a:pPr marL="0" indent="0">
              <a:buNone/>
            </a:pPr>
            <a:endParaRPr lang="en-US" dirty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7440943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13665"/>
          </a:xfrm>
        </p:spPr>
        <p:txBody>
          <a:bodyPr/>
          <a:lstStyle/>
          <a:p>
            <a:pPr algn="ctr"/>
            <a:r>
              <a:rPr lang="en-US" dirty="0" smtClean="0"/>
              <a:t>Use Case 1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727" y="1013665"/>
            <a:ext cx="10972800" cy="5553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300767"/>
      </p:ext>
    </p:extLst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261</TotalTime>
  <Words>411</Words>
  <Application>Microsoft Office PowerPoint</Application>
  <PresentationFormat>Widescreen</PresentationFormat>
  <Paragraphs>115</Paragraphs>
  <Slides>28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Bookman Old Style</vt:lpstr>
      <vt:lpstr>Calibri</vt:lpstr>
      <vt:lpstr>Rockwell</vt:lpstr>
      <vt:lpstr>Damask</vt:lpstr>
      <vt:lpstr>PowerPoint Presentation</vt:lpstr>
      <vt:lpstr>Project Objective</vt:lpstr>
      <vt:lpstr>Problem Statement</vt:lpstr>
      <vt:lpstr>Key Features</vt:lpstr>
      <vt:lpstr>System Architecture</vt:lpstr>
      <vt:lpstr>Tech Stack</vt:lpstr>
      <vt:lpstr>Core Modules</vt:lpstr>
      <vt:lpstr>UML Diagrams</vt:lpstr>
      <vt:lpstr>Use Case 1</vt:lpstr>
      <vt:lpstr>Use Case 2</vt:lpstr>
      <vt:lpstr>Use Case 3</vt:lpstr>
      <vt:lpstr>Class Diagram</vt:lpstr>
      <vt:lpstr>Registeration Sequence</vt:lpstr>
      <vt:lpstr>Job Post Sequence</vt:lpstr>
      <vt:lpstr>Apply Job Sequence</vt:lpstr>
      <vt:lpstr>Resume Screening Sequence</vt:lpstr>
      <vt:lpstr>AI-Interview Sequence</vt:lpstr>
      <vt:lpstr>job Seeker Activity</vt:lpstr>
      <vt:lpstr>Recruiter Activity</vt:lpstr>
      <vt:lpstr>Admin Activity</vt:lpstr>
      <vt:lpstr>Gantt Chart </vt:lpstr>
      <vt:lpstr>Functional Requirements</vt:lpstr>
      <vt:lpstr>Non-Functional Requirements</vt:lpstr>
      <vt:lpstr>AI &amp; ML Integration</vt:lpstr>
      <vt:lpstr>User Roles</vt:lpstr>
      <vt:lpstr>Challenges Faced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Naukri Guru – Final Year Project</dc:title>
  <dc:creator>Ahmad Mujtaba</dc:creator>
  <cp:lastModifiedBy>dell</cp:lastModifiedBy>
  <cp:revision>33</cp:revision>
  <dcterms:created xsi:type="dcterms:W3CDTF">2025-05-11T13:33:31Z</dcterms:created>
  <dcterms:modified xsi:type="dcterms:W3CDTF">2025-05-14T21:17:22Z</dcterms:modified>
</cp:coreProperties>
</file>