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47966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Voice-Controlled Home Automation System using Arduino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950" y="2588874"/>
            <a:ext cx="10993546" cy="138006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2065-D88D-5445-F213-411F72D0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17B683-D6CC-124D-D650-E4A3DF2DE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2989"/>
            <a:ext cx="117039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automation has become popular, offering convenience, security, and energy savings.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control allows users to interact with appliances without physical contact, enhancing accessibility and 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create a simple, voice-activated system to control household appliances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Arduino and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Voice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(using 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(Arduino) to execute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Controlled Appliances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lights or fans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E68E-ED8E-163F-678E-8F1254D9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AE5B5-BBA8-4F68-0D69-6ED21E6AA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8"/>
            <a:ext cx="100752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Diagram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diagram showing the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(receives voice commands)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(voice recognition &amp; processing) 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(controls appliances)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Relay Modules/LEDs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(indicate appliance states).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Voice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Commands are given via a microphone.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Converts speech to text, identifies commands, and sends them to Arduino.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Arduino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Receives commands from Python and turns appliances on/off.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Microphone, Arduino, relay modules, LEDs (or other devices)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9660-B12F-CF00-C384-1BD2083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6F7B8B-9C79-176A-C546-BCE3092CF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449891"/>
            <a:ext cx="86757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Command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Python’s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SpeechRecognition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captures and converts spoken commands into 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example, commands like “Turn on the light” or “Switch off the fan.”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with Arduino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Processed text commands are sent to Arduino via serial communication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pyserial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receives the command and sends signals to the relay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relay switches appliances (or LED lights) on/off based on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C1BA-32A4-F08A-C9DE-A2B7AB4D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0B38-622A-6652-A30A-34DFE65B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ircuit board with wires connected to it">
            <a:extLst>
              <a:ext uri="{FF2B5EF4-FFF2-40B4-BE49-F238E27FC236}">
                <a16:creationId xmlns:a16="http://schemas.microsoft.com/office/drawing/2014/main" id="{825375D9-441A-D1F1-1B82-B8FE8663F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5" y="2434039"/>
            <a:ext cx="4943099" cy="37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4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826-DC6A-1ED6-82A1-276C90E8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A55FB-0B93-D82D-7988-E5B2D22E9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65485"/>
            <a:ext cx="94724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how the system enables hands-free control of appliances.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the benefits of using Arduino and Python for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support for more complex commands (e.g., voice commands for temperature control).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other platforms (e.g., Google Home or Alexa).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system for IoT applications with remote access.</a:t>
            </a:r>
          </a:p>
        </p:txBody>
      </p:sp>
    </p:spTree>
    <p:extLst>
      <p:ext uri="{BB962C8B-B14F-4D97-AF65-F5344CB8AC3E}">
        <p14:creationId xmlns:p14="http://schemas.microsoft.com/office/powerpoint/2010/main" val="389146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</TotalTime>
  <Words>359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Wingdings 2</vt:lpstr>
      <vt:lpstr>Custom</vt:lpstr>
      <vt:lpstr>Voice-Controlled Home Automation System using Arduino and Python</vt:lpstr>
      <vt:lpstr>Introduction</vt:lpstr>
      <vt:lpstr>System Architecture</vt:lpstr>
      <vt:lpstr>Working Principle</vt:lpstr>
      <vt:lpstr>hARDwAre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Gupta</dc:creator>
  <cp:lastModifiedBy>Aryan Gupta</cp:lastModifiedBy>
  <cp:revision>1</cp:revision>
  <dcterms:created xsi:type="dcterms:W3CDTF">2024-11-15T01:31:54Z</dcterms:created>
  <dcterms:modified xsi:type="dcterms:W3CDTF">2024-11-15T01:56:20Z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