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6"/>
    <p:restoredTop sz="95755"/>
  </p:normalViewPr>
  <p:slideViewPr>
    <p:cSldViewPr snapToGrid="0">
      <p:cViewPr varScale="1">
        <p:scale>
          <a:sx n="77" d="100"/>
          <a:sy n="77" d="100"/>
        </p:scale>
        <p:origin x="2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BF5-3FBC-8859-EF85-AE275D0E7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41157"/>
            <a:ext cx="8991600" cy="2191507"/>
          </a:xfrm>
        </p:spPr>
        <p:txBody>
          <a:bodyPr/>
          <a:lstStyle/>
          <a:p>
            <a:r>
              <a:rPr lang="en-PK" dirty="0"/>
              <a:t>OOPS PROJECT </a:t>
            </a:r>
            <a:br>
              <a:rPr lang="en-PK" dirty="0"/>
            </a:br>
            <a:r>
              <a:rPr lang="en-PK" dirty="0"/>
              <a:t>TIC TAC TOE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2E89B-70CA-BBFF-EFF3-C07675B0E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PK" dirty="0"/>
              <a:t>GROUP MEMBERS:</a:t>
            </a:r>
          </a:p>
          <a:p>
            <a:r>
              <a:rPr lang="en-PK" dirty="0"/>
              <a:t>AHMAD SHAHZAD REG ID:23PWCSE2265</a:t>
            </a:r>
          </a:p>
          <a:p>
            <a:r>
              <a:rPr lang="en-PK" dirty="0"/>
              <a:t>MUHAMMAD KAZIM AHMAD REG ID:23PWCSE2233</a:t>
            </a:r>
          </a:p>
        </p:txBody>
      </p:sp>
    </p:spTree>
    <p:extLst>
      <p:ext uri="{BB962C8B-B14F-4D97-AF65-F5344CB8AC3E}">
        <p14:creationId xmlns:p14="http://schemas.microsoft.com/office/powerpoint/2010/main" val="306893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5B3C-0AF1-EEF5-3F3A-2C6A95DC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r>
              <a:rPr lang="en-PK" dirty="0"/>
              <a:t> USED ARE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60AC3-C0B5-2219-3851-02648E68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/>
              <a:t>Animations and Effects</a:t>
            </a:r>
            <a:br>
              <a:rPr lang="en-GB" sz="2800" dirty="0"/>
            </a:br>
            <a:r>
              <a:rPr lang="en-GB" sz="2000" dirty="0"/>
              <a:t>Adds animations for player turns, winning combinations, and transitions, enhancing the overall gaming experience.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2A584-D3E9-DB41-C312-1F52EF57A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23" y="3911600"/>
            <a:ext cx="4305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6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5A11-495F-1E97-1E70-920A4088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931441"/>
            <a:ext cx="7729728" cy="1188720"/>
          </a:xfrm>
        </p:spPr>
        <p:txBody>
          <a:bodyPr/>
          <a:lstStyle/>
          <a:p>
            <a:r>
              <a:rPr lang="en-GB" dirty="0"/>
              <a:t>FEATURES</a:t>
            </a:r>
            <a:r>
              <a:rPr lang="en-PK" dirty="0"/>
              <a:t> USED ARE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5F0D-4C8B-A121-4F87-C558E9AAA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29011"/>
          </a:xfrm>
        </p:spPr>
        <p:txBody>
          <a:bodyPr/>
          <a:lstStyle/>
          <a:p>
            <a:r>
              <a:rPr lang="en-GB" sz="2400" b="1" dirty="0"/>
              <a:t>Light and Dark Mode</a:t>
            </a:r>
            <a:br>
              <a:rPr lang="en-GB" dirty="0"/>
            </a:br>
            <a:r>
              <a:rPr lang="en-GB" sz="2000" dirty="0"/>
              <a:t>Includes support for light and dark themes, adapting to user preferences and improving the visual experience</a:t>
            </a:r>
          </a:p>
          <a:p>
            <a:r>
              <a:rPr lang="en-GB" sz="2800" b="1" dirty="0"/>
              <a:t>LIGHT MODE</a:t>
            </a:r>
          </a:p>
          <a:p>
            <a:endParaRPr lang="en-PK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5F903-0EDE-84D9-0358-B6D6C148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76" y="4288376"/>
            <a:ext cx="4245447" cy="22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7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BE6D-9A78-6581-1DE1-3575D2F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r>
              <a:rPr lang="en-PK" dirty="0"/>
              <a:t> USED ARE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2C7B-1C53-7181-0C4B-C10E4609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sz="3200" b="1" dirty="0"/>
              <a:t>DARK MODE: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E6EC8-4010-23FB-0033-055F8AAE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94" y="3208714"/>
            <a:ext cx="6478159" cy="34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5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736-E0A4-55A4-5011-C82DD22C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F1FB-0E9B-8E05-DE6D-C1C92376D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Tic-Tac-Toe game project developed using Flutter and Dart successfully demonstrates the implementation of a classic game with modern app development techniques. It highlights the importance of user-friendly design, efficient state management, and cross-platform compatibility. This project not only showcases the practical application of programming skills but also enhances understanding of Flutter's capabilities in building interactive and responsive applications. Overall, it serves as a foundational step in creating more complex and feature-rich mobile applications in the future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083421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5635A-7C9F-48B1-C161-F11E4787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26822"/>
            <a:ext cx="7729728" cy="2186663"/>
          </a:xfrm>
        </p:spPr>
        <p:txBody>
          <a:bodyPr>
            <a:normAutofit/>
          </a:bodyPr>
          <a:lstStyle/>
          <a:p>
            <a:r>
              <a:rPr lang="en-PK" sz="6000" dirty="0"/>
              <a:t>THANK YOU</a:t>
            </a:r>
            <a:r>
              <a:rPr lang="en-PK" sz="6000" dirty="0">
                <a:sym typeface="Wingdings" pitchFamily="2" charset="2"/>
              </a:rPr>
              <a:t></a:t>
            </a:r>
            <a:r>
              <a:rPr lang="en-PK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271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EE71-45AC-DEC5-33B3-0F89F377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4728-D04E-198A-C487-BCD67DDD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Tic-tac-toe is a classic two-player game played on a 3x3 grid. Players mark a square with either "X" or "O." </a:t>
            </a:r>
          </a:p>
          <a:p>
            <a:r>
              <a:rPr lang="en-GB" b="1" dirty="0"/>
              <a:t>The goal is to align three of the same marks in a row, column, or diagonal before the opponent. </a:t>
            </a:r>
          </a:p>
          <a:p>
            <a:r>
              <a:rPr lang="en-GB" b="1" dirty="0"/>
              <a:t>The game ends in a draw if all squares are filled without achieving this. It is a simple yet strategic game that fosters critical thinking and planning.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6637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3BC5-7C85-46C0-C190-4A83E207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843B-679B-1B45-3997-3A7391F4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84854"/>
            <a:ext cx="7729728" cy="3805881"/>
          </a:xfrm>
        </p:spPr>
        <p:txBody>
          <a:bodyPr>
            <a:normAutofit/>
          </a:bodyPr>
          <a:lstStyle/>
          <a:p>
            <a:r>
              <a:rPr lang="en-GB" sz="1600" b="1" dirty="0"/>
              <a:t>Understand Flutter Basics</a:t>
            </a:r>
            <a:r>
              <a:rPr lang="en-GB" sz="1600" dirty="0"/>
              <a:t>: Learn the fundamentals of Flutter framework and Dart programming language to build interactive mobile applications.</a:t>
            </a:r>
          </a:p>
          <a:p>
            <a:r>
              <a:rPr lang="en-GB" sz="1600" b="1" dirty="0"/>
              <a:t>UI/UX Development</a:t>
            </a:r>
            <a:r>
              <a:rPr lang="en-GB" sz="1600" dirty="0"/>
              <a:t>: Design an intuitive and visually appealing user interface for a seamless gaming experience.</a:t>
            </a:r>
          </a:p>
          <a:p>
            <a:r>
              <a:rPr lang="en-GB" sz="1600" b="1" dirty="0"/>
              <a:t>State Management</a:t>
            </a:r>
            <a:r>
              <a:rPr lang="en-GB" sz="1600" dirty="0"/>
              <a:t>: Implement efficient state management techniques to track and update the game’s status in real time.</a:t>
            </a:r>
          </a:p>
          <a:p>
            <a:r>
              <a:rPr lang="en-GB" sz="1600" b="1" dirty="0"/>
              <a:t>Game Logic Implementation</a:t>
            </a:r>
            <a:r>
              <a:rPr lang="en-GB" sz="1600" dirty="0"/>
              <a:t>: Develop robust game logic to determine wins, losses, and draws accurately based on player actions.</a:t>
            </a:r>
          </a:p>
          <a:p>
            <a:r>
              <a:rPr lang="en-GB" sz="1600" b="1" dirty="0"/>
              <a:t>Interactive Features</a:t>
            </a:r>
            <a:r>
              <a:rPr lang="en-GB" sz="1600" dirty="0"/>
              <a:t>: Enable user interaction through responsive touch controls and implement functionalities like reset and replay.</a:t>
            </a:r>
          </a:p>
          <a:p>
            <a:r>
              <a:rPr lang="en-GB" sz="1600" b="1" dirty="0"/>
              <a:t>Cross-Platform Compatibility</a:t>
            </a:r>
            <a:r>
              <a:rPr lang="en-GB" sz="1600" dirty="0"/>
              <a:t>: Ensure the game works seamlessly on Android and iOS devices, showcasing Flutter's cross-platform capabilities.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133729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8270-9A43-F907-C8C6-B7DA4B1A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r>
              <a:rPr lang="en-PK" dirty="0"/>
              <a:t> USED ARE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8769-C604-7721-7F7A-4D4FB8F2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34282"/>
            <a:ext cx="7729728" cy="330574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User-Friendly Interface</a:t>
            </a:r>
          </a:p>
          <a:p>
            <a:r>
              <a:rPr lang="en-GB" sz="2400" dirty="0"/>
              <a:t>Single and Multiplayer Modes</a:t>
            </a:r>
          </a:p>
          <a:p>
            <a:r>
              <a:rPr lang="en-GB" sz="2400" dirty="0"/>
              <a:t>Game State Management</a:t>
            </a:r>
          </a:p>
          <a:p>
            <a:r>
              <a:rPr lang="en-GB" sz="2400" dirty="0"/>
              <a:t>Win and Draw Detection</a:t>
            </a:r>
          </a:p>
          <a:p>
            <a:r>
              <a:rPr lang="en-GB" sz="2400" dirty="0"/>
              <a:t>Reset and Replay Options</a:t>
            </a:r>
          </a:p>
          <a:p>
            <a:r>
              <a:rPr lang="en-GB" sz="2400" dirty="0"/>
              <a:t>Animations and Effects</a:t>
            </a:r>
          </a:p>
          <a:p>
            <a:r>
              <a:rPr lang="en-GB" sz="2400" dirty="0"/>
              <a:t>Light and Dark Mode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3369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FDB5-E700-7DC3-FE12-BA5C7312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799" y="964693"/>
            <a:ext cx="7729728" cy="1188720"/>
          </a:xfrm>
        </p:spPr>
        <p:txBody>
          <a:bodyPr/>
          <a:lstStyle/>
          <a:p>
            <a:r>
              <a:rPr lang="en-GB" dirty="0"/>
              <a:t>FEATURES</a:t>
            </a:r>
            <a:r>
              <a:rPr lang="en-PK" dirty="0"/>
              <a:t> USED ARE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DCF3-07CC-493D-6686-A5B0C908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7978"/>
          </a:xfrm>
        </p:spPr>
        <p:txBody>
          <a:bodyPr>
            <a:normAutofit/>
          </a:bodyPr>
          <a:lstStyle/>
          <a:p>
            <a:r>
              <a:rPr lang="en-GB" sz="2800" dirty="0"/>
              <a:t>User-Friendly Interface:</a:t>
            </a:r>
          </a:p>
          <a:p>
            <a:pPr marL="0" indent="0">
              <a:buNone/>
            </a:pPr>
            <a:r>
              <a:rPr lang="en-GB" sz="2400" dirty="0"/>
              <a:t>A clean and intuitive design ensures players can easily navigate and interact with the game. The grid is visually appealing, with responsive touch controls for marking squares.</a:t>
            </a:r>
          </a:p>
          <a:p>
            <a:pPr marL="0" indent="0">
              <a:buNone/>
            </a:pPr>
            <a:endParaRPr lang="en-GB" sz="2400" dirty="0"/>
          </a:p>
          <a:p>
            <a:endParaRPr lang="en-P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C2AC1-6A1E-E0F1-6970-C2E7F3CB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0" y="4371974"/>
            <a:ext cx="4245447" cy="22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0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9BFF-33FB-6BBB-8CBA-C60D42AD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r>
              <a:rPr lang="en-PK" dirty="0"/>
              <a:t> USED ARE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17B0-7A6C-7211-A1BE-FC64379D9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Single and Multiplayer Modes:</a:t>
            </a:r>
          </a:p>
          <a:p>
            <a:r>
              <a:rPr lang="en-GB" sz="2000" dirty="0"/>
              <a:t>Offers both single-player mode with an AI opponent of varying difficulty levels and multiplayer mode for two players on the same device.</a:t>
            </a:r>
          </a:p>
          <a:p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8C3C2-E0F8-9240-7EF6-D5855382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4189035"/>
            <a:ext cx="43053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B412-F04B-72CC-718E-8793B505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r>
              <a:rPr lang="en-PK" dirty="0"/>
              <a:t> USED ARE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B032-0506-A184-3312-CCEE8EB1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Game State Management:</a:t>
            </a:r>
          </a:p>
          <a:p>
            <a:r>
              <a:rPr lang="en-GB" sz="2000" dirty="0"/>
              <a:t>Efficiently manages the game's state to track player turns, validate moves, and determine outcomes  in real-time.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1DE74-170C-BA7E-5754-2AB30738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3911600"/>
            <a:ext cx="4305300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2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764D-56DF-703D-5D3F-9FB229B8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93267"/>
            <a:ext cx="7729728" cy="1188720"/>
          </a:xfrm>
        </p:spPr>
        <p:txBody>
          <a:bodyPr/>
          <a:lstStyle/>
          <a:p>
            <a:r>
              <a:rPr lang="en-GB" dirty="0"/>
              <a:t>FEATURES</a:t>
            </a:r>
            <a:r>
              <a:rPr lang="en-PK" dirty="0"/>
              <a:t> USED ARE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492B-1EBA-7A0E-A860-1FCFC4B5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66619"/>
            <a:ext cx="7729728" cy="3101983"/>
          </a:xfrm>
        </p:spPr>
        <p:txBody>
          <a:bodyPr>
            <a:normAutofit/>
          </a:bodyPr>
          <a:lstStyle/>
          <a:p>
            <a:r>
              <a:rPr lang="en-GB" sz="2400" dirty="0"/>
              <a:t>Win and Draw Detection</a:t>
            </a:r>
          </a:p>
          <a:p>
            <a:r>
              <a:rPr lang="en-GB" sz="2000" dirty="0"/>
              <a:t>Implements logic to detect when a player wins by aligning three marks in a row, column, or diagonal or when the game ends in a draw.</a:t>
            </a:r>
            <a:endParaRPr lang="en-PK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6B5A7-453A-9B75-87DB-65404F8B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706" y="3911600"/>
            <a:ext cx="4305300" cy="282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0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C0CB-4CE6-EEFC-37DF-10D4896F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r>
              <a:rPr lang="en-PK" dirty="0"/>
              <a:t> USED ARE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D86D-1099-7333-8023-70ED892D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Reset and Replay Options</a:t>
            </a:r>
          </a:p>
          <a:p>
            <a:r>
              <a:rPr lang="en-GB" sz="2400" dirty="0"/>
              <a:t>Provides a reset button to start a new game instantly, allowing players to replay without restarting the application.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74784-6EF0-A8AD-D49F-BB76FB05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39" y="4613717"/>
            <a:ext cx="2726575" cy="19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27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</TotalTime>
  <Words>565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OOPS PROJECT  TIC TAC TOE </vt:lpstr>
      <vt:lpstr>INTRODUCTIONS</vt:lpstr>
      <vt:lpstr>OBJECTIVES</vt:lpstr>
      <vt:lpstr>FEATURES USED ARE AS FOLLOW</vt:lpstr>
      <vt:lpstr>FEATURES USED ARE AS FOLLOW</vt:lpstr>
      <vt:lpstr>FEATURES USED ARE AS FOLLOW</vt:lpstr>
      <vt:lpstr>FEATURES USED ARE AS FOLLOW</vt:lpstr>
      <vt:lpstr>FEATURES USED ARE AS FOLLOW</vt:lpstr>
      <vt:lpstr>FEATURES USED ARE AS FOLLOW</vt:lpstr>
      <vt:lpstr>FEATURES USED ARE AS FOLLOW</vt:lpstr>
      <vt:lpstr>FEATURES USED ARE AS FOLLOW</vt:lpstr>
      <vt:lpstr>FEATURES USED ARE AS FOLLOW</vt:lpstr>
      <vt:lpstr>CONCLUSION:</vt:lpstr>
      <vt:lpstr>THANK YOU!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PROJECT  TIC TAC TOE </dc:title>
  <dc:creator>Farooq Ahmad</dc:creator>
  <cp:lastModifiedBy>Farooq Ahmad</cp:lastModifiedBy>
  <cp:revision>19</cp:revision>
  <dcterms:created xsi:type="dcterms:W3CDTF">2025-01-27T06:49:51Z</dcterms:created>
  <dcterms:modified xsi:type="dcterms:W3CDTF">2025-01-27T07:22:25Z</dcterms:modified>
</cp:coreProperties>
</file>