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F9D7-348E-4F35-ACB6-CC5B8CF4D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AD22B-5001-4641-94D3-DEAB8E27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5DDB-1D91-4777-9EB4-F787DC5F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D997-AE9B-4479-A52D-2EE612C7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21C1-517F-4758-A84D-C709A12D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7EA9-6836-4C3F-9D8B-6C088BCE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D8A9E-951C-4C2F-B3DF-0F9B70D06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148F-0EC5-4614-94E8-AE86AE52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7B1E5-5DEF-4A00-8AC0-4A087F7A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6E29-DC84-4788-9191-24189F49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21720-2DB5-4A15-9294-6F7EC233C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F8F0B-DF49-40D6-A640-6B38D12A9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45D5-E448-49C4-98FB-7302F943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0E0E-EA65-4CE2-9BAC-1C7FD0B5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34F83-71E0-4CD0-B5F5-F056046A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4E6B-0751-4435-ABA4-D5158939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CCBF-5701-4008-BACC-21DCEF4D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4A8D-6BC4-466C-8EA9-A9AFE78C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A0E9D-C070-47D8-B686-D9F7693C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DFAB-2319-421E-9CC0-134DF97A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5C0B-CC9D-4940-9B32-CDDDCC1F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AC14-9005-44A4-8667-593CBABCF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E61D-B55A-40BE-A956-19F122DA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62279-5787-44C9-B2E7-ADD1481E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8769-64C5-4941-952B-1082BAB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8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6571-D575-4791-A005-6F1F6072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4BC0-6381-4021-BF9A-B2B35265F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11507-BD55-472F-A637-6CE70985D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928C-6C9D-417F-9679-6050552F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10875-9409-49FA-8ADD-9E971603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64EB8-84E1-4D94-8272-6B807AEA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3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26F2B-C45A-4F2D-891D-807630EB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57903-E8C1-465A-BD4A-B7A442518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FA3D0-96B5-4E84-BB6B-69A12B218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B4F6D-F1CC-446C-B0A6-BF435B205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74AE8-884E-4221-B4C8-F8B2AF765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2C517-8D8E-46C8-91B0-1EBA9D28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3DC41-171E-47F0-99C1-E4BB913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E8446-D221-4DD8-A24D-0B46757C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8BD8-5F25-43C3-ACEE-4C61F1563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B11C3-8A28-4874-B5D3-2F810E60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46B1E-4C64-446B-B93E-9F8B3E3E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B6B09-65A0-453F-B06E-A348D55A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8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2D8F0-FAAA-44BA-B9A8-964EE928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9858C-3718-433F-B01E-70E11A1F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801F6-AAB6-4995-857B-5CDC5B6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3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726A-DD5C-4F35-9663-E02308A7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A8B6-7057-4452-BEEC-6D369CA6C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0B8EC-283D-4BF3-A264-761427DBE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EAB09-0A0B-425A-B0BE-2917A1BE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6141B-CE9B-4D51-BDD4-A0702DA6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6061-613B-4940-9306-149E6EF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7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7993-1530-4C82-B8A3-D8751684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99807-24DB-4B63-96D6-1D4C4062A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E7902-47C0-448B-A614-BF8C8BA45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83A5-A57C-4D34-BB8D-52946E6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E126-D09A-4B75-9CE9-BDF16CC3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CA8C4-E529-4A40-A854-FE8BDDE6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B2AED-3AE6-4296-AD4E-37156F73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B4BDE-C4EB-4D61-84D2-A99236541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A3AB-16F2-429D-B475-8A98DD0AE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3D43F-6691-472E-8D44-533E9BDD116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D00A7-3711-4D41-9F83-4EB423FA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FAD3F-D9E8-4577-B89A-64EABA41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4E61-821F-46E4-A76B-686DDD189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68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02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20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KAZIM HAIDER SYED</dc:creator>
  <cp:lastModifiedBy>KAZIM HAIDER SYED</cp:lastModifiedBy>
  <cp:revision>3</cp:revision>
  <dcterms:created xsi:type="dcterms:W3CDTF">2025-05-04T04:01:57Z</dcterms:created>
  <dcterms:modified xsi:type="dcterms:W3CDTF">2025-05-04T05:26:24Z</dcterms:modified>
</cp:coreProperties>
</file>