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-13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32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8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3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8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774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3F52-7DEA-4378-82D7-ED4FE3AD644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3027-4BF3-487F-8EF4-8D2FB03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023C9-2CD7-D3A3-5254-CB5B95FC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보안</a:t>
            </a:r>
            <a:br>
              <a:rPr lang="en-US" altLang="ko-KR" dirty="0"/>
            </a:br>
            <a:r>
              <a:rPr lang="ko-KR" altLang="en-US" dirty="0"/>
              <a:t>수시과제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BB1198-23B4-C3EB-2DF8-9F7C11A4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4246926"/>
            <a:ext cx="8534400" cy="1216152"/>
          </a:xfrm>
        </p:spPr>
        <p:txBody>
          <a:bodyPr/>
          <a:lstStyle/>
          <a:p>
            <a:pPr algn="r"/>
            <a:r>
              <a:rPr lang="ko-KR" altLang="en-US" dirty="0"/>
              <a:t>빅데이터 학과 </a:t>
            </a:r>
            <a:r>
              <a:rPr lang="en-US" altLang="ko-KR" dirty="0"/>
              <a:t>20175119 </a:t>
            </a:r>
            <a:r>
              <a:rPr lang="ko-KR" altLang="en-US" dirty="0"/>
              <a:t>김영식</a:t>
            </a:r>
          </a:p>
        </p:txBody>
      </p:sp>
    </p:spTree>
    <p:extLst>
      <p:ext uri="{BB962C8B-B14F-4D97-AF65-F5344CB8AC3E}">
        <p14:creationId xmlns:p14="http://schemas.microsoft.com/office/powerpoint/2010/main" val="23822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406589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통신하고 있고 네트워크 계층이다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Port</a:t>
            </a:r>
            <a:r>
              <a:rPr lang="ko-KR" altLang="en-US" dirty="0"/>
              <a:t>를 사용하지 않고 </a:t>
            </a:r>
            <a:r>
              <a:rPr lang="en-US" altLang="ko-KR" dirty="0"/>
              <a:t>IP</a:t>
            </a:r>
            <a:r>
              <a:rPr lang="ko-KR" altLang="en-US" dirty="0"/>
              <a:t>로만 통신한다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ICMP</a:t>
            </a:r>
            <a:r>
              <a:rPr lang="ko-KR" altLang="en-US" dirty="0"/>
              <a:t>를 사용하여 상대방과 연결이 가능한지 확인할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19409-9C78-A1EB-5E43-C76832D3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BED9-90BD-CF29-3B6F-1939CDA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chemeClr val="tx1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Wireshark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실행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4C2F9-AA4D-E2C0-A8E1-48ED13276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61" y="1208022"/>
            <a:ext cx="7144747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094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>
                <a:solidFill>
                  <a:schemeClr val="lt1"/>
                </a:solidFill>
                <a:effectLst/>
                <a:latin typeface="NanumGothic"/>
                <a:ea typeface="NanumGothic"/>
              </a:rPr>
              <a:t>cmd </a:t>
            </a:r>
            <a:r>
              <a:rPr lang="ko-KR" altLang="en-US" b="0" i="0">
                <a:solidFill>
                  <a:schemeClr val="lt1"/>
                </a:solidFill>
                <a:effectLst/>
                <a:latin typeface="NanumGothic"/>
                <a:ea typeface="NanumGothic"/>
              </a:rPr>
              <a:t>를 통해 내 컴퓨터 </a:t>
            </a:r>
            <a:r>
              <a:rPr lang="en-US" altLang="ko-KR" b="0" i="0">
                <a:solidFill>
                  <a:schemeClr val="lt1"/>
                </a:solidFill>
                <a:effectLst/>
                <a:latin typeface="NanumGothic"/>
                <a:ea typeface="NanumGothic"/>
              </a:rPr>
              <a:t>IP </a:t>
            </a:r>
            <a:r>
              <a:rPr lang="ko-KR" altLang="en-US" b="0" i="0">
                <a:solidFill>
                  <a:schemeClr val="lt1"/>
                </a:solidFill>
                <a:effectLst/>
                <a:latin typeface="NanumGothic"/>
                <a:ea typeface="NanumGothic"/>
              </a:rPr>
              <a:t>확인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85462" y="1752600"/>
            <a:ext cx="8624276" cy="45259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>
                <a:solidFill>
                  <a:schemeClr val="tx1"/>
                </a:solidFill>
                <a:effectLst/>
                <a:latin typeface="NanumGothic"/>
                <a:ea typeface="NanumGothic"/>
              </a:rPr>
              <a:t>네트워크 트래픽 1분 이상 캡처</a:t>
            </a:r>
            <a:endParaRPr lang="en-US" altLang="ko-KR" b="0" i="0">
              <a:solidFill>
                <a:schemeClr val="tx1"/>
              </a:solidFill>
              <a:effectLst/>
              <a:latin typeface="NanumGothic"/>
              <a:ea typeface="NanumGothic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05862"/>
            <a:ext cx="12192000" cy="5421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12901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통신하고 있고</a:t>
            </a:r>
            <a:r>
              <a:rPr lang="en-US" altLang="ko-KR" dirty="0"/>
              <a:t>, UDP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빠른 통신을 하고있다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계층이다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55499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Port</a:t>
            </a:r>
            <a:r>
              <a:rPr lang="ko-KR" altLang="en-US" dirty="0"/>
              <a:t>는 </a:t>
            </a:r>
            <a:r>
              <a:rPr lang="en-US" altLang="ko-KR" dirty="0"/>
              <a:t>50001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3CD196-DB06-0BB4-BFD0-27397DC15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0377"/>
            <a:ext cx="12192000" cy="7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035301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통신하고 있고</a:t>
            </a:r>
            <a:r>
              <a:rPr lang="en-US" altLang="ko-KR" dirty="0"/>
              <a:t>, UDP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빠른 통신을 하고있다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계층이다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443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Port</a:t>
            </a:r>
            <a:r>
              <a:rPr lang="ko-KR" altLang="en-US" dirty="0"/>
              <a:t>는 </a:t>
            </a:r>
            <a:r>
              <a:rPr lang="en-US" altLang="ko-KR" dirty="0"/>
              <a:t>61098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패킷은 </a:t>
            </a:r>
            <a:r>
              <a:rPr lang="en-US" altLang="ko-KR" dirty="0"/>
              <a:t>QUIC</a:t>
            </a:r>
            <a:r>
              <a:rPr lang="ko-KR" altLang="en-US" dirty="0"/>
              <a:t>를 사용하고 있는데 이것은 </a:t>
            </a:r>
            <a:r>
              <a:rPr lang="en-US" altLang="ko-KR" dirty="0"/>
              <a:t>Quick UDP Internet Connection</a:t>
            </a:r>
            <a:r>
              <a:rPr lang="ko-KR" altLang="en-US" dirty="0"/>
              <a:t>으로 현재 </a:t>
            </a:r>
            <a:r>
              <a:rPr lang="en-US" altLang="ko-KR" dirty="0"/>
              <a:t>TCP</a:t>
            </a:r>
            <a:r>
              <a:rPr lang="ko-KR" altLang="en-US" dirty="0"/>
              <a:t>의 기능을 </a:t>
            </a:r>
            <a:r>
              <a:rPr lang="en-US" altLang="ko-KR" dirty="0"/>
              <a:t>UDP</a:t>
            </a:r>
            <a:r>
              <a:rPr lang="ko-KR" altLang="en-US" dirty="0"/>
              <a:t>상에서 구현하기 위한 기술로 사용되고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8B3FB-AE2B-E14B-5ED3-D8D06291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12901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통신하고 있고</a:t>
            </a:r>
            <a:r>
              <a:rPr lang="en-US" altLang="ko-KR" dirty="0"/>
              <a:t>, UDP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빠른 통신을 하고있다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계층이다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50001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Port</a:t>
            </a:r>
            <a:r>
              <a:rPr lang="ko-KR" altLang="en-US" dirty="0"/>
              <a:t>는 </a:t>
            </a:r>
            <a:r>
              <a:rPr lang="en-US" altLang="ko-KR" dirty="0"/>
              <a:t>55499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패킷은 </a:t>
            </a:r>
            <a:r>
              <a:rPr lang="en-US" altLang="ko-KR" dirty="0"/>
              <a:t>RTP</a:t>
            </a:r>
            <a:r>
              <a:rPr lang="ko-KR" altLang="en-US" dirty="0"/>
              <a:t>를 사용하는데  라우터 등의 통신망 기기에 의지하지 않고 단말 간에 실행되는 것이 특징이다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D1F8F-AF7B-6A69-8CB7-A2F98D9D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65"/>
            <a:ext cx="12192000" cy="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12901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통신하고 있고</a:t>
            </a:r>
            <a:r>
              <a:rPr lang="en-US" altLang="ko-KR" dirty="0"/>
              <a:t>, TCP</a:t>
            </a:r>
            <a:r>
              <a:rPr lang="ko-KR" altLang="en-US" dirty="0"/>
              <a:t>를 사용하여 </a:t>
            </a:r>
            <a:r>
              <a:rPr lang="ko-KR" altLang="en-US" dirty="0" err="1"/>
              <a:t>신뢰성있는</a:t>
            </a:r>
            <a:r>
              <a:rPr lang="ko-KR" altLang="en-US" dirty="0"/>
              <a:t> 연결을 하고있다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계층이다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56627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Port</a:t>
            </a:r>
            <a:r>
              <a:rPr lang="ko-KR" altLang="en-US" dirty="0"/>
              <a:t>는 </a:t>
            </a:r>
            <a:r>
              <a:rPr lang="en-US" altLang="ko-KR" dirty="0"/>
              <a:t>443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201A-7B9F-A926-091E-4A2DD068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68539"/>
            <a:ext cx="12192000" cy="11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7EDC-0B06-9817-CDD6-FE116B04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200401"/>
            <a:ext cx="10972800" cy="4525963"/>
          </a:xfrm>
        </p:spPr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를 통해서 </a:t>
            </a:r>
            <a:r>
              <a:rPr lang="ko-KR" altLang="en-US" dirty="0" err="1"/>
              <a:t>통신하고있고</a:t>
            </a:r>
            <a:r>
              <a:rPr lang="en-US" altLang="ko-KR" dirty="0"/>
              <a:t>, TCP</a:t>
            </a:r>
            <a:r>
              <a:rPr lang="ko-KR" altLang="en-US" dirty="0"/>
              <a:t>를 사용하여 </a:t>
            </a:r>
            <a:r>
              <a:rPr lang="ko-KR" altLang="en-US" dirty="0" err="1"/>
              <a:t>신뢰성있는</a:t>
            </a:r>
            <a:r>
              <a:rPr lang="ko-KR" altLang="en-US" dirty="0"/>
              <a:t> 연결을 하고있다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TLS</a:t>
            </a:r>
            <a:r>
              <a:rPr lang="ko-KR" altLang="en-US" dirty="0"/>
              <a:t>를 사용하여 세그먼트를 다루는 전송계층이다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443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Port</a:t>
            </a:r>
            <a:r>
              <a:rPr lang="ko-KR" altLang="en-US" dirty="0"/>
              <a:t>는 </a:t>
            </a:r>
            <a:r>
              <a:rPr lang="en-US" altLang="ko-KR" dirty="0"/>
              <a:t>56627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DEBE2-BCF8-1942-57AF-883C729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58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233</ep:Words>
  <ep:PresentationFormat>와이드스크린</ep:PresentationFormat>
  <ep:Paragraphs>28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New_3D01</vt:lpstr>
      <vt:lpstr>PowerPoint 프레젠테이션</vt:lpstr>
      <vt:lpstr>PowerPoint 프레젠테이션</vt:lpstr>
      <vt:lpstr>cmd 를 통해 내 컴퓨터 IP 확인</vt:lpstr>
      <vt:lpstr>네트워크 트래픽 1분 이상 캡처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2022-11-09T14:57:12.000</dcterms:created>
  <dc:creator>김영식</dc:creator>
  <cp:lastModifiedBy>krust</cp:lastModifiedBy>
  <dcterms:modified xsi:type="dcterms:W3CDTF">2022-11-10T13:12:57.145</dcterms:modified>
  <cp:revision>10</cp:revision>
  <dc:title>네트워크 보안 수시과제 3</dc:title>
  <cp:version>1000.0000.01</cp:version>
</cp:coreProperties>
</file>