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3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18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8FB0-6318-4608-B4BA-40A23A15FC76}" type="datetimeFigureOut">
              <a:rPr lang="en-US" smtClean="0"/>
              <a:t>25-Dec-20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F1BB-692B-452E-9EEE-113A88E3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8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000" dirty="0" smtClean="0"/>
              <a:t>Research on</a:t>
            </a:r>
            <a:br>
              <a:rPr lang="en-US" sz="3000" dirty="0" smtClean="0"/>
            </a:br>
            <a:r>
              <a:rPr lang="en-US" sz="4000" dirty="0" smtClean="0"/>
              <a:t>Wireless Network security model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05640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2500" dirty="0" smtClean="0"/>
              <a:t>Group 14</a:t>
            </a:r>
          </a:p>
          <a:p>
            <a:r>
              <a:rPr lang="en-US" sz="1500" b="1" dirty="0" smtClean="0"/>
              <a:t>              </a:t>
            </a:r>
            <a:r>
              <a:rPr lang="en-US" sz="1500" b="1" dirty="0" err="1" smtClean="0"/>
              <a:t>Saad</a:t>
            </a:r>
            <a:r>
              <a:rPr lang="en-US" sz="1500" b="1" dirty="0" smtClean="0"/>
              <a:t>, </a:t>
            </a:r>
            <a:r>
              <a:rPr lang="en-US" sz="1500" b="1" dirty="0" err="1" smtClean="0"/>
              <a:t>md.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Tahsin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hasan</a:t>
            </a:r>
            <a:r>
              <a:rPr lang="en-US" sz="1500" b="1" dirty="0" smtClean="0"/>
              <a:t>           </a:t>
            </a:r>
            <a:r>
              <a:rPr lang="en-US" sz="1500" b="1" dirty="0" err="1" smtClean="0"/>
              <a:t>Bepari</a:t>
            </a:r>
            <a:r>
              <a:rPr lang="en-US" sz="1500" b="1" dirty="0"/>
              <a:t>, </a:t>
            </a:r>
            <a:r>
              <a:rPr lang="en-US" sz="1500" b="1" dirty="0" err="1" smtClean="0"/>
              <a:t>Masum</a:t>
            </a:r>
            <a:r>
              <a:rPr lang="en-US" sz="1500" b="1" dirty="0"/>
              <a:t> </a:t>
            </a:r>
            <a:r>
              <a:rPr lang="en-US" sz="1500" b="1" dirty="0" smtClean="0"/>
              <a:t>          </a:t>
            </a:r>
            <a:r>
              <a:rPr lang="en-US" sz="1500" b="1" dirty="0" err="1" smtClean="0"/>
              <a:t>nazmul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hasan</a:t>
            </a:r>
            <a:endParaRPr lang="en-US" sz="1500" dirty="0"/>
          </a:p>
          <a:p>
            <a:r>
              <a:rPr lang="en-US" sz="1500" b="1" dirty="0" smtClean="0"/>
              <a:t>                         17-35171-2                            18-36780-1                    18-37377-1             </a:t>
            </a:r>
            <a:endParaRPr lang="en-US" sz="1500" dirty="0"/>
          </a:p>
          <a:p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93926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231" y="2565780"/>
            <a:ext cx="9905998" cy="151023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5388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Enhancing the usage of devices and cyber-based corporate works</a:t>
            </a:r>
          </a:p>
          <a:p>
            <a:r>
              <a:rPr lang="en-US" sz="2000" dirty="0" smtClean="0"/>
              <a:t>Strong and powerful security system</a:t>
            </a:r>
          </a:p>
          <a:p>
            <a:r>
              <a:rPr lang="en-US" sz="2000" dirty="0" smtClean="0"/>
              <a:t>User friendly</a:t>
            </a:r>
          </a:p>
          <a:p>
            <a:r>
              <a:rPr lang="en-US" sz="2000" dirty="0" smtClean="0"/>
              <a:t>Developing and upgrading the models with much efficiency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57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the proposed researched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Easy to be installed and can access to internet smoothly</a:t>
            </a:r>
          </a:p>
          <a:p>
            <a:r>
              <a:rPr lang="en-US" sz="2000" dirty="0" smtClean="0"/>
              <a:t>Advanced and well-structured security model for any big organization, multi-national company or any corporation</a:t>
            </a:r>
          </a:p>
          <a:p>
            <a:r>
              <a:rPr lang="en-US" sz="2000" dirty="0" smtClean="0"/>
              <a:t>Improve the developers’ unawareness of featuring the best facilities to these models</a:t>
            </a:r>
          </a:p>
          <a:p>
            <a:r>
              <a:rPr lang="en-US" sz="2000" dirty="0" smtClean="0"/>
              <a:t>Demonstrating what possible ways could be followed to improve the wireless network security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03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Cyber-criminals creating much stronger tools to attack on the network system</a:t>
            </a:r>
          </a:p>
          <a:p>
            <a:r>
              <a:rPr lang="en-US" sz="2000" dirty="0" smtClean="0"/>
              <a:t>Developers are don’t get much skilled to resist the attacks</a:t>
            </a:r>
          </a:p>
          <a:p>
            <a:r>
              <a:rPr lang="en-US" sz="2000" dirty="0" smtClean="0"/>
              <a:t>Lack of efficiency and features in the models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710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How the security system need to be build more advance?</a:t>
            </a:r>
          </a:p>
          <a:p>
            <a:pPr lvl="0"/>
            <a:r>
              <a:rPr lang="en-US" sz="2000" dirty="0"/>
              <a:t>Which initiatives will make its infrastructure more strong and unbreakable?</a:t>
            </a:r>
          </a:p>
          <a:p>
            <a:pPr lvl="0"/>
            <a:r>
              <a:rPr lang="en-US" sz="2000" dirty="0"/>
              <a:t>What features could be added to an updated version so that the security system becomes more easy and user friendly?</a:t>
            </a:r>
          </a:p>
          <a:p>
            <a:pPr lvl="0"/>
            <a:r>
              <a:rPr lang="en-US" sz="2000" dirty="0"/>
              <a:t>Which facts should be concentrated on regarding the protection of the system?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507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lack of clear concepts and strategies of how an attacker can hit</a:t>
            </a:r>
          </a:p>
          <a:p>
            <a:r>
              <a:rPr lang="en-US" dirty="0" smtClean="0"/>
              <a:t>Unawareness of the importance of learning the development of advance security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Identify the loophole of the security system.</a:t>
            </a:r>
          </a:p>
          <a:p>
            <a:pPr lvl="0"/>
            <a:r>
              <a:rPr lang="en-US" sz="2000" dirty="0"/>
              <a:t> Determination of strongest protection.</a:t>
            </a:r>
          </a:p>
          <a:p>
            <a:pPr lvl="0"/>
            <a:r>
              <a:rPr lang="en-US" sz="2000" dirty="0"/>
              <a:t> Upgrade the features of the models</a:t>
            </a:r>
          </a:p>
          <a:p>
            <a:pPr lvl="0"/>
            <a:r>
              <a:rPr lang="en-US" sz="2000" dirty="0"/>
              <a:t> Seek the vulnerabilities</a:t>
            </a:r>
          </a:p>
          <a:p>
            <a:pPr lvl="0"/>
            <a:r>
              <a:rPr lang="en-US" sz="2000" dirty="0"/>
              <a:t>Make the security more efficient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882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Determination of developing a best protected and unbreakable security system for the devices and cyber system</a:t>
            </a:r>
          </a:p>
          <a:p>
            <a:r>
              <a:rPr lang="en-US" sz="2000" dirty="0" smtClean="0"/>
              <a:t>Make it user friendly and adding well facilities for the to the users</a:t>
            </a:r>
          </a:p>
          <a:p>
            <a:r>
              <a:rPr lang="en-US" sz="2000" dirty="0" smtClean="0"/>
              <a:t>Resist ant cyber-attack and penetration to the security system</a:t>
            </a:r>
          </a:p>
          <a:p>
            <a:r>
              <a:rPr lang="en-US" sz="2000" dirty="0" smtClean="0"/>
              <a:t>Easily reparable and arranging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74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schedule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337162"/>
              </p:ext>
            </p:extLst>
          </p:nvPr>
        </p:nvGraphicFramePr>
        <p:xfrm>
          <a:off x="1141413" y="2249485"/>
          <a:ext cx="9906000" cy="3976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653">
                  <a:extLst>
                    <a:ext uri="{9D8B030D-6E8A-4147-A177-3AD203B41FA5}">
                      <a16:colId xmlns:a16="http://schemas.microsoft.com/office/drawing/2014/main" val="2747044465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194934698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608940406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4232878298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3314921108"/>
                    </a:ext>
                  </a:extLst>
                </a:gridCol>
                <a:gridCol w="655092">
                  <a:extLst>
                    <a:ext uri="{9D8B030D-6E8A-4147-A177-3AD203B41FA5}">
                      <a16:colId xmlns:a16="http://schemas.microsoft.com/office/drawing/2014/main" val="1642046877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2047404756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1043916256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2907349044"/>
                    </a:ext>
                  </a:extLst>
                </a:gridCol>
                <a:gridCol w="545910">
                  <a:extLst>
                    <a:ext uri="{9D8B030D-6E8A-4147-A177-3AD203B41FA5}">
                      <a16:colId xmlns:a16="http://schemas.microsoft.com/office/drawing/2014/main" val="3534967027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3051209618"/>
                    </a:ext>
                  </a:extLst>
                </a:gridCol>
                <a:gridCol w="600501">
                  <a:extLst>
                    <a:ext uri="{9D8B030D-6E8A-4147-A177-3AD203B41FA5}">
                      <a16:colId xmlns:a16="http://schemas.microsoft.com/office/drawing/2014/main" val="985941470"/>
                    </a:ext>
                  </a:extLst>
                </a:gridCol>
                <a:gridCol w="552285">
                  <a:extLst>
                    <a:ext uri="{9D8B030D-6E8A-4147-A177-3AD203B41FA5}">
                      <a16:colId xmlns:a16="http://schemas.microsoft.com/office/drawing/2014/main" val="4158825093"/>
                    </a:ext>
                  </a:extLst>
                </a:gridCol>
              </a:tblGrid>
              <a:tr h="5560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5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98731"/>
                  </a:ext>
                </a:extLst>
              </a:tr>
              <a:tr h="556001">
                <a:tc>
                  <a:txBody>
                    <a:bodyPr/>
                    <a:lstStyle/>
                    <a:p>
                      <a:r>
                        <a:rPr lang="en-US" dirty="0" smtClean="0"/>
                        <a:t>Proposal 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96103"/>
                  </a:ext>
                </a:extLst>
              </a:tr>
              <a:tr h="556001"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03855"/>
                  </a:ext>
                </a:extLst>
              </a:tr>
              <a:tr h="556001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9008"/>
                  </a:ext>
                </a:extLst>
              </a:tr>
              <a:tr h="556001">
                <a:tc>
                  <a:txBody>
                    <a:bodyPr/>
                    <a:lstStyle/>
                    <a:p>
                      <a:r>
                        <a:rPr lang="en-US" dirty="0" smtClean="0"/>
                        <a:t>Report / 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0115"/>
                  </a:ext>
                </a:extLst>
              </a:tr>
              <a:tr h="556001">
                <a:tc>
                  <a:txBody>
                    <a:bodyPr/>
                    <a:lstStyle/>
                    <a:p>
                      <a:r>
                        <a:rPr lang="en-US" dirty="0" smtClean="0"/>
                        <a:t>Report / 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1448"/>
                  </a:ext>
                </a:extLst>
              </a:tr>
              <a:tr h="556001">
                <a:tc>
                  <a:txBody>
                    <a:bodyPr/>
                    <a:lstStyle/>
                    <a:p>
                      <a:r>
                        <a:rPr lang="en-US" dirty="0" smtClean="0"/>
                        <a:t>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7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870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160</TotalTime>
  <Words>331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Research on Wireless Network security model</vt:lpstr>
      <vt:lpstr>introduction</vt:lpstr>
      <vt:lpstr>Importance of the proposed researched</vt:lpstr>
      <vt:lpstr>Problem statement</vt:lpstr>
      <vt:lpstr>Research question </vt:lpstr>
      <vt:lpstr>limitation</vt:lpstr>
      <vt:lpstr>Research objectives</vt:lpstr>
      <vt:lpstr>methodology</vt:lpstr>
      <vt:lpstr>Work schedule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on Wireless Network security model</dc:title>
  <dc:creator>Windows User</dc:creator>
  <cp:lastModifiedBy>Windows User</cp:lastModifiedBy>
  <cp:revision>8</cp:revision>
  <dcterms:created xsi:type="dcterms:W3CDTF">2020-12-25T08:11:05Z</dcterms:created>
  <dcterms:modified xsi:type="dcterms:W3CDTF">2020-12-25T10:51:42Z</dcterms:modified>
</cp:coreProperties>
</file>