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4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4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08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91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1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827" y="1378424"/>
            <a:ext cx="8753320" cy="1351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Eorange</a:t>
            </a:r>
            <a:r>
              <a:rPr lang="en-US" sz="3200" dirty="0"/>
              <a:t> Online </a:t>
            </a:r>
            <a:r>
              <a:rPr lang="en-US" sz="3200" dirty="0" smtClean="0"/>
              <a:t>Shopping During Covid-19 Pandemic Situation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29553"/>
            <a:ext cx="8825658" cy="24998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Submitted By</a:t>
            </a:r>
          </a:p>
          <a:p>
            <a:r>
              <a:rPr lang="en-US" dirty="0"/>
              <a:t>Mohammed </a:t>
            </a:r>
            <a:r>
              <a:rPr lang="en-US" dirty="0" err="1"/>
              <a:t>Samiul</a:t>
            </a:r>
            <a:r>
              <a:rPr lang="en-US" dirty="0"/>
              <a:t> </a:t>
            </a:r>
            <a:r>
              <a:rPr lang="en-US" dirty="0" err="1"/>
              <a:t>Mostafiz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18-37352-1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Department of </a:t>
            </a:r>
            <a:r>
              <a:rPr lang="en-US" b="1" dirty="0" smtClean="0"/>
              <a:t>EEE</a:t>
            </a:r>
            <a:r>
              <a:rPr lang="en-US" dirty="0" smtClean="0"/>
              <a:t>, </a:t>
            </a:r>
            <a:r>
              <a:rPr lang="en-US" dirty="0"/>
              <a:t>American international university of Bangladesh (</a:t>
            </a:r>
            <a:r>
              <a:rPr lang="en-US" b="1" dirty="0"/>
              <a:t>AIUB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42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35" y="1029087"/>
            <a:ext cx="8761413" cy="7069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3708"/>
            <a:ext cx="8946541" cy="507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will you rate the delivery timeline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28" y="2129051"/>
            <a:ext cx="5457825" cy="42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</a:t>
            </a:r>
            <a:r>
              <a:rPr lang="en-US" sz="4000" dirty="0" smtClean="0"/>
              <a:t>Thank you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Any Question?</a:t>
            </a:r>
          </a:p>
          <a:p>
            <a:pPr marL="0" indent="0">
              <a:buNone/>
            </a:pPr>
            <a:r>
              <a:rPr lang="en-US" sz="4000" dirty="0" smtClean="0"/>
              <a:t>                                                                                       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8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sz="4000" dirty="0"/>
              <a:t>COVID-19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Covid-19</a:t>
            </a:r>
            <a:r>
              <a:rPr lang="en-US" dirty="0"/>
              <a:t> </a:t>
            </a:r>
            <a:r>
              <a:rPr lang="en-US" sz="2000" dirty="0" smtClean="0"/>
              <a:t>were </a:t>
            </a:r>
            <a:r>
              <a:rPr lang="en-US" sz="2000" dirty="0"/>
              <a:t>reported on 8 March </a:t>
            </a:r>
            <a:r>
              <a:rPr lang="en-US" sz="2000" dirty="0" smtClean="0"/>
              <a:t>2020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22 March, a 10 day shut down effective from the 26th of the month </a:t>
            </a:r>
            <a:r>
              <a:rPr lang="en-US" sz="2000" dirty="0" smtClean="0"/>
              <a:t> was declared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43" y="188016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</a:t>
            </a:r>
            <a:r>
              <a:rPr lang="en-US" sz="2800" dirty="0" smtClean="0"/>
              <a:t>ONLINE SHOPPING?</a:t>
            </a:r>
            <a:endParaRPr lang="en-US" sz="28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49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8805"/>
            <a:ext cx="8832735" cy="66118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to Online Shopping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and easy access</a:t>
            </a:r>
          </a:p>
          <a:p>
            <a:r>
              <a:rPr lang="en-US" dirty="0" smtClean="0"/>
              <a:t>Better </a:t>
            </a:r>
            <a:r>
              <a:rPr lang="en-US" dirty="0"/>
              <a:t>deals and savings rewards</a:t>
            </a:r>
          </a:p>
          <a:p>
            <a:r>
              <a:rPr lang="en-US" dirty="0" smtClean="0"/>
              <a:t>Many </a:t>
            </a:r>
            <a:r>
              <a:rPr lang="en-US" dirty="0"/>
              <a:t>retail stores offer promotions</a:t>
            </a:r>
          </a:p>
          <a:p>
            <a:r>
              <a:rPr lang="en-US" dirty="0" smtClean="0"/>
              <a:t> </a:t>
            </a:r>
            <a:r>
              <a:rPr lang="en-US" dirty="0"/>
              <a:t>Saves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Larger stock to choose from</a:t>
            </a:r>
          </a:p>
          <a:p>
            <a:r>
              <a:rPr lang="en-US" dirty="0" smtClean="0"/>
              <a:t>Product </a:t>
            </a:r>
            <a:r>
              <a:rPr lang="en-US" dirty="0"/>
              <a:t>reviews</a:t>
            </a:r>
          </a:p>
          <a:p>
            <a:r>
              <a:rPr lang="en-US" dirty="0"/>
              <a:t>Comparison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5550"/>
            <a:ext cx="8761413" cy="1310184"/>
          </a:xfrm>
        </p:spPr>
        <p:txBody>
          <a:bodyPr>
            <a:normAutofit/>
          </a:bodyPr>
          <a:lstStyle/>
          <a:p>
            <a:r>
              <a:rPr lang="en-US" dirty="0"/>
              <a:t>POPULAR ONLINE</a:t>
            </a:r>
            <a:br>
              <a:rPr lang="en-US" dirty="0"/>
            </a:br>
            <a:r>
              <a:rPr lang="en-US" dirty="0"/>
              <a:t>SHOPPING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Walmart</a:t>
            </a:r>
            <a:endParaRPr lang="en-US" dirty="0"/>
          </a:p>
          <a:p>
            <a:r>
              <a:rPr lang="en-US" dirty="0" smtClean="0"/>
              <a:t>Target</a:t>
            </a:r>
            <a:endParaRPr lang="en-US" dirty="0"/>
          </a:p>
          <a:p>
            <a:r>
              <a:rPr lang="en-US" dirty="0" smtClean="0"/>
              <a:t>Etsy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Dell.com</a:t>
            </a:r>
          </a:p>
          <a:p>
            <a:r>
              <a:rPr lang="en-US" dirty="0" smtClean="0"/>
              <a:t>JC </a:t>
            </a:r>
            <a:r>
              <a:rPr lang="en-US" dirty="0"/>
              <a:t>Penny</a:t>
            </a:r>
          </a:p>
          <a:p>
            <a:r>
              <a:rPr lang="en-US" dirty="0" smtClean="0"/>
              <a:t> </a:t>
            </a:r>
            <a:r>
              <a:rPr lang="en-US" dirty="0"/>
              <a:t>QVC</a:t>
            </a:r>
          </a:p>
          <a:p>
            <a:r>
              <a:rPr lang="en-US" dirty="0" smtClean="0"/>
              <a:t> EBAY</a:t>
            </a:r>
          </a:p>
          <a:p>
            <a:r>
              <a:rPr lang="en-US" dirty="0" smtClean="0"/>
              <a:t>Best Buy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Primary </a:t>
            </a:r>
            <a:r>
              <a:rPr lang="en-US" sz="2400" b="1" dirty="0" smtClean="0"/>
              <a:t>sources</a:t>
            </a:r>
          </a:p>
          <a:p>
            <a:r>
              <a:rPr lang="en-US" sz="2400" b="1" dirty="0"/>
              <a:t>Secondary </a:t>
            </a:r>
            <a:r>
              <a:rPr lang="en-US" sz="2400" b="1" dirty="0" smtClean="0"/>
              <a:t>sources</a:t>
            </a:r>
            <a:endParaRPr lang="en-US" sz="3200" b="1" dirty="0" smtClean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6538"/>
            <a:ext cx="8946541" cy="4951862"/>
          </a:xfrm>
        </p:spPr>
        <p:txBody>
          <a:bodyPr/>
          <a:lstStyle/>
          <a:p>
            <a:r>
              <a:rPr lang="en-US" b="1" dirty="0" smtClean="0"/>
              <a:t>My survey report:</a:t>
            </a:r>
          </a:p>
          <a:p>
            <a:r>
              <a:rPr lang="en-US" dirty="0"/>
              <a:t>Which of the following word would you use to describe </a:t>
            </a:r>
            <a:r>
              <a:rPr lang="en-US" dirty="0" smtClean="0"/>
              <a:t>Eorange.shop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product</a:t>
            </a:r>
            <a:r>
              <a:rPr lang="en-US" dirty="0"/>
              <a:t>? </a:t>
            </a:r>
          </a:p>
          <a:p>
            <a:r>
              <a:rPr lang="en-US" dirty="0" smtClean="0"/>
              <a:t>49 responses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98" y="2376905"/>
            <a:ext cx="5949661" cy="37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59810"/>
            <a:ext cx="8946541" cy="5388590"/>
          </a:xfrm>
        </p:spPr>
        <p:txBody>
          <a:bodyPr>
            <a:normAutofit/>
          </a:bodyPr>
          <a:lstStyle/>
          <a:p>
            <a:r>
              <a:rPr lang="en-US" sz="2400" b="1" dirty="0"/>
              <a:t>How would you rate the quality of the product? </a:t>
            </a:r>
            <a:endParaRPr lang="en-US" sz="2400" b="1" dirty="0" smtClean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07" y="1853248"/>
            <a:ext cx="5543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585" y="683145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19116"/>
            <a:ext cx="8946541" cy="51292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 will you describe the ordering method </a:t>
            </a:r>
            <a:r>
              <a:rPr lang="en-US" sz="2400" dirty="0" smtClean="0"/>
              <a:t>of Eorange.shop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4" y="2210937"/>
            <a:ext cx="5581651" cy="42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161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  Eorange Online Shopping During Covid-19 Pandemic Situation</vt:lpstr>
      <vt:lpstr>COVID-19 </vt:lpstr>
      <vt:lpstr>Introduction</vt:lpstr>
      <vt:lpstr>Benefits to Online Shopping   </vt:lpstr>
      <vt:lpstr>POPULAR ONLINE SHOPPING SITES</vt:lpstr>
      <vt:lpstr>METHODOLOGY </vt:lpstr>
      <vt:lpstr>Result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</cp:lastModifiedBy>
  <cp:revision>45</cp:revision>
  <dcterms:created xsi:type="dcterms:W3CDTF">2020-04-02T16:38:01Z</dcterms:created>
  <dcterms:modified xsi:type="dcterms:W3CDTF">2020-12-29T15:30:24Z</dcterms:modified>
</cp:coreProperties>
</file>