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1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6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23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6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09934"/>
            <a:ext cx="8753320" cy="1351129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HALUM </a:t>
            </a:r>
            <a:r>
              <a:rPr lang="en-US" sz="4000" smtClean="0"/>
              <a:t>E-commerce</a:t>
            </a:r>
            <a:r>
              <a:rPr lang="en-US" sz="3200" smtClean="0"/>
              <a:t> </a:t>
            </a:r>
            <a:r>
              <a:rPr lang="en-US" sz="3200" dirty="0" smtClean="0"/>
              <a:t>Online Shopping During Covid-19 Pandemic Situation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29553"/>
            <a:ext cx="8825658" cy="24998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Submitted </a:t>
            </a:r>
            <a:r>
              <a:rPr lang="en-US" dirty="0"/>
              <a:t>By </a:t>
            </a:r>
          </a:p>
          <a:p>
            <a:r>
              <a:rPr lang="en-US" dirty="0"/>
              <a:t>Kazi Shayem Mahamood </a:t>
            </a:r>
          </a:p>
          <a:p>
            <a:r>
              <a:rPr lang="en-US" dirty="0"/>
              <a:t>18-37296-1 </a:t>
            </a:r>
          </a:p>
          <a:p>
            <a:r>
              <a:rPr lang="en-US" dirty="0"/>
              <a:t>Department of </a:t>
            </a:r>
            <a:r>
              <a:rPr lang="en-US" b="1" dirty="0"/>
              <a:t>CSE</a:t>
            </a:r>
            <a:r>
              <a:rPr lang="en-US" dirty="0"/>
              <a:t>, American international university of Bangladesh (</a:t>
            </a:r>
            <a:r>
              <a:rPr lang="en-US" b="1" dirty="0"/>
              <a:t>AIUB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42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9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</a:t>
            </a:r>
            <a:r>
              <a:rPr lang="en-US" sz="4000" dirty="0" smtClean="0"/>
              <a:t>Thank you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Any Question?</a:t>
            </a:r>
          </a:p>
          <a:p>
            <a:pPr marL="0" indent="0">
              <a:buNone/>
            </a:pPr>
            <a:r>
              <a:rPr lang="en-US" sz="4000" dirty="0" smtClean="0"/>
              <a:t>                                                                                       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8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67" y="241243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E-COMMERCE?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6" y="3368396"/>
            <a:ext cx="4948807" cy="29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Why Use E-Commerce?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62" y="3048000"/>
            <a:ext cx="2861974" cy="2789237"/>
          </a:xfrm>
        </p:spPr>
      </p:pic>
    </p:spTree>
    <p:extLst>
      <p:ext uri="{BB962C8B-B14F-4D97-AF65-F5344CB8AC3E}">
        <p14:creationId xmlns:p14="http://schemas.microsoft.com/office/powerpoint/2010/main" val="37477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8741"/>
            <a:ext cx="8761413" cy="1310184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4 major types of</a:t>
            </a:r>
            <a:br>
              <a:rPr lang="en-US" dirty="0" smtClean="0"/>
            </a:br>
            <a:r>
              <a:rPr lang="en-US" dirty="0" smtClean="0"/>
              <a:t> E-commerce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Business to business (B2B) </a:t>
            </a:r>
          </a:p>
          <a:p>
            <a:endParaRPr lang="en-US" sz="2000" dirty="0"/>
          </a:p>
          <a:p>
            <a:r>
              <a:rPr lang="en-US" sz="2000" dirty="0"/>
              <a:t>Business to consumer (B2C) </a:t>
            </a:r>
          </a:p>
          <a:p>
            <a:endParaRPr lang="en-US" sz="2000" dirty="0"/>
          </a:p>
          <a:p>
            <a:r>
              <a:rPr lang="en-US" sz="2000" dirty="0"/>
              <a:t>Consumer to Consumer (C2C) </a:t>
            </a:r>
          </a:p>
          <a:p>
            <a:endParaRPr lang="en-US" sz="2000" dirty="0"/>
          </a:p>
          <a:p>
            <a:r>
              <a:rPr lang="en-US" sz="2000" dirty="0"/>
              <a:t>Consumer to Business (C2B)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Primary </a:t>
            </a:r>
            <a:r>
              <a:rPr lang="en-US" sz="2400" b="1" dirty="0" smtClean="0"/>
              <a:t>sources</a:t>
            </a:r>
          </a:p>
          <a:p>
            <a:r>
              <a:rPr lang="en-US" sz="2400" b="1" dirty="0"/>
              <a:t>Secondary </a:t>
            </a:r>
            <a:r>
              <a:rPr lang="en-US" sz="2400" b="1" dirty="0" smtClean="0"/>
              <a:t>sources</a:t>
            </a:r>
            <a:endParaRPr lang="en-US" sz="3200" b="1" dirty="0" smtClean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 survey report:</a:t>
            </a:r>
          </a:p>
          <a:p>
            <a:r>
              <a:rPr lang="en-US" dirty="0"/>
              <a:t>Which of the following word would you use to describe HALUM.com product? </a:t>
            </a:r>
          </a:p>
          <a:p>
            <a:r>
              <a:rPr lang="en-US" dirty="0"/>
              <a:t>60 </a:t>
            </a:r>
            <a:r>
              <a:rPr lang="en-US" dirty="0" smtClean="0"/>
              <a:t>responses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85" y="3754582"/>
            <a:ext cx="5949661" cy="29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would you rate the quality of the product? </a:t>
            </a:r>
            <a:endParaRPr lang="en-US" sz="2400" b="1" dirty="0" smtClean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16" y="3213388"/>
            <a:ext cx="5543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How will you describe the ordering method of HALUM.com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76" y="3117273"/>
            <a:ext cx="5581651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35" y="1029087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will you rate the delivery timeline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96" y="3121602"/>
            <a:ext cx="5457825" cy="34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415</TotalTime>
  <Words>115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 HALUM E-commerce Online Shopping During Covid-19 Pandemic Situation</vt:lpstr>
      <vt:lpstr>Introduction</vt:lpstr>
      <vt:lpstr>  Why Use E-Commerce?  </vt:lpstr>
      <vt:lpstr>There are 4 major types of  E-commerce: </vt:lpstr>
      <vt:lpstr>METHODOLOGY </vt:lpstr>
      <vt:lpstr>Result</vt:lpstr>
      <vt:lpstr>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</cp:lastModifiedBy>
  <cp:revision>35</cp:revision>
  <dcterms:created xsi:type="dcterms:W3CDTF">2020-04-02T16:38:01Z</dcterms:created>
  <dcterms:modified xsi:type="dcterms:W3CDTF">2020-12-25T17:16:05Z</dcterms:modified>
</cp:coreProperties>
</file>