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B093-A944-A941-9F26-83DF5FD5C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B7C67-3C7D-3742-AFB2-365EA4E4D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E8A96-9EEF-314A-8C30-A24FD7CA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0ED2-6322-8B44-BB22-A354BF4AC73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59D34-58CE-6541-B3B5-52FFCEE4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BA558-0F54-DC4D-B4A5-1E0E64D6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F82F-DAD9-F445-BF25-95EA3E26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0B22-FB2B-2F48-BF46-916AE8B7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2927D-7316-1D46-B9F8-87609146A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8E33A-7A91-1043-A904-5A42DF89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0ED2-6322-8B44-BB22-A354BF4AC73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1863-31E8-8E43-B565-4966780A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7F6D2-6ABD-B14E-94AB-8E410B9D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F82F-DAD9-F445-BF25-95EA3E26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6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48B9D-5E57-4740-A0F7-A66670361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6F7FC-DBA2-994B-9038-4AE3DDAD0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3AD7E-6942-874E-AFDD-63E8AC5D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0ED2-6322-8B44-BB22-A354BF4AC73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6FDEB-A54E-2F4B-A5B5-5DC743FA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01B69-E4B2-FE49-818E-6BABF80B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F82F-DAD9-F445-BF25-95EA3E26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B63C-2515-DD48-8679-2BBF0660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76946-B1EF-6D4C-94EE-3A3571188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70E41-73A1-AA4E-8B22-95BB883A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0ED2-6322-8B44-BB22-A354BF4AC73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74A5B-A774-A247-80F6-EC07084D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BB6C0-4693-544C-84C7-B1A25DE2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F82F-DAD9-F445-BF25-95EA3E26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7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FC14-4752-BE43-AB45-590CE0C0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459AB-FB24-B744-9B48-5D2F923DF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3C74D-049E-6F43-9C7E-8E5D658A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0ED2-6322-8B44-BB22-A354BF4AC73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B618B-71B5-6942-88C5-7EDF1CCA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EDA24-8CCB-8545-AE7D-1C2689DE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F82F-DAD9-F445-BF25-95EA3E26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9199-D3CD-0F4B-8CC1-6B528042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04F5-0214-8B4E-80E0-4A4FA328A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1BBBB-98EB-5F40-9FB7-2F3A9A471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BA7CF-5A3E-D24C-9203-8F38491E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0ED2-6322-8B44-BB22-A354BF4AC73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D3A99-68E7-6F48-AD4A-E7853EC5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25278-704C-A34C-81D8-444373C8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F82F-DAD9-F445-BF25-95EA3E26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A2E9-47CA-0D44-BD5A-14E0C3CB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57ECF-71E0-624F-AAAA-1C5A6E731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F7BBF-68E7-D743-891D-457B47F0A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EC1D9-0547-3F46-8A3C-58D4B9379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5BB28-3B6B-E647-9E08-F25A4DDEB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E4EAB-D8D8-B648-B354-78FE48BE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0ED2-6322-8B44-BB22-A354BF4AC73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5C45A-F356-144D-B94C-3E22D9FD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5379C-0389-014B-AC05-F14E8266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F82F-DAD9-F445-BF25-95EA3E26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21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FCC1-19E3-C34B-906C-8D6F163E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9498C-0E6C-1D4B-A16A-7109A416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0ED2-6322-8B44-BB22-A354BF4AC73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B6F37-026B-954E-BB8C-F816C52E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3900F-013D-034C-B552-4D36FE12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F82F-DAD9-F445-BF25-95EA3E26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4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9549E-51B4-2A44-8E05-CC8CE91A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0ED2-6322-8B44-BB22-A354BF4AC73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77C80-37F6-1A47-B44A-EEBEDA90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1C317-4EB6-B249-B027-2427C946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F82F-DAD9-F445-BF25-95EA3E26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1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EB30-1F4B-9D40-8B68-58FB3067D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CFC8-9314-D54B-AE76-C4EF1FFBD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AAAA5-8487-5D42-BFD6-A28D335D6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09DE9-D5E9-C343-9FA0-69DE7AE3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0ED2-6322-8B44-BB22-A354BF4AC73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3B6C8-B006-1944-BFDA-6EE151FD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EEB96-C12A-164F-AA30-010AE5FD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F82F-DAD9-F445-BF25-95EA3E26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22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D131-DC1F-A24A-A396-E6C062F8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D3DEA-D15D-F644-AF09-3056011C8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C8D71-5E6A-2C4A-95B3-BD76CB9D4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2FC5A-BEB7-E548-BEE3-A6109BE9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0ED2-6322-8B44-BB22-A354BF4AC73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62A3F-2C12-BF40-8BBF-540C2F1F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7B1D2-7374-5144-9998-203C28B3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F82F-DAD9-F445-BF25-95EA3E26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6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736E5-A763-5D4D-A600-539320BC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43E34-C4E0-6146-95CC-C4D0554DF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98F4C-9A1B-2647-B3A9-972C0A41D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20ED2-6322-8B44-BB22-A354BF4AC73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18A20-0F2D-824C-A2DE-A9ABB6769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9651F-D1B3-F747-B8AF-CB5724343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5F82F-DAD9-F445-BF25-95EA3E26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49325-ED89-E941-A67F-925730C8A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2745736"/>
            <a:ext cx="370332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Wentworth Interactive Map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76D91-FFB1-4748-ABDF-A75BD7FDE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4377" y="640080"/>
            <a:ext cx="6049953" cy="2523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Tyler Anderson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Matt Collins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Aladdin </a:t>
            </a:r>
            <a:r>
              <a:rPr lang="en-US" sz="2000" dirty="0" err="1"/>
              <a:t>Gushnov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413C9-06FF-504D-8BE4-FB1F3BA7AE6A}"/>
              </a:ext>
            </a:extLst>
          </p:cNvPr>
          <p:cNvSpPr txBox="1"/>
          <p:nvPr/>
        </p:nvSpPr>
        <p:spPr>
          <a:xfrm>
            <a:off x="5294377" y="3671317"/>
            <a:ext cx="6059423" cy="2505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Wentworth Institute of Technology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Professor Thai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June 7, 2019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Web Development COMP 4650-02</a:t>
            </a:r>
          </a:p>
        </p:txBody>
      </p:sp>
    </p:spTree>
    <p:extLst>
      <p:ext uri="{BB962C8B-B14F-4D97-AF65-F5344CB8AC3E}">
        <p14:creationId xmlns:p14="http://schemas.microsoft.com/office/powerpoint/2010/main" val="3230792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AA63-20A2-0247-8021-7DD1D0ED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B7D5-8551-AF47-890F-21A14C25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Date Submitted: June 21, 2019</a:t>
            </a:r>
          </a:p>
          <a:p>
            <a:r>
              <a:rPr lang="en-US" dirty="0"/>
              <a:t>Application Title: Wentworth Interactive Map</a:t>
            </a:r>
          </a:p>
          <a:p>
            <a:r>
              <a:rPr lang="en-US" dirty="0"/>
              <a:t>Purpose: The Wentworth Interactive Map will allow students to see any classroom on campus so they don’t get lost. </a:t>
            </a:r>
          </a:p>
          <a:p>
            <a:r>
              <a:rPr lang="en-US" dirty="0"/>
              <a:t>Program Procedures: From a basic map, they should be able to view different floors, rooms, and common spaces or search for a specific room on their schedule and see exactly where it is.</a:t>
            </a:r>
          </a:p>
          <a:p>
            <a:r>
              <a:rPr lang="en-US" dirty="0"/>
              <a:t>Algorithms, processing, and conditions:</a:t>
            </a:r>
          </a:p>
          <a:p>
            <a:pPr marL="0" indent="0">
              <a:buNone/>
            </a:pPr>
            <a:r>
              <a:rPr lang="en-US"/>
              <a:t>1. </a:t>
            </a:r>
            <a:endParaRPr lang="en-US" dirty="0"/>
          </a:p>
          <a:p>
            <a:r>
              <a:rPr lang="en-US" dirty="0"/>
              <a:t>Notes and Restrictions: User should not be able to change anything, making it secure as possible. They should have ease throughout the process of using the application.</a:t>
            </a:r>
          </a:p>
          <a:p>
            <a:r>
              <a:rPr lang="en-US" dirty="0"/>
              <a:t>Comments:</a:t>
            </a:r>
          </a:p>
        </p:txBody>
      </p:sp>
    </p:spTree>
    <p:extLst>
      <p:ext uri="{BB962C8B-B14F-4D97-AF65-F5344CB8AC3E}">
        <p14:creationId xmlns:p14="http://schemas.microsoft.com/office/powerpoint/2010/main" val="309315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139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Wentworth Interactive Map</vt:lpstr>
      <vt:lpstr>Requirements Document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Anderson</dc:creator>
  <cp:lastModifiedBy>Tyler Anderson</cp:lastModifiedBy>
  <cp:revision>5</cp:revision>
  <dcterms:created xsi:type="dcterms:W3CDTF">2019-06-05T13:37:47Z</dcterms:created>
  <dcterms:modified xsi:type="dcterms:W3CDTF">2019-06-10T14:55:13Z</dcterms:modified>
</cp:coreProperties>
</file>