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e9f2a466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e9f2a466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9f2a4663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9f2a4663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9f2a4663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9f2a4663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9f2a4663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e9f2a4663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8290b8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8290b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eb73fc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aeb73fc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aeb73fc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aeb73fc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9f2a46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9f2a46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9f2a46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9f2a46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9f2a466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9f2a46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9f2a466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9f2a466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cbb7d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cbb7d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9f2a466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9f2a466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9f2a4663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e9f2a4663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e9f2a466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e9f2a466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67775" y="947450"/>
            <a:ext cx="5286000" cy="15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   </a:t>
            </a:r>
            <a:r>
              <a:rPr lang="en" sz="5000">
                <a:solidFill>
                  <a:schemeClr val="lt1"/>
                </a:solidFill>
              </a:rPr>
              <a:t>Group 1 Project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44525" y="2539720"/>
            <a:ext cx="46857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Tanzim Amin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Suyin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Judat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Akin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Masooma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>
            <a:off x="4099125" y="1293100"/>
            <a:ext cx="2760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we used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75117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Information are available in the datasets?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>
            <a:off x="633502" y="2891800"/>
            <a:ext cx="5510118" cy="670500"/>
            <a:chOff x="1431325" y="2473842"/>
            <a:chExt cx="6566700" cy="670500"/>
          </a:xfrm>
        </p:grpSpPr>
        <p:sp>
          <p:nvSpPr>
            <p:cNvPr id="171" name="Google Shape;171;p2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 cap="flat" cmpd="sng" w="762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   Movie Genres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938324" y="3882400"/>
            <a:ext cx="5205423" cy="670500"/>
            <a:chOff x="1431325" y="2473842"/>
            <a:chExt cx="6566700" cy="670500"/>
          </a:xfrm>
        </p:grpSpPr>
        <p:sp>
          <p:nvSpPr>
            <p:cNvPr id="176" name="Google Shape;176;p2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Ratings and how many users rated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00" y="3805175"/>
            <a:ext cx="1357203" cy="804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2"/>
          <p:cNvGrpSpPr/>
          <p:nvPr/>
        </p:nvGrpSpPr>
        <p:grpSpPr>
          <a:xfrm>
            <a:off x="633523" y="1901200"/>
            <a:ext cx="5510118" cy="670500"/>
            <a:chOff x="1431325" y="2473842"/>
            <a:chExt cx="6566700" cy="6705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2759335" y="2473842"/>
              <a:ext cx="5026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  Revenue data- Movies, Merchandise and Park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75" y="1675787"/>
            <a:ext cx="1089976" cy="108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327" y="2619475"/>
            <a:ext cx="1185700" cy="1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46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Questions the team hopes to answer with the data</a:t>
            </a:r>
            <a:endParaRPr sz="250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utilize users watch history data to help out </a:t>
            </a:r>
            <a:r>
              <a:rPr lang="en">
                <a:solidFill>
                  <a:srgbClr val="000000"/>
                </a:solidFill>
              </a:rPr>
              <a:t>other companies with product placement?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we accurately predict user preferences and help companies market more effectively? Why or why not?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46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Description of the data exploration phase of the project</a:t>
            </a:r>
            <a:endParaRPr sz="2500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gathered all </a:t>
            </a:r>
            <a:r>
              <a:rPr lang="en">
                <a:solidFill>
                  <a:srgbClr val="000000"/>
                </a:solidFill>
              </a:rPr>
              <a:t>necessary datasets from websites like kaggle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looked at the dataset and made sure it provides relevant data for our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made sure to go with datasets that do not have a lot of noise and also contains information for a large number of years.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3800"/>
              </a:spcAft>
              <a:buNone/>
            </a:pPr>
            <a:r>
              <a:rPr lang="en" sz="2500">
                <a:solidFill>
                  <a:srgbClr val="2B2B2B"/>
                </a:solidFill>
              </a:rPr>
              <a:t>Description of the analysis phase of the project</a:t>
            </a:r>
            <a:endParaRPr sz="350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we found our datasets we performed EDA on 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</a:t>
            </a:r>
            <a:r>
              <a:rPr lang="en">
                <a:solidFill>
                  <a:srgbClr val="000000"/>
                </a:solidFill>
              </a:rPr>
              <a:t>analyzed</a:t>
            </a:r>
            <a:r>
              <a:rPr lang="en">
                <a:solidFill>
                  <a:srgbClr val="000000"/>
                </a:solidFill>
              </a:rPr>
              <a:t> the dataset and decided what information we needed and extracted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Once we had our desired </a:t>
            </a:r>
            <a:r>
              <a:rPr lang="en">
                <a:solidFill>
                  <a:srgbClr val="000000"/>
                </a:solidFill>
              </a:rPr>
              <a:t>dataframes using Pandas, we created relevant visualizations.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1127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0" y="-9875"/>
            <a:ext cx="5421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50" y="521067"/>
            <a:ext cx="9143999" cy="462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2244675" y="21025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10 movies with highest number of voters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Introducing the </a:t>
            </a:r>
            <a:r>
              <a:rPr lang="en" sz="2720"/>
              <a:t>team</a:t>
            </a:r>
            <a:r>
              <a:rPr lang="en" sz="2720"/>
              <a:t> </a:t>
            </a:r>
            <a:endParaRPr sz="2720"/>
          </a:p>
        </p:txBody>
      </p:sp>
      <p:sp>
        <p:nvSpPr>
          <p:cNvPr id="62" name="Google Shape;62;p14"/>
          <p:cNvSpPr/>
          <p:nvPr/>
        </p:nvSpPr>
        <p:spPr>
          <a:xfrm>
            <a:off x="548575" y="1282375"/>
            <a:ext cx="268500" cy="2478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958925" y="926350"/>
            <a:ext cx="6349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ML model- Suyin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Database- Judat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Visualisation/Dashboard- Akin, Tanzim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Presentation- Tanzim, Masooma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Github- Masooma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" name="Google Shape;64;p14"/>
          <p:cNvSpPr/>
          <p:nvPr/>
        </p:nvSpPr>
        <p:spPr>
          <a:xfrm>
            <a:off x="548575" y="2235975"/>
            <a:ext cx="268500" cy="2823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48575" y="3261450"/>
            <a:ext cx="268500" cy="28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Topic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79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recent years the number of streaming sites have been increasing and with that we have access to an enormous amount of user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a users watch history, movie ratings and what other similar movies or genres they like.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this dataset we want to predict user preferences and how to market certain products based on their interests.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ML model will be </a:t>
            </a:r>
            <a:r>
              <a:rPr lang="en">
                <a:solidFill>
                  <a:schemeClr val="dk1"/>
                </a:solidFill>
              </a:rPr>
              <a:t>providing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recommendations</a:t>
            </a:r>
            <a:r>
              <a:rPr lang="en">
                <a:solidFill>
                  <a:schemeClr val="dk1"/>
                </a:solidFill>
              </a:rPr>
              <a:t> based on Disney franchises. But can be used </a:t>
            </a:r>
            <a:r>
              <a:rPr lang="en">
                <a:solidFill>
                  <a:schemeClr val="dk1"/>
                </a:solidFill>
              </a:rPr>
              <a:t>with other streaming datasets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0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our project in a variety of business scenarios:-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Placement in stores</a:t>
            </a:r>
            <a:endParaRPr>
              <a:solidFill>
                <a:schemeClr val="dk1"/>
              </a:solidFill>
            </a:endParaRPr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Useful to companies like ToysRus, assume users who like Lion King also likes Toy story.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Then placing Lion King merchandise beside Toy Story merchandise will result in increased sales. </a:t>
            </a:r>
            <a:endParaRPr>
              <a:solidFill>
                <a:schemeClr val="dk1"/>
              </a:solidFill>
            </a:endParaRPr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Since both movies fall under Adventure genre, we can suggest ToysRus to include adventure themed merchandise (adventure board games, action figures) and not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just dolls.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558201" y="1269225"/>
            <a:ext cx="2120723" cy="2086600"/>
            <a:chOff x="1007082" y="1574025"/>
            <a:chExt cx="2231400" cy="2086600"/>
          </a:xfrm>
        </p:grpSpPr>
        <p:sp>
          <p:nvSpPr>
            <p:cNvPr id="83" name="Google Shape;83;p17"/>
            <p:cNvSpPr txBox="1"/>
            <p:nvPr/>
          </p:nvSpPr>
          <p:spPr>
            <a:xfrm>
              <a:off x="1083121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1007082" y="2542625"/>
              <a:ext cx="2231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 from Disney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1055346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User watch history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Movie ratings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Similar genres or movies they like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" name="Google Shape;86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2339275" y="1269225"/>
            <a:ext cx="1659851" cy="1415000"/>
            <a:chOff x="1083025" y="1574025"/>
            <a:chExt cx="1834900" cy="14150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1083146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Extract useful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Clean up data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Google Shape;92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3907077" y="1269225"/>
            <a:ext cx="1819989" cy="1415000"/>
            <a:chOff x="1002953" y="1574025"/>
            <a:chExt cx="1914972" cy="1415000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1002953" y="1574025"/>
              <a:ext cx="1545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Predict user behaviour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ML model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5692075" y="1269225"/>
            <a:ext cx="1659851" cy="2086600"/>
            <a:chOff x="1083025" y="1574025"/>
            <a:chExt cx="1834900" cy="20866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1083035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</a:t>
              </a: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15700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Help companies with product </a:t>
              </a: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placement</a:t>
              </a: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25229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Using Python and SQL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Performing EDA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1993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69275" y="382825"/>
            <a:ext cx="527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Product placement flowchart</a:t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558201" y="1269225"/>
            <a:ext cx="2120723" cy="2086600"/>
            <a:chOff x="1007082" y="1574025"/>
            <a:chExt cx="2231400" cy="2086600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1083121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1007082" y="2542625"/>
              <a:ext cx="2231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Gather user data from Disney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1055346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User watch history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Movie ratings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07950" lvl="0" marL="5715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Similar genres or movies they like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" name="Google Shape;119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2339275" y="1269225"/>
            <a:ext cx="1659851" cy="1415000"/>
            <a:chOff x="1083025" y="1574025"/>
            <a:chExt cx="1834900" cy="14150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1083146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Extract useful data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Clean up data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3907077" y="1269225"/>
            <a:ext cx="1819989" cy="1415000"/>
            <a:chOff x="1002953" y="1574025"/>
            <a:chExt cx="1914972" cy="1415000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1002953" y="1574025"/>
              <a:ext cx="1545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Predict user behaviour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ML model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5692075" y="1269225"/>
            <a:ext cx="1659851" cy="2086600"/>
            <a:chOff x="1083025" y="1574025"/>
            <a:chExt cx="1834900" cy="20866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1083035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1235825" y="25426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Recommend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215700" y="29232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Help companies with product placement </a:t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25229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Using Python and SQL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58D3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Performing EDA</a:t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199372" y="2605575"/>
            <a:ext cx="1468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69275" y="382825"/>
            <a:ext cx="527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ML</a:t>
            </a:r>
            <a:r>
              <a:rPr lang="en" sz="2500"/>
              <a:t> flowchart</a:t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0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we can segment our customers into like </a:t>
            </a:r>
            <a:r>
              <a:rPr lang="en">
                <a:solidFill>
                  <a:schemeClr val="dk1"/>
                </a:solidFill>
              </a:rPr>
              <a:t>minded</a:t>
            </a:r>
            <a:r>
              <a:rPr lang="en">
                <a:solidFill>
                  <a:schemeClr val="dk1"/>
                </a:solidFill>
              </a:rPr>
              <a:t> groups. We can market more efficiently and target the right customers.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Assuming a customer loves the adventure genre, we can advertise more </a:t>
            </a:r>
            <a:r>
              <a:rPr lang="en">
                <a:solidFill>
                  <a:srgbClr val="FF0000"/>
                </a:solidFill>
              </a:rPr>
              <a:t>adventure</a:t>
            </a:r>
            <a:r>
              <a:rPr lang="en">
                <a:solidFill>
                  <a:srgbClr val="FF0000"/>
                </a:solidFill>
              </a:rPr>
              <a:t> themed merchandise or movies to them.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" y="3467821"/>
            <a:ext cx="3540550" cy="1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selected this topic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79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Disney Park revenue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can use our dataset to make informed decisions about the disney park rides.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can put Lion King &amp; Toy Story themed rides beside each other.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addition, as the movie genre was adventure. The rides can be designed to be more thrilling instead of easy going, as they will appeal more to an adventurous demographic.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584625"/>
            <a:ext cx="6001126" cy="15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we used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11700" y="115247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main dataset containing five CSV files, they have data ranging from 1937 to 2016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Disney_movies_total_gross.csv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Disney_revenue.csv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Disney-characters.csv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Disney-directors.csv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Disney-voice-actors.csv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https://www.kaggle.com/datasets/maricinnamon/walt-disney-character-dataset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