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7" y="1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e9f2a4663_0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e9f2a4663_0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e9f2a4663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e9f2a4663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e9f2a4663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e9f2a4663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e9f2a4663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e9f2a4663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210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e9f2a466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e9f2a466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e9f2a466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e9f2a466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e9f2a466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e9f2a466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e9f2a4663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e9f2a4663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e9f2a466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e9f2a466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e9f2a4663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e9f2a4663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e9f2a4663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e9f2a4663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e9f2a4663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e9f2a4663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767775" y="947450"/>
            <a:ext cx="5286000" cy="15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</a:rPr>
              <a:t>   Group 1 project</a:t>
            </a:r>
            <a:endParaRPr sz="50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444525" y="2539713"/>
            <a:ext cx="4685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00">
                <a:solidFill>
                  <a:schemeClr val="lt1"/>
                </a:solidFill>
              </a:rPr>
              <a:t>By Tanzim Amin, Suyin, Judat, Akin and Massoma</a:t>
            </a:r>
            <a:endParaRPr sz="1900">
              <a:solidFill>
                <a:schemeClr val="lt1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 flipH="1">
            <a:off x="4099125" y="1293100"/>
            <a:ext cx="27600" cy="2141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4600"/>
              </a:spcAft>
              <a:buNone/>
            </a:pPr>
            <a:r>
              <a:rPr lang="en" sz="2500">
                <a:solidFill>
                  <a:srgbClr val="2B2B2B"/>
                </a:solidFill>
              </a:rPr>
              <a:t>Questions the team hopes to answer with the data</a:t>
            </a:r>
            <a:endParaRPr sz="2500"/>
          </a:p>
        </p:txBody>
      </p:sp>
      <p:sp>
        <p:nvSpPr>
          <p:cNvPr id="160" name="Google Shape;16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51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How can we utilize users watch history data to help out other companies with product placement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Can we accurately predict user preferences and help companies market more effectively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4600"/>
              </a:spcAft>
              <a:buNone/>
            </a:pPr>
            <a:r>
              <a:rPr lang="en" sz="2500">
                <a:solidFill>
                  <a:srgbClr val="2B2B2B"/>
                </a:solidFill>
              </a:rPr>
              <a:t>Description of the data exploration phase of the project</a:t>
            </a:r>
            <a:endParaRPr sz="2500"/>
          </a:p>
        </p:txBody>
      </p:sp>
      <p:sp>
        <p:nvSpPr>
          <p:cNvPr id="166" name="Google Shape;16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51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gathered all necessary datasets from websites like kaggle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looked at the dataset and made sure it provides relevant data for our project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made sure to go with datasets that do not have a lot of noise and also contains information for a large number of years.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3800"/>
              </a:spcAft>
              <a:buNone/>
            </a:pPr>
            <a:r>
              <a:rPr lang="en" sz="2500">
                <a:solidFill>
                  <a:srgbClr val="2B2B2B"/>
                </a:solidFill>
              </a:rPr>
              <a:t>Description of the analysis phase of the project</a:t>
            </a:r>
            <a:endParaRPr sz="3500"/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51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Once we found our datasets we performed EDA on it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analyzed the dataset and decided what information we needed and extracted them.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Once we had our desired dataframes using Pandas, we created relevant visualizations.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3800"/>
              </a:spcAft>
              <a:buNone/>
            </a:pPr>
            <a:r>
              <a:rPr lang="en" sz="2500" dirty="0">
                <a:solidFill>
                  <a:srgbClr val="2B2B2B"/>
                </a:solidFill>
              </a:rPr>
              <a:t>Google slides link</a:t>
            </a:r>
            <a:endParaRPr sz="3500" dirty="0"/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51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7429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</a:rPr>
              <a:t>https://docs.google.com/presentation/d/1bXQ0Cq8p2YGSmovvJoc0RRNRafFfXTP-7OJgANwXNB8/edit?usp=sharing</a:t>
            </a: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474654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Introducing the team </a:t>
            </a:r>
            <a:endParaRPr sz="2720"/>
          </a:p>
        </p:txBody>
      </p:sp>
      <p:sp>
        <p:nvSpPr>
          <p:cNvPr id="62" name="Google Shape;62;p14"/>
          <p:cNvSpPr/>
          <p:nvPr/>
        </p:nvSpPr>
        <p:spPr>
          <a:xfrm>
            <a:off x="548575" y="1282375"/>
            <a:ext cx="268500" cy="247800"/>
          </a:xfrm>
          <a:prstGeom prst="triangle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958925" y="926350"/>
            <a:ext cx="63495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ML model- Suyin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Database- Judat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Visualisation/Dashboard- Akin, Tanzim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Presentation- Tanzim, Massoma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Github- Masooma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64" name="Google Shape;64;p14"/>
          <p:cNvSpPr/>
          <p:nvPr/>
        </p:nvSpPr>
        <p:spPr>
          <a:xfrm>
            <a:off x="548575" y="2235975"/>
            <a:ext cx="268500" cy="282300"/>
          </a:xfrm>
          <a:prstGeom prst="ellipse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548575" y="3261450"/>
            <a:ext cx="268500" cy="282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Topic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59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recent years the number of streaming sites have been increasing and with that we have access to an enormous amount of user data.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know a users watch history, movie ratings and what other similar movies or genres they like.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Using this dataset we want to predict user preferences and how to market certain products based on their interests.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 ML model will be providing recommendations based on Disney franchises. But can be used with other streaming datasets as well.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selected this topic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58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can use our project in a variety of business scenarios:-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Product Placement in stores</a:t>
            </a:r>
            <a:endParaRPr>
              <a:solidFill>
                <a:schemeClr val="dk1"/>
              </a:solidFill>
            </a:endParaRPr>
          </a:p>
          <a:p>
            <a:pPr marL="85725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Useful to companies like ToysRus, assume users who like Lion King also likes Toy story.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Then placing Lion King merchandise beside Toy Story merchandise will result in increased sales. </a:t>
            </a:r>
            <a:endParaRPr>
              <a:solidFill>
                <a:schemeClr val="dk1"/>
              </a:solidFill>
            </a:endParaRPr>
          </a:p>
          <a:p>
            <a:pPr marL="85725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Since both movies fall under Adventure genre, we can suggest ToysRus to include adventure themed merchandise (adventure board games, action figures) and not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just dolls.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17"/>
          <p:cNvGrpSpPr/>
          <p:nvPr/>
        </p:nvGrpSpPr>
        <p:grpSpPr>
          <a:xfrm>
            <a:off x="558201" y="1269225"/>
            <a:ext cx="2120723" cy="2086600"/>
            <a:chOff x="1007082" y="1574025"/>
            <a:chExt cx="2231400" cy="2086600"/>
          </a:xfrm>
        </p:grpSpPr>
        <p:sp>
          <p:nvSpPr>
            <p:cNvPr id="83" name="Google Shape;83;p17"/>
            <p:cNvSpPr txBox="1"/>
            <p:nvPr/>
          </p:nvSpPr>
          <p:spPr>
            <a:xfrm>
              <a:off x="1083121" y="1574025"/>
              <a:ext cx="11454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Gather User Data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p17"/>
            <p:cNvSpPr txBox="1"/>
            <p:nvPr/>
          </p:nvSpPr>
          <p:spPr>
            <a:xfrm>
              <a:off x="1007082" y="2542625"/>
              <a:ext cx="2231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Gather user data from Disney</a:t>
              </a:r>
              <a:endParaRPr sz="10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" name="Google Shape;85;p17"/>
            <p:cNvSpPr txBox="1"/>
            <p:nvPr/>
          </p:nvSpPr>
          <p:spPr>
            <a:xfrm>
              <a:off x="1055346" y="29232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57150" lvl="0" indent="-1079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User watch history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57150" lvl="0" indent="-1079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Movie ratings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57150" lvl="0" indent="-1079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Similar genres or movies they like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6" name="Google Shape;86;p17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0D5DD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" name="Google Shape;87;p1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17"/>
          <p:cNvGrpSpPr/>
          <p:nvPr/>
        </p:nvGrpSpPr>
        <p:grpSpPr>
          <a:xfrm>
            <a:off x="2339275" y="1269225"/>
            <a:ext cx="1659851" cy="1415000"/>
            <a:chOff x="1083025" y="1574025"/>
            <a:chExt cx="1834900" cy="1415000"/>
          </a:xfrm>
        </p:grpSpPr>
        <p:sp>
          <p:nvSpPr>
            <p:cNvPr id="90" name="Google Shape;90;p17"/>
            <p:cNvSpPr txBox="1"/>
            <p:nvPr/>
          </p:nvSpPr>
          <p:spPr>
            <a:xfrm>
              <a:off x="1083146" y="1574025"/>
              <a:ext cx="11454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Extract useful data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p17"/>
            <p:cNvSpPr txBox="1"/>
            <p:nvPr/>
          </p:nvSpPr>
          <p:spPr>
            <a:xfrm>
              <a:off x="1235825" y="25426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Clean up data</a:t>
              </a:r>
              <a:endParaRPr sz="10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2" name="Google Shape;92;p17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0D5DD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3" name="Google Shape;93;p1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17"/>
          <p:cNvGrpSpPr/>
          <p:nvPr/>
        </p:nvGrpSpPr>
        <p:grpSpPr>
          <a:xfrm>
            <a:off x="3907077" y="1269225"/>
            <a:ext cx="1819989" cy="1415000"/>
            <a:chOff x="1002953" y="1574025"/>
            <a:chExt cx="1914972" cy="1415000"/>
          </a:xfrm>
        </p:grpSpPr>
        <p:sp>
          <p:nvSpPr>
            <p:cNvPr id="96" name="Google Shape;96;p17"/>
            <p:cNvSpPr txBox="1"/>
            <p:nvPr/>
          </p:nvSpPr>
          <p:spPr>
            <a:xfrm>
              <a:off x="1002953" y="1574025"/>
              <a:ext cx="15456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Predict user behaviour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97;p17"/>
            <p:cNvSpPr txBox="1"/>
            <p:nvPr/>
          </p:nvSpPr>
          <p:spPr>
            <a:xfrm>
              <a:off x="1235825" y="25426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ML model</a:t>
              </a:r>
              <a:endParaRPr sz="10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8" name="Google Shape;98;p17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0D5DD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9" name="Google Shape;99;p1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17"/>
          <p:cNvGrpSpPr/>
          <p:nvPr/>
        </p:nvGrpSpPr>
        <p:grpSpPr>
          <a:xfrm>
            <a:off x="5692075" y="1269225"/>
            <a:ext cx="1659851" cy="2086600"/>
            <a:chOff x="1083025" y="1574025"/>
            <a:chExt cx="1834900" cy="2086600"/>
          </a:xfrm>
        </p:grpSpPr>
        <p:sp>
          <p:nvSpPr>
            <p:cNvPr id="102" name="Google Shape;102;p17"/>
            <p:cNvSpPr txBox="1"/>
            <p:nvPr/>
          </p:nvSpPr>
          <p:spPr>
            <a:xfrm>
              <a:off x="1083035" y="1574025"/>
              <a:ext cx="11457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Recommend 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p17"/>
            <p:cNvSpPr txBox="1"/>
            <p:nvPr/>
          </p:nvSpPr>
          <p:spPr>
            <a:xfrm>
              <a:off x="1235825" y="25426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Recommend</a:t>
              </a:r>
              <a:endParaRPr sz="10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17"/>
            <p:cNvSpPr txBox="1"/>
            <p:nvPr/>
          </p:nvSpPr>
          <p:spPr>
            <a:xfrm>
              <a:off x="1215700" y="29232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Help companies with product placement </a:t>
              </a:r>
              <a:endParaRPr sz="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5" name="Google Shape;105;p17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0D5DD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" name="Google Shape;106;p1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17"/>
          <p:cNvSpPr txBox="1"/>
          <p:nvPr/>
        </p:nvSpPr>
        <p:spPr>
          <a:xfrm>
            <a:off x="2522972" y="2605575"/>
            <a:ext cx="14688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" lvl="0" indent="-107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58D3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Using Python and SQL</a:t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7150" lvl="0" indent="-107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58D3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Performing EDA</a:t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4199372" y="2605575"/>
            <a:ext cx="14688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" lvl="0" indent="-107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Clustering</a:t>
            </a:r>
            <a:endParaRPr sz="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669275" y="382825"/>
            <a:ext cx="52743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Product placement flowchart</a:t>
            </a:r>
            <a:endParaRPr sz="25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selected this topic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58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Customer segmentation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If we can segment our customers into like minded groups. We can market more efficiently and target the right customers.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Assuming a customer loves the adventure genre, we can advertise more adventure themed merchandise or movies to them.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4" y="3467821"/>
            <a:ext cx="3540550" cy="17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selected this topic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0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Disney Park revenue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We can use our dataset to make informed decisions about the disney park rides.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We can put Lion King &amp; Toy Story themed rides beside each other.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 addition, as the movie genre was adventure. The rides can be designed to be more thrilling instead of easy going, as they will appeal more to an adventurous demographic.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3584625"/>
            <a:ext cx="6001126" cy="155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 we used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51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Our main dataset containing five CSV files, they have data ranging from 1937 to 2016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Disney_movies_total_gross.csv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Disney_revenue.csv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Disney-characters.csv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Disney-directors.csv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Disney-voice-actors.csv</a:t>
            </a:r>
            <a:endParaRPr>
              <a:solidFill>
                <a:srgbClr val="FF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https://www.kaggle.com/datasets/maricinnamon/walt-disney-character-dataset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 we used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5117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What Information are available in the datasets?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137" name="Google Shape;137;p21"/>
          <p:cNvGrpSpPr/>
          <p:nvPr/>
        </p:nvGrpSpPr>
        <p:grpSpPr>
          <a:xfrm>
            <a:off x="633502" y="2891800"/>
            <a:ext cx="5510118" cy="670500"/>
            <a:chOff x="1431325" y="2473842"/>
            <a:chExt cx="6566700" cy="670500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4644475" y="-209208"/>
              <a:ext cx="670500" cy="6036600"/>
            </a:xfrm>
            <a:prstGeom prst="roundRect">
              <a:avLst>
                <a:gd name="adj" fmla="val 50000"/>
              </a:avLst>
            </a:prstGeom>
            <a:solidFill>
              <a:srgbClr val="0C58D3"/>
            </a:solidFill>
            <a:ln w="76200" cap="flat" cmpd="sng">
              <a:solidFill>
                <a:srgbClr val="99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1"/>
            <p:cNvSpPr txBox="1"/>
            <p:nvPr/>
          </p:nvSpPr>
          <p:spPr>
            <a:xfrm>
              <a:off x="2759335" y="2473842"/>
              <a:ext cx="50262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    Movie Genres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21"/>
          <p:cNvGrpSpPr/>
          <p:nvPr/>
        </p:nvGrpSpPr>
        <p:grpSpPr>
          <a:xfrm>
            <a:off x="938324" y="3882400"/>
            <a:ext cx="5205423" cy="670500"/>
            <a:chOff x="1431325" y="2473842"/>
            <a:chExt cx="6566700" cy="670500"/>
          </a:xfrm>
        </p:grpSpPr>
        <p:sp>
          <p:nvSpPr>
            <p:cNvPr id="143" name="Google Shape;143;p21"/>
            <p:cNvSpPr/>
            <p:nvPr/>
          </p:nvSpPr>
          <p:spPr>
            <a:xfrm rot="-5400000">
              <a:off x="4644475" y="-209208"/>
              <a:ext cx="670500" cy="6036600"/>
            </a:xfrm>
            <a:prstGeom prst="roundRect">
              <a:avLst>
                <a:gd name="adj" fmla="val 50000"/>
              </a:avLst>
            </a:prstGeom>
            <a:solidFill>
              <a:srgbClr val="0C58D3"/>
            </a:solidFill>
            <a:ln w="76200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1"/>
            <p:cNvSpPr txBox="1"/>
            <p:nvPr/>
          </p:nvSpPr>
          <p:spPr>
            <a:xfrm>
              <a:off x="2759335" y="2473842"/>
              <a:ext cx="50262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Ratings and how many users rated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5" name="Google Shape;145;p21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600" y="3805175"/>
            <a:ext cx="1357203" cy="8049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21"/>
          <p:cNvGrpSpPr/>
          <p:nvPr/>
        </p:nvGrpSpPr>
        <p:grpSpPr>
          <a:xfrm>
            <a:off x="633523" y="1901200"/>
            <a:ext cx="5510118" cy="670500"/>
            <a:chOff x="1431325" y="2473842"/>
            <a:chExt cx="6566700" cy="670500"/>
          </a:xfrm>
        </p:grpSpPr>
        <p:sp>
          <p:nvSpPr>
            <p:cNvPr id="149" name="Google Shape;149;p21"/>
            <p:cNvSpPr/>
            <p:nvPr/>
          </p:nvSpPr>
          <p:spPr>
            <a:xfrm rot="-5400000">
              <a:off x="4644475" y="-209208"/>
              <a:ext cx="670500" cy="6036600"/>
            </a:xfrm>
            <a:prstGeom prst="roundRect">
              <a:avLst>
                <a:gd name="adj" fmla="val 50000"/>
              </a:avLst>
            </a:prstGeom>
            <a:solidFill>
              <a:srgbClr val="0C58D3"/>
            </a:solidFill>
            <a:ln w="76200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1"/>
            <p:cNvSpPr txBox="1"/>
            <p:nvPr/>
          </p:nvSpPr>
          <p:spPr>
            <a:xfrm>
              <a:off x="2759335" y="2473842"/>
              <a:ext cx="50262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   Revenue data- Movies, Merchandise and Park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3" name="Google Shape;15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075" y="1675787"/>
            <a:ext cx="1089976" cy="108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327" y="2619475"/>
            <a:ext cx="1185700" cy="1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Microsoft Office PowerPoint</Application>
  <PresentationFormat>On-screen Show (16:9)</PresentationFormat>
  <Paragraphs>76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Roboto</vt:lpstr>
      <vt:lpstr>Simple Light</vt:lpstr>
      <vt:lpstr>   Group 1 project</vt:lpstr>
      <vt:lpstr>Introducing the team </vt:lpstr>
      <vt:lpstr>Our Topic</vt:lpstr>
      <vt:lpstr>Why we selected this topic</vt:lpstr>
      <vt:lpstr>PowerPoint Presentation</vt:lpstr>
      <vt:lpstr>Why we selected this topic</vt:lpstr>
      <vt:lpstr>Why we selected this topic</vt:lpstr>
      <vt:lpstr>Data sources we used</vt:lpstr>
      <vt:lpstr>Data sources we used</vt:lpstr>
      <vt:lpstr>Questions the team hopes to answer with the data</vt:lpstr>
      <vt:lpstr>Description of the data exploration phase of the project</vt:lpstr>
      <vt:lpstr>Description of the analysis phase of the project</vt:lpstr>
      <vt:lpstr>Google slides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Group 1 project</dc:title>
  <cp:lastModifiedBy>365 Pro Plus</cp:lastModifiedBy>
  <cp:revision>1</cp:revision>
  <dcterms:modified xsi:type="dcterms:W3CDTF">2022-03-28T01:27:26Z</dcterms:modified>
</cp:coreProperties>
</file>