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0000CC"/>
    <a:srgbClr val="FF9999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TortoiseGit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136443" y="850321"/>
            <a:ext cx="9898206" cy="2534147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■概要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en-US" altLang="ja-JP" sz="1600" b="1" dirty="0" err="1">
                <a:solidFill>
                  <a:schemeClr val="tx1"/>
                </a:solidFill>
              </a:rPr>
              <a:t>TortoiseGit</a:t>
            </a:r>
            <a:r>
              <a:rPr lang="ja-JP" altLang="en-US" sz="1600" b="1" dirty="0">
                <a:solidFill>
                  <a:schemeClr val="tx1"/>
                </a:solidFill>
              </a:rPr>
              <a:t>とは</a:t>
            </a:r>
            <a:r>
              <a:rPr lang="en-US" altLang="ja-JP" sz="1600" b="1" dirty="0">
                <a:solidFill>
                  <a:schemeClr val="tx1"/>
                </a:solidFill>
              </a:rPr>
              <a:t>Git</a:t>
            </a:r>
            <a:r>
              <a:rPr lang="ja-JP" altLang="en-US" sz="1600" b="1" dirty="0">
                <a:solidFill>
                  <a:schemeClr val="tx1"/>
                </a:solidFill>
              </a:rPr>
              <a:t>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ベースで操作するためのソフトウェアになります。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en-US" altLang="ja-JP" sz="1600" b="1" dirty="0" err="1">
                <a:solidFill>
                  <a:schemeClr val="tx1"/>
                </a:solidFill>
              </a:rPr>
              <a:t>TortoiseGit</a:t>
            </a:r>
            <a:r>
              <a:rPr lang="ja-JP" altLang="en-US" sz="1600" b="1" dirty="0">
                <a:solidFill>
                  <a:schemeClr val="tx1"/>
                </a:solidFill>
              </a:rPr>
              <a:t>はインストールすると</a:t>
            </a:r>
            <a:r>
              <a:rPr lang="en-US" altLang="ja-JP" sz="1600" b="1" dirty="0">
                <a:solidFill>
                  <a:schemeClr val="tx1"/>
                </a:solidFill>
              </a:rPr>
              <a:t>Windows</a:t>
            </a:r>
            <a:r>
              <a:rPr lang="ja-JP" altLang="en-US" sz="1600" b="1" dirty="0">
                <a:solidFill>
                  <a:schemeClr val="tx1"/>
                </a:solidFill>
              </a:rPr>
              <a:t>のエクスプローラーにアドオンされ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ja-JP" altLang="en-US" sz="1600" b="1" dirty="0">
                <a:solidFill>
                  <a:schemeClr val="tx1"/>
                </a:solidFill>
              </a:rPr>
              <a:t>エクスプローラー上で右クリックすることで機能を利用することができます。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■機能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① </a:t>
            </a:r>
            <a:r>
              <a:rPr lang="en-US" altLang="ja-JP" sz="1600" b="1" dirty="0">
                <a:solidFill>
                  <a:schemeClr val="tx1"/>
                </a:solidFill>
              </a:rPr>
              <a:t>Git</a:t>
            </a:r>
            <a:r>
              <a:rPr lang="ja-JP" altLang="en-US" sz="1600" b="1" dirty="0">
                <a:solidFill>
                  <a:schemeClr val="tx1"/>
                </a:solidFill>
              </a:rPr>
              <a:t>基本コマンドなしで操作できる。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②リポジトリで管理されているドキュメント・ソースを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上で確認できる。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③履歴を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上で確認できる。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　</a:t>
            </a:r>
            <a:r>
              <a:rPr lang="en-US" altLang="ja-JP" sz="1600" b="1" dirty="0">
                <a:solidFill>
                  <a:schemeClr val="tx1"/>
                </a:solidFill>
              </a:rPr>
              <a:t>※</a:t>
            </a:r>
            <a:r>
              <a:rPr lang="ja-JP" altLang="en-US" sz="1600" b="1" dirty="0">
                <a:solidFill>
                  <a:schemeClr val="tx1"/>
                </a:solidFill>
              </a:rPr>
              <a:t>変更があったファイルと変更内容の差分も確認できる。</a:t>
            </a:r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ja-JP" altLang="en-US" sz="1600" b="1" dirty="0">
                <a:solidFill>
                  <a:schemeClr val="tx1"/>
                </a:solidFill>
              </a:rPr>
              <a:t>ただし差分はテキストファイルに限る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など</a:t>
            </a:r>
            <a:r>
              <a:rPr lang="en-US" altLang="ja-JP" sz="1600" b="1" dirty="0">
                <a:solidFill>
                  <a:schemeClr val="tx1"/>
                </a:solidFill>
              </a:rPr>
              <a:t>...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511CA45-9C9C-9831-F5D4-713E5E0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3" y="3910939"/>
            <a:ext cx="2093172" cy="27412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CBE70FA-BD6B-F0B8-D2BE-8C330154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60" y="4043521"/>
            <a:ext cx="3614936" cy="260868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C3E6FF6-55F0-1C3C-8CCA-2D0170401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91" y="3986249"/>
            <a:ext cx="3222973" cy="2654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048A598-8D43-0D14-2F04-66FA327E9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315" y="988146"/>
            <a:ext cx="1721553" cy="1423732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4951797-7CA6-488C-0CF6-01E0CB133D02}"/>
              </a:ext>
            </a:extLst>
          </p:cNvPr>
          <p:cNvSpPr/>
          <p:nvPr/>
        </p:nvSpPr>
        <p:spPr>
          <a:xfrm>
            <a:off x="136443" y="3481449"/>
            <a:ext cx="3333009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①</a:t>
            </a:r>
            <a:r>
              <a:rPr lang="en-US" altLang="ja-JP" sz="1600" b="1" dirty="0">
                <a:solidFill>
                  <a:schemeClr val="bg1"/>
                </a:solidFill>
              </a:rPr>
              <a:t>Git</a:t>
            </a:r>
            <a:r>
              <a:rPr lang="ja-JP" altLang="en-US" sz="1600" b="1" dirty="0">
                <a:solidFill>
                  <a:schemeClr val="bg1"/>
                </a:solidFill>
              </a:rPr>
              <a:t>基本コマンドなしで操作可能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60BACB3-AB70-3EE6-1C16-FFD187A1EBD9}"/>
              </a:ext>
            </a:extLst>
          </p:cNvPr>
          <p:cNvSpPr/>
          <p:nvPr/>
        </p:nvSpPr>
        <p:spPr>
          <a:xfrm>
            <a:off x="136443" y="3485152"/>
            <a:ext cx="3333009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68A54785-1239-CCA1-4253-407BCA2164D6}"/>
              </a:ext>
            </a:extLst>
          </p:cNvPr>
          <p:cNvSpPr/>
          <p:nvPr/>
        </p:nvSpPr>
        <p:spPr>
          <a:xfrm>
            <a:off x="668853" y="4754088"/>
            <a:ext cx="1199531" cy="154380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DEB45C5A-A317-08C0-4096-FCF9D9DF2C7F}"/>
              </a:ext>
            </a:extLst>
          </p:cNvPr>
          <p:cNvSpPr/>
          <p:nvPr/>
        </p:nvSpPr>
        <p:spPr>
          <a:xfrm>
            <a:off x="1874050" y="4756066"/>
            <a:ext cx="859105" cy="1896139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533165E-2CB0-DE0E-18FD-0F3BCEB4CCBA}"/>
              </a:ext>
            </a:extLst>
          </p:cNvPr>
          <p:cNvSpPr/>
          <p:nvPr/>
        </p:nvSpPr>
        <p:spPr>
          <a:xfrm>
            <a:off x="3685324" y="3481449"/>
            <a:ext cx="3828868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②リポジトリ内のファイル参照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7BFA3DF-55C7-860F-7937-9F8BF613B96B}"/>
              </a:ext>
            </a:extLst>
          </p:cNvPr>
          <p:cNvSpPr/>
          <p:nvPr/>
        </p:nvSpPr>
        <p:spPr>
          <a:xfrm>
            <a:off x="3685324" y="3481449"/>
            <a:ext cx="3828868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92518E29-1008-ED19-4E58-A3D8368FBE22}"/>
              </a:ext>
            </a:extLst>
          </p:cNvPr>
          <p:cNvSpPr/>
          <p:nvPr/>
        </p:nvSpPr>
        <p:spPr>
          <a:xfrm>
            <a:off x="7724906" y="3473533"/>
            <a:ext cx="3572487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③履歴の参照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01D1DF3-4F95-C453-FC43-23097BD127BD}"/>
              </a:ext>
            </a:extLst>
          </p:cNvPr>
          <p:cNvSpPr/>
          <p:nvPr/>
        </p:nvSpPr>
        <p:spPr>
          <a:xfrm>
            <a:off x="7724130" y="3473533"/>
            <a:ext cx="3577221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965D58F-CE4A-6518-2E8A-D7DF55D7E51F}"/>
              </a:ext>
            </a:extLst>
          </p:cNvPr>
          <p:cNvSpPr/>
          <p:nvPr/>
        </p:nvSpPr>
        <p:spPr>
          <a:xfrm>
            <a:off x="4492567" y="4480956"/>
            <a:ext cx="2090330" cy="478972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4412590-9A02-B110-5861-82E4ADAF5161}"/>
              </a:ext>
            </a:extLst>
          </p:cNvPr>
          <p:cNvSpPr/>
          <p:nvPr/>
        </p:nvSpPr>
        <p:spPr>
          <a:xfrm>
            <a:off x="731908" y="4115140"/>
            <a:ext cx="2638583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/>
              <a:t>TortoiseGit</a:t>
            </a:r>
            <a:r>
              <a:rPr kumimoji="1" lang="ja-JP" altLang="en-US" sz="1000" b="1" dirty="0"/>
              <a:t>の操作メニューが追加される</a:t>
            </a:r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681BA63E-6995-92C4-AE2D-10D057C6C5C4}"/>
              </a:ext>
            </a:extLst>
          </p:cNvPr>
          <p:cNvSpPr/>
          <p:nvPr/>
        </p:nvSpPr>
        <p:spPr>
          <a:xfrm>
            <a:off x="4284509" y="5350533"/>
            <a:ext cx="2869063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/>
              <a:t>現在のリポジトリ内のファイルが参照できる</a:t>
            </a:r>
            <a:endParaRPr kumimoji="1" lang="ja-JP" altLang="en-US" sz="1000" b="1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C7534-A259-2407-4242-6757476E856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868384" y="4373217"/>
            <a:ext cx="182816" cy="34970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710389A-9C88-11A4-D937-42E58401E23A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5599758" y="4983063"/>
            <a:ext cx="119283" cy="36747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E21F2A5-AB02-4F55-E16C-8F484A8893B8}"/>
              </a:ext>
            </a:extLst>
          </p:cNvPr>
          <p:cNvSpPr/>
          <p:nvPr/>
        </p:nvSpPr>
        <p:spPr>
          <a:xfrm>
            <a:off x="7944319" y="4275116"/>
            <a:ext cx="1730112" cy="758672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160B95A-388C-4A81-A500-8B6C7C892C73}"/>
              </a:ext>
            </a:extLst>
          </p:cNvPr>
          <p:cNvSpPr/>
          <p:nvPr/>
        </p:nvSpPr>
        <p:spPr>
          <a:xfrm>
            <a:off x="7938086" y="5178366"/>
            <a:ext cx="1730112" cy="252616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896166C4-772C-B308-5564-FB7753C98507}"/>
              </a:ext>
            </a:extLst>
          </p:cNvPr>
          <p:cNvSpPr/>
          <p:nvPr/>
        </p:nvSpPr>
        <p:spPr>
          <a:xfrm>
            <a:off x="9722459" y="4625049"/>
            <a:ext cx="1299945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/>
              <a:t>履歴を参照できる</a:t>
            </a: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5EECD2F5-82B3-1CFD-DFCA-CC8A5EB78B37}"/>
              </a:ext>
            </a:extLst>
          </p:cNvPr>
          <p:cNvSpPr/>
          <p:nvPr/>
        </p:nvSpPr>
        <p:spPr>
          <a:xfrm>
            <a:off x="9019433" y="5602303"/>
            <a:ext cx="3036124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/>
              <a:t>選択した履歴で変更されたファイルが確認できる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E16BAA9E-BC85-44A2-0AD4-7E07ED2D34A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8803142" y="5430982"/>
            <a:ext cx="205330" cy="30035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77BFE2E-C69E-30E0-E2C3-CE65171CBDEF}"/>
              </a:ext>
            </a:extLst>
          </p:cNvPr>
          <p:cNvCxnSpPr>
            <a:cxnSpLocks/>
          </p:cNvCxnSpPr>
          <p:nvPr/>
        </p:nvCxnSpPr>
        <p:spPr>
          <a:xfrm flipH="1" flipV="1">
            <a:off x="9357756" y="4720442"/>
            <a:ext cx="364703" cy="33645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79206"/>
              </p:ext>
            </p:extLst>
          </p:nvPr>
        </p:nvGraphicFramePr>
        <p:xfrm>
          <a:off x="255891" y="1419367"/>
          <a:ext cx="1165405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08514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674952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664073" y="873458"/>
            <a:ext cx="3057099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545338" y="3534772"/>
            <a:ext cx="3527465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1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3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0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520662" y="3534773"/>
            <a:ext cx="2045393" cy="359314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ローカルリポジトリ</a:t>
            </a:r>
            <a:endParaRPr kumimoji="1" lang="ja-JP" altLang="en-US" sz="16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664072" y="881969"/>
            <a:ext cx="2207810" cy="313420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リモートリポジトリ</a:t>
            </a:r>
            <a:endParaRPr kumimoji="1" lang="ja-JP" altLang="en-US" sz="1600" b="1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691131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566055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771335" y="4051792"/>
            <a:ext cx="4636824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372330" y="5659494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413759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76185" y="959336"/>
            <a:ext cx="5819815" cy="179630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リモートリポジトリで管理している内容を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ローカルリポジトリに複製することができる。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この際、ローカルリポジトリにリモートリポジトリで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管理されていた変更履歴なども含めて複製される。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そのためリモートへの接続無しで過去の履歴を参照することも可能になります。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checkout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27885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597667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2BABBD-BD9B-33A5-618A-F2F9E4C94E69}"/>
              </a:ext>
            </a:extLst>
          </p:cNvPr>
          <p:cNvSpPr/>
          <p:nvPr/>
        </p:nvSpPr>
        <p:spPr>
          <a:xfrm>
            <a:off x="443047" y="4187272"/>
            <a:ext cx="5022763" cy="919118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ブランチを作成することで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分岐元をいじらず開発を進めることができる。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このコマンドだけでは作業ブランチが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ブランチには切り替わりません。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12545F-BFDC-4E3D-4992-31546278EAC3}"/>
              </a:ext>
            </a:extLst>
          </p:cNvPr>
          <p:cNvSpPr/>
          <p:nvPr/>
        </p:nvSpPr>
        <p:spPr>
          <a:xfrm>
            <a:off x="6624102" y="4189257"/>
            <a:ext cx="5022763" cy="1261517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左側でブランチを作成するだけでは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ブランチが作業対象となったままとなる。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ブランチで作業したい場合は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ブランチにチェックアウトすることで作業対象を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切り替えることができる。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add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commit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93676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fetch,merge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604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22477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ush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94497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request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49909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610</Words>
  <Application>Microsoft Office PowerPoint</Application>
  <PresentationFormat>ワイド画面</PresentationFormat>
  <Paragraphs>135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Office テーマ</vt:lpstr>
      <vt:lpstr>TortoiseGitについて</vt:lpstr>
      <vt:lpstr>Git基本操作リスト</vt:lpstr>
      <vt:lpstr>clone(クローン)とは</vt:lpstr>
      <vt:lpstr>branch,checkout とは</vt:lpstr>
      <vt:lpstr>add,commit とは</vt:lpstr>
      <vt:lpstr>fetch,merge とは</vt:lpstr>
      <vt:lpstr>pull とは</vt:lpstr>
      <vt:lpstr>push とは</vt:lpstr>
      <vt:lpstr>pull request 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62</cp:revision>
  <dcterms:created xsi:type="dcterms:W3CDTF">2023-04-24T13:31:36Z</dcterms:created>
  <dcterms:modified xsi:type="dcterms:W3CDTF">2023-05-31T16:04:50Z</dcterms:modified>
</cp:coreProperties>
</file>