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99"/>
    <a:srgbClr val="0000CC"/>
    <a:srgbClr val="FF7C80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79206"/>
              </p:ext>
            </p:extLst>
          </p:nvPr>
        </p:nvGraphicFramePr>
        <p:xfrm>
          <a:off x="255891" y="1419367"/>
          <a:ext cx="1165405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08514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674952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664073" y="873458"/>
            <a:ext cx="3057099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545338" y="3534772"/>
            <a:ext cx="3527465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1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3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0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520662" y="3534773"/>
            <a:ext cx="2045393" cy="359314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ローカルリポジトリ</a:t>
            </a:r>
            <a:endParaRPr kumimoji="1" lang="ja-JP" altLang="en-US" sz="16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664072" y="881969"/>
            <a:ext cx="2207810" cy="313420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リモートリポジトリ</a:t>
            </a:r>
            <a:endParaRPr kumimoji="1" lang="ja-JP" altLang="en-US" sz="1600" b="1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691131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566055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771335" y="4051792"/>
            <a:ext cx="4636824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372330" y="5659494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413759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76185" y="959336"/>
            <a:ext cx="5819815" cy="1796307"/>
          </a:xfrm>
          <a:prstGeom prst="roundRect">
            <a:avLst>
              <a:gd name="adj" fmla="val 374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/>
              <a:t>リモートリポジトリで管理している内容を</a:t>
            </a:r>
            <a:br>
              <a:rPr kumimoji="1" lang="en-US" altLang="ja-JP" b="1" dirty="0"/>
            </a:br>
            <a:r>
              <a:rPr kumimoji="1" lang="ja-JP" altLang="en-US" b="1" dirty="0"/>
              <a:t>ローカルリポジトリに複製することができる。</a:t>
            </a:r>
            <a:endParaRPr kumimoji="1" lang="en-US" altLang="ja-JP" b="1" dirty="0"/>
          </a:p>
          <a:p>
            <a:r>
              <a:rPr kumimoji="1" lang="ja-JP" altLang="en-US" b="1" dirty="0"/>
              <a:t>この際、ローカルリポジトリにリモートリポジトリで</a:t>
            </a:r>
            <a:br>
              <a:rPr kumimoji="1" lang="en-US" altLang="ja-JP" b="1" dirty="0"/>
            </a:br>
            <a:r>
              <a:rPr kumimoji="1" lang="ja-JP" altLang="en-US" b="1" dirty="0"/>
              <a:t>管理されていた変更履歴なども含めて複製される。</a:t>
            </a:r>
            <a:endParaRPr kumimoji="1" lang="en-US" altLang="ja-JP" b="1" dirty="0"/>
          </a:p>
          <a:p>
            <a:r>
              <a:rPr kumimoji="1" lang="ja-JP" altLang="en-US" b="1" dirty="0"/>
              <a:t>そのためリモートへの接続無しで過去の履歴を参照することも可能になります。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checkout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27885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597667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2BABBD-BD9B-33A5-618A-F2F9E4C94E69}"/>
              </a:ext>
            </a:extLst>
          </p:cNvPr>
          <p:cNvSpPr/>
          <p:nvPr/>
        </p:nvSpPr>
        <p:spPr>
          <a:xfrm>
            <a:off x="443047" y="4187272"/>
            <a:ext cx="5022763" cy="919118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ブランチを作成することで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分岐元をいじらず開発を進めることができる。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このコマンドだけでは作業ブランチが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ブランチには切り替わりません。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12545F-BFDC-4E3D-4992-31546278EAC3}"/>
              </a:ext>
            </a:extLst>
          </p:cNvPr>
          <p:cNvSpPr/>
          <p:nvPr/>
        </p:nvSpPr>
        <p:spPr>
          <a:xfrm>
            <a:off x="6624102" y="4189257"/>
            <a:ext cx="5022763" cy="1261517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左側でブランチを作成するだけでは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ブランチが作業対象となったままとなる。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ブランチで作業したい場合は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ブランチにチェックアウトすることで作業対象を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切り替えることができる。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9367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fetch,merge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6046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2247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ush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9449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request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49909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449</Words>
  <Application>Microsoft Office PowerPoint</Application>
  <PresentationFormat>ワイド画面</PresentationFormat>
  <Paragraphs>117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Git基本操作リスト</vt:lpstr>
      <vt:lpstr>clone(クローン)とは</vt:lpstr>
      <vt:lpstr>branch,checkout とは</vt:lpstr>
      <vt:lpstr>add,commit とは</vt:lpstr>
      <vt:lpstr>fetch,merge とは</vt:lpstr>
      <vt:lpstr>pull とは</vt:lpstr>
      <vt:lpstr>push とは</vt:lpstr>
      <vt:lpstr>pull request 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41</cp:revision>
  <dcterms:created xsi:type="dcterms:W3CDTF">2023-04-24T13:31:36Z</dcterms:created>
  <dcterms:modified xsi:type="dcterms:W3CDTF">2023-05-14T16:26:16Z</dcterms:modified>
</cp:coreProperties>
</file>