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40" d="100"/>
          <a:sy n="140" d="100"/>
        </p:scale>
        <p:origin x="95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F7FF6-BC9A-934D-4122-8CE19E04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C3091-524E-9018-466B-30396DE4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0FD98-0BBD-9928-0566-D19F4BC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43510C-1910-3398-F543-CCFA55D6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96D88-8A04-DFC4-5C71-5AB44AFF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90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0E919-0815-F0A5-3632-224568A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AF9A5-D38F-781A-9234-3A87E755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A5246-1B2C-E073-FF0A-1AB6961E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70396-D3C0-0CD5-28D3-D544567F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E6F3-21C8-BED5-A6DA-6F8E2704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69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4EB5F4-003D-93F5-9A1F-16CDF6D35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E814B-3242-40F8-B852-8204E94F9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8B5B6-A797-5B42-9858-AAB57EA5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F118A-FAA0-E486-0E10-853E46C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881A6-0E16-6477-3451-AC3CF651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F0F0-0B0C-B47E-85AB-01CC9A2F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6D9B2-1CA8-7266-D976-2A3CE518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9A8A-A0B5-030E-17EC-A02BC99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8DFE7-F054-532A-0609-3138531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6B9A3-85FD-00FD-9E34-F8F72256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76457-2EDD-D70F-E06B-FD98C78B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E1AFF-11C0-DCFB-04A1-7B37433B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7A51C-B8B8-0F2A-B555-9B52C12C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3CC7B-5857-1536-E8FA-1E918D2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F36C2-8615-AE22-EEE4-0D2CC933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0C2A8-688C-58E9-2FB4-00B8922C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289D2-32F5-08D8-EBD5-D3E44614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1431C0-4F34-DCE2-00DB-A69BFFA6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7EFFE-8BE1-E95A-F907-37559134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11157E-6F71-44E3-6774-6A072E88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34F0EB-D6BB-E529-11FB-51FFE88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648C2-4887-15EA-F760-6D95D60D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3FF2A7-917D-279B-F65C-C5F5CF8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362757-A7E3-85EE-BE37-990C8BC5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EFBAA-CCDA-6CF2-23A4-6DDB98EF0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96A37-8578-DBCF-F7F3-DD3C1073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6A6B1-76ED-A29F-137A-1A9CF9D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E07AD1-0BF5-EE16-9424-41AF74B0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EE54AE-B625-57A7-B393-E255171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7BD2C-C72A-62A5-5332-0BCA4A7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B45761-A775-FAF8-87BA-FC05FDC9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FC5BAA-6278-C831-A97F-1209FBCD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8EF68B-B981-721B-ACC5-AA7D48F2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22EBB2-497F-AC17-D54E-25621D90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3FF35-9FD9-CCF8-F6A7-850888B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2C8EE0-0F76-A67F-65FF-A89A964B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7471C-EEF2-63E7-54D8-88BC3D6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7C27D-40FE-84A8-6AC1-A3AFDDB3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1F3BE-3383-9819-D533-A75E501E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FA1F3-60DD-2051-CB12-1BD475E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E16A3D-51BF-1CE1-F5C2-B102ADE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094C55-56AA-48F7-77B8-FFC5FD6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F8042-E27A-84F1-8E01-F601850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32A003-D637-3874-D38F-6F2478D14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229647-8C7F-0207-B2A8-9BDB5BC1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E892B2-00F7-1421-1F69-61C00B2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58996-4C30-23F0-6E6C-7C8AD5B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FFE8CC-598E-EE18-F672-9CFFA6DB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5F402-4CFF-76AD-D0F1-7DA6A2C1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20437A-7F4F-9E94-734C-D87FBDBC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CB737-2873-E7C7-A34D-5EC7E839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13FAE-4FFC-536D-C5DE-80A95C58F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BDAA5-0648-2922-B5BA-E2C29D0F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5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基本操作リスト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3F54E3F-ED70-0FE8-E86D-2BC611DEC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26439"/>
              </p:ext>
            </p:extLst>
          </p:nvPr>
        </p:nvGraphicFramePr>
        <p:xfrm>
          <a:off x="255891" y="1419367"/>
          <a:ext cx="11654053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87">
                  <a:extLst>
                    <a:ext uri="{9D8B030D-6E8A-4147-A177-3AD203B41FA5}">
                      <a16:colId xmlns:a16="http://schemas.microsoft.com/office/drawing/2014/main" val="2407813582"/>
                    </a:ext>
                  </a:extLst>
                </a:gridCol>
                <a:gridCol w="1408514">
                  <a:extLst>
                    <a:ext uri="{9D8B030D-6E8A-4147-A177-3AD203B41FA5}">
                      <a16:colId xmlns:a16="http://schemas.microsoft.com/office/drawing/2014/main" val="1322666847"/>
                    </a:ext>
                  </a:extLst>
                </a:gridCol>
                <a:gridCol w="8674952">
                  <a:extLst>
                    <a:ext uri="{9D8B030D-6E8A-4147-A177-3AD203B41FA5}">
                      <a16:colId xmlns:a16="http://schemas.microsoft.com/office/drawing/2014/main" val="4179790636"/>
                    </a:ext>
                  </a:extLst>
                </a:gridCol>
              </a:tblGrid>
              <a:tr h="3105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読み方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8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クローン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リモートリポジトリ上のリポジトリをローカルに作成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クローン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変更内容を追加する、ファイルを追加するコマンド。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7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プッシュ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ローカルリポジトリの変更内容をリモートリポジトリに反映するコマンド。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リモートリポジトリの変更内容を取り込むコマンド。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フェッチとマージが同時に行われるようなイメージ。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7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フェッチ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他の作業者との作業内容を確認する場合に使用する操作。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リモートリポジトリの変更をローカルリポジトリにダウンロードのみでワークツリーには反映されません。反映するには後述するマージを実行する必要があります。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merge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他の作業者の変更内容をリポジトリに取り込むコマンド。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6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リムーブ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ファイル・ディレクトリを削除することができるコマンド。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ステータス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作業ディレクトリの状態とステージングエリアの状態を表示するコマンド。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9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lone(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クローン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pic>
        <p:nvPicPr>
          <p:cNvPr id="1026" name="Picture 2" descr="ファイル, タイプ, light, db アイコン">
            <a:extLst>
              <a:ext uri="{FF2B5EF4-FFF2-40B4-BE49-F238E27FC236}">
                <a16:creationId xmlns:a16="http://schemas.microsoft.com/office/drawing/2014/main" id="{DFECC89E-4A15-1856-2A30-3EAB1C312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34" y="132838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, タイプ, light, db アイコン">
            <a:extLst>
              <a:ext uri="{FF2B5EF4-FFF2-40B4-BE49-F238E27FC236}">
                <a16:creationId xmlns:a16="http://schemas.microsoft.com/office/drawing/2014/main" id="{E77EFBEF-06A9-8E77-A749-A3A7438C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04" y="400019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99FED0-2ED3-714A-7FAA-C524CE7B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51" y="5020150"/>
            <a:ext cx="1664411" cy="16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4C7B4E-3D86-D1C7-42B0-1CC019DC5E2D}"/>
              </a:ext>
            </a:extLst>
          </p:cNvPr>
          <p:cNvSpPr/>
          <p:nvPr/>
        </p:nvSpPr>
        <p:spPr>
          <a:xfrm>
            <a:off x="6372816" y="873458"/>
            <a:ext cx="3057099" cy="326636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A800B3-9164-811B-DDE2-FCF0893756FA}"/>
              </a:ext>
            </a:extLst>
          </p:cNvPr>
          <p:cNvSpPr/>
          <p:nvPr/>
        </p:nvSpPr>
        <p:spPr>
          <a:xfrm>
            <a:off x="1378424" y="3534772"/>
            <a:ext cx="1169158" cy="454925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ローカル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2025021-FB4C-7184-834B-E13B6F982591}"/>
              </a:ext>
            </a:extLst>
          </p:cNvPr>
          <p:cNvSpPr/>
          <p:nvPr/>
        </p:nvSpPr>
        <p:spPr>
          <a:xfrm>
            <a:off x="6372816" y="819583"/>
            <a:ext cx="1169158" cy="454925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リモート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F86999-356A-C0F6-E991-1256CCEFA46E}"/>
              </a:ext>
            </a:extLst>
          </p:cNvPr>
          <p:cNvSpPr/>
          <p:nvPr/>
        </p:nvSpPr>
        <p:spPr>
          <a:xfrm>
            <a:off x="1403099" y="3534772"/>
            <a:ext cx="3527465" cy="326636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BDFD784-9920-1ED8-E9A7-1DAE8D5C4672}"/>
              </a:ext>
            </a:extLst>
          </p:cNvPr>
          <p:cNvGrpSpPr/>
          <p:nvPr/>
        </p:nvGrpSpPr>
        <p:grpSpPr>
          <a:xfrm>
            <a:off x="8399874" y="2021785"/>
            <a:ext cx="860891" cy="1967912"/>
            <a:chOff x="8073152" y="1977172"/>
            <a:chExt cx="860891" cy="19679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DB771FD-B0AA-5645-EC4F-FB1BF9B9A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BEC481-E745-BD73-2A10-40A13507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1034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4CE1C7BF-E0EE-873C-9DFF-1B07AD8C4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459C8952-346E-06AA-9F5A-AB0543041EA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A7C78EB8-FFE1-BEC8-BEED-84AA6DD2A890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コネクタ: カギ線 36">
              <a:extLst>
                <a:ext uri="{FF2B5EF4-FFF2-40B4-BE49-F238E27FC236}">
                  <a16:creationId xmlns:a16="http://schemas.microsoft.com/office/drawing/2014/main" id="{CFD4B3FC-0FAC-C244-5020-1DD7C8D8E7CD}"/>
                </a:ext>
              </a:extLst>
            </p:cNvPr>
            <p:cNvCxnSpPr>
              <a:cxnSpLocks/>
              <a:endCxn id="1034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D44CEE4-F2DD-36D0-FBFE-8E34679E0EB2}"/>
              </a:ext>
            </a:extLst>
          </p:cNvPr>
          <p:cNvGrpSpPr/>
          <p:nvPr/>
        </p:nvGrpSpPr>
        <p:grpSpPr>
          <a:xfrm>
            <a:off x="3423816" y="4796832"/>
            <a:ext cx="860891" cy="1967912"/>
            <a:chOff x="8073152" y="1977172"/>
            <a:chExt cx="860891" cy="1967912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176BB02-AE16-5BE2-E341-CC8A78FE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A17EE54F-860E-8E35-B341-DB214D21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46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6314A05D-BABC-4696-DA62-50A627368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コネクタ: カギ線 46">
              <a:extLst>
                <a:ext uri="{FF2B5EF4-FFF2-40B4-BE49-F238E27FC236}">
                  <a16:creationId xmlns:a16="http://schemas.microsoft.com/office/drawing/2014/main" id="{7FFF5ED6-902A-B4A6-8447-37B2EC1EFA77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B94B616C-7CC3-6A8D-E13D-3918AE46389A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BBAA5622-F764-F54C-24F3-F3DC4C18E33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矢印: 折線 49">
            <a:extLst>
              <a:ext uri="{FF2B5EF4-FFF2-40B4-BE49-F238E27FC236}">
                <a16:creationId xmlns:a16="http://schemas.microsoft.com/office/drawing/2014/main" id="{8AB14E4C-80E1-1628-EB16-9A1145A1903C}"/>
              </a:ext>
            </a:extLst>
          </p:cNvPr>
          <p:cNvSpPr/>
          <p:nvPr/>
        </p:nvSpPr>
        <p:spPr>
          <a:xfrm rot="10800000">
            <a:off x="4629096" y="4051794"/>
            <a:ext cx="4471456" cy="2041143"/>
          </a:xfrm>
          <a:prstGeom prst="bentArrow">
            <a:avLst>
              <a:gd name="adj1" fmla="val 10129"/>
              <a:gd name="adj2" fmla="val 11853"/>
              <a:gd name="adj3" fmla="val 27178"/>
              <a:gd name="adj4" fmla="val 2874"/>
            </a:avLst>
          </a:prstGeom>
          <a:solidFill>
            <a:srgbClr val="33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76E8CBB-8964-F4FF-78CD-4FB886E8446C}"/>
              </a:ext>
            </a:extLst>
          </p:cNvPr>
          <p:cNvSpPr/>
          <p:nvPr/>
        </p:nvSpPr>
        <p:spPr>
          <a:xfrm>
            <a:off x="6425741" y="5277380"/>
            <a:ext cx="1169158" cy="396189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clone</a:t>
            </a:r>
            <a:endParaRPr kumimoji="1" lang="ja-JP" altLang="en-US" b="1" dirty="0"/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32B5C46C-6A05-DA12-8851-258D958EA5D5}"/>
              </a:ext>
            </a:extLst>
          </p:cNvPr>
          <p:cNvSpPr/>
          <p:nvPr/>
        </p:nvSpPr>
        <p:spPr>
          <a:xfrm>
            <a:off x="4271520" y="4725336"/>
            <a:ext cx="259308" cy="2041142"/>
          </a:xfrm>
          <a:prstGeom prst="rightBrace">
            <a:avLst>
              <a:gd name="adj1" fmla="val 87280"/>
              <a:gd name="adj2" fmla="val 5534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89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181</Words>
  <Application>Microsoft Office PowerPoint</Application>
  <PresentationFormat>ワイド画面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Git基本操作リスト</vt:lpstr>
      <vt:lpstr>clone(クローン)とは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平岡 和也</dc:creator>
  <cp:lastModifiedBy>平岡 和也</cp:lastModifiedBy>
  <cp:revision>17</cp:revision>
  <dcterms:created xsi:type="dcterms:W3CDTF">2023-04-24T13:31:36Z</dcterms:created>
  <dcterms:modified xsi:type="dcterms:W3CDTF">2023-04-24T15:24:19Z</dcterms:modified>
</cp:coreProperties>
</file>