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72" r:id="rId5"/>
    <p:sldMasterId id="2147483694" r:id="rId6"/>
    <p:sldMasterId id="2147483755" r:id="rId7"/>
    <p:sldMasterId id="2147483770" r:id="rId8"/>
    <p:sldMasterId id="2147483775" r:id="rId9"/>
    <p:sldMasterId id="2147483780" r:id="rId10"/>
  </p:sldMasterIdLst>
  <p:notesMasterIdLst>
    <p:notesMasterId r:id="rId89"/>
  </p:notesMasterIdLst>
  <p:sldIdLst>
    <p:sldId id="418" r:id="rId11"/>
    <p:sldId id="480" r:id="rId12"/>
    <p:sldId id="481" r:id="rId13"/>
    <p:sldId id="497" r:id="rId14"/>
    <p:sldId id="482" r:id="rId15"/>
    <p:sldId id="499" r:id="rId16"/>
    <p:sldId id="483" r:id="rId17"/>
    <p:sldId id="484" r:id="rId18"/>
    <p:sldId id="501" r:id="rId19"/>
    <p:sldId id="485" r:id="rId20"/>
    <p:sldId id="568" r:id="rId21"/>
    <p:sldId id="500" r:id="rId22"/>
    <p:sldId id="486" r:id="rId23"/>
    <p:sldId id="550" r:id="rId24"/>
    <p:sldId id="517" r:id="rId25"/>
    <p:sldId id="532" r:id="rId26"/>
    <p:sldId id="503" r:id="rId27"/>
    <p:sldId id="504" r:id="rId28"/>
    <p:sldId id="505" r:id="rId29"/>
    <p:sldId id="553" r:id="rId30"/>
    <p:sldId id="495" r:id="rId31"/>
    <p:sldId id="506" r:id="rId32"/>
    <p:sldId id="534" r:id="rId33"/>
    <p:sldId id="552" r:id="rId34"/>
    <p:sldId id="507" r:id="rId35"/>
    <p:sldId id="521" r:id="rId36"/>
    <p:sldId id="551" r:id="rId37"/>
    <p:sldId id="509" r:id="rId38"/>
    <p:sldId id="547" r:id="rId39"/>
    <p:sldId id="487" r:id="rId40"/>
    <p:sldId id="542" r:id="rId41"/>
    <p:sldId id="554" r:id="rId42"/>
    <p:sldId id="488" r:id="rId43"/>
    <p:sldId id="514" r:id="rId44"/>
    <p:sldId id="489" r:id="rId45"/>
    <p:sldId id="541" r:id="rId46"/>
    <p:sldId id="490" r:id="rId47"/>
    <p:sldId id="546" r:id="rId48"/>
    <p:sldId id="512" r:id="rId49"/>
    <p:sldId id="513" r:id="rId50"/>
    <p:sldId id="516" r:id="rId51"/>
    <p:sldId id="515" r:id="rId52"/>
    <p:sldId id="527" r:id="rId53"/>
    <p:sldId id="491" r:id="rId54"/>
    <p:sldId id="526" r:id="rId55"/>
    <p:sldId id="539" r:id="rId56"/>
    <p:sldId id="531" r:id="rId57"/>
    <p:sldId id="555" r:id="rId58"/>
    <p:sldId id="556" r:id="rId59"/>
    <p:sldId id="557" r:id="rId60"/>
    <p:sldId id="561" r:id="rId61"/>
    <p:sldId id="558" r:id="rId62"/>
    <p:sldId id="494" r:id="rId63"/>
    <p:sldId id="496" r:id="rId64"/>
    <p:sldId id="524" r:id="rId65"/>
    <p:sldId id="549" r:id="rId66"/>
    <p:sldId id="548" r:id="rId67"/>
    <p:sldId id="544" r:id="rId68"/>
    <p:sldId id="540" r:id="rId69"/>
    <p:sldId id="545" r:id="rId70"/>
    <p:sldId id="530" r:id="rId71"/>
    <p:sldId id="567" r:id="rId72"/>
    <p:sldId id="528" r:id="rId73"/>
    <p:sldId id="522" r:id="rId74"/>
    <p:sldId id="536" r:id="rId75"/>
    <p:sldId id="537" r:id="rId76"/>
    <p:sldId id="523" r:id="rId77"/>
    <p:sldId id="538" r:id="rId78"/>
    <p:sldId id="529" r:id="rId79"/>
    <p:sldId id="560" r:id="rId80"/>
    <p:sldId id="559" r:id="rId81"/>
    <p:sldId id="563" r:id="rId82"/>
    <p:sldId id="564" r:id="rId83"/>
    <p:sldId id="518" r:id="rId84"/>
    <p:sldId id="566" r:id="rId85"/>
    <p:sldId id="565" r:id="rId86"/>
    <p:sldId id="511" r:id="rId87"/>
    <p:sldId id="543" r:id="rId88"/>
  </p:sldIdLst>
  <p:sldSz cx="9144000" cy="6858000" type="screen4x3"/>
  <p:notesSz cx="6807200" cy="9939338"/>
  <p:defaultTextStyle>
    <a:defPPr>
      <a:defRPr lang="ja-JP"/>
    </a:defPPr>
    <a:lvl1pPr algn="l" rtl="0" fontAlgn="base">
      <a:spcBef>
        <a:spcPct val="0"/>
      </a:spcBef>
      <a:spcAft>
        <a:spcPct val="0"/>
      </a:spcAft>
      <a:defRPr kumimoji="1" sz="1400" b="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14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4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4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400" b="1" kern="1200">
        <a:solidFill>
          <a:schemeClr val="tx1"/>
        </a:solidFill>
        <a:latin typeface="Arial" charset="0"/>
        <a:ea typeface="ＭＳ Ｐゴシック" charset="-128"/>
        <a:cs typeface="+mn-cs"/>
      </a:defRPr>
    </a:lvl5pPr>
    <a:lvl6pPr marL="2286000" algn="l" defTabSz="914400" rtl="0" eaLnBrk="1" latinLnBrk="0" hangingPunct="1">
      <a:defRPr kumimoji="1" sz="1400" b="1" kern="1200">
        <a:solidFill>
          <a:schemeClr val="tx1"/>
        </a:solidFill>
        <a:latin typeface="Arial" charset="0"/>
        <a:ea typeface="ＭＳ Ｐゴシック" charset="-128"/>
        <a:cs typeface="+mn-cs"/>
      </a:defRPr>
    </a:lvl6pPr>
    <a:lvl7pPr marL="2743200" algn="l" defTabSz="914400" rtl="0" eaLnBrk="1" latinLnBrk="0" hangingPunct="1">
      <a:defRPr kumimoji="1" sz="1400" b="1" kern="1200">
        <a:solidFill>
          <a:schemeClr val="tx1"/>
        </a:solidFill>
        <a:latin typeface="Arial" charset="0"/>
        <a:ea typeface="ＭＳ Ｐゴシック" charset="-128"/>
        <a:cs typeface="+mn-cs"/>
      </a:defRPr>
    </a:lvl7pPr>
    <a:lvl8pPr marL="3200400" algn="l" defTabSz="914400" rtl="0" eaLnBrk="1" latinLnBrk="0" hangingPunct="1">
      <a:defRPr kumimoji="1" sz="1400" b="1" kern="1200">
        <a:solidFill>
          <a:schemeClr val="tx1"/>
        </a:solidFill>
        <a:latin typeface="Arial" charset="0"/>
        <a:ea typeface="ＭＳ Ｐゴシック" charset="-128"/>
        <a:cs typeface="+mn-cs"/>
      </a:defRPr>
    </a:lvl8pPr>
    <a:lvl9pPr marL="3657600" algn="l" defTabSz="914400" rtl="0" eaLnBrk="1" latinLnBrk="0" hangingPunct="1">
      <a:defRPr kumimoji="1" sz="14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D028"/>
    <a:srgbClr val="0000FF"/>
    <a:srgbClr val="FFCCFF"/>
    <a:srgbClr val="00CC00"/>
    <a:srgbClr val="C9FCA6"/>
    <a:srgbClr val="FF66CC"/>
    <a:srgbClr val="7CF828"/>
    <a:srgbClr val="FFFF99"/>
    <a:srgbClr val="E8BDB6"/>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4D9417-4DDC-4DC2-8031-2EEDEACF8BA2}" v="204" dt="2024-10-03T00:12:41.435"/>
    <p1510:client id="{A5BBD7E1-B23B-1B6C-CF28-BA38863FC36B}" v="1" dt="2024-10-03T01:43:27.39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1" d="100"/>
          <a:sy n="101" d="100"/>
        </p:scale>
        <p:origin x="2034" y="102"/>
      </p:cViewPr>
      <p:guideLst/>
    </p:cSldViewPr>
  </p:slideViewPr>
  <p:notesTextViewPr>
    <p:cViewPr>
      <p:scale>
        <a:sx n="1" d="1"/>
        <a:sy n="1" d="1"/>
      </p:scale>
      <p:origin x="0" y="0"/>
    </p:cViewPr>
  </p:notesTextViewPr>
  <p:sorterViewPr>
    <p:cViewPr>
      <p:scale>
        <a:sx n="100" d="100"/>
        <a:sy n="100" d="100"/>
      </p:scale>
      <p:origin x="0" y="-777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notesMaster" Target="notesMasters/notesMaster1.xml"/><Relationship Id="rId16" Type="http://schemas.openxmlformats.org/officeDocument/2006/relationships/slide" Target="slides/slide6.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5" Type="http://schemas.openxmlformats.org/officeDocument/2006/relationships/slideMaster" Target="slideMasters/slideMaster2.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12.xml"/><Relationship Id="rId27" Type="http://schemas.openxmlformats.org/officeDocument/2006/relationships/slide" Target="slides/slide17.xml"/><Relationship Id="rId43" Type="http://schemas.openxmlformats.org/officeDocument/2006/relationships/slide" Target="slides/slide33.xml"/><Relationship Id="rId48" Type="http://schemas.openxmlformats.org/officeDocument/2006/relationships/slide" Target="slides/slide38.xml"/><Relationship Id="rId64" Type="http://schemas.openxmlformats.org/officeDocument/2006/relationships/slide" Target="slides/slide54.xml"/><Relationship Id="rId69" Type="http://schemas.openxmlformats.org/officeDocument/2006/relationships/slide" Target="slides/slide59.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slide" Target="slides/slide75.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7" Type="http://schemas.openxmlformats.org/officeDocument/2006/relationships/slideMaster" Target="slideMasters/slideMaster4.xml"/><Relationship Id="rId71" Type="http://schemas.openxmlformats.org/officeDocument/2006/relationships/slide" Target="slides/slide61.xml"/><Relationship Id="rId9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 Id="rId14" Type="http://schemas.openxmlformats.org/officeDocument/2006/relationships/slide" Target="slides/slide4.xml"/><Relationship Id="rId30" Type="http://schemas.openxmlformats.org/officeDocument/2006/relationships/slide" Target="slides/slide20.xml"/><Relationship Id="rId35" Type="http://schemas.openxmlformats.org/officeDocument/2006/relationships/slide" Target="slides/slide25.xml"/><Relationship Id="rId56" Type="http://schemas.openxmlformats.org/officeDocument/2006/relationships/slide" Target="slides/slide46.xml"/><Relationship Id="rId77" Type="http://schemas.openxmlformats.org/officeDocument/2006/relationships/slide" Target="slides/slide6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田 航" userId="S::wataru-matsuda_futabakyushu.co.jp#ext#@futabajapan.onmicrosoft.com::f09910ff-1321-466a-8546-29ad2058ac09" providerId="AD" clId="Web-{A5BBD7E1-B23B-1B6C-CF28-BA38863FC36B}"/>
    <pc:docChg chg="modSld">
      <pc:chgData name="松田 航" userId="S::wataru-matsuda_futabakyushu.co.jp#ext#@futabajapan.onmicrosoft.com::f09910ff-1321-466a-8546-29ad2058ac09" providerId="AD" clId="Web-{A5BBD7E1-B23B-1B6C-CF28-BA38863FC36B}" dt="2024-10-03T01:43:27.395" v="0" actId="1076"/>
      <pc:docMkLst>
        <pc:docMk/>
      </pc:docMkLst>
      <pc:sldChg chg="modSp">
        <pc:chgData name="松田 航" userId="S::wataru-matsuda_futabakyushu.co.jp#ext#@futabajapan.onmicrosoft.com::f09910ff-1321-466a-8546-29ad2058ac09" providerId="AD" clId="Web-{A5BBD7E1-B23B-1B6C-CF28-BA38863FC36B}" dt="2024-10-03T01:43:27.395" v="0" actId="1076"/>
        <pc:sldMkLst>
          <pc:docMk/>
          <pc:sldMk cId="1569472032" sldId="429"/>
        </pc:sldMkLst>
        <pc:grpChg chg="mod">
          <ac:chgData name="松田 航" userId="S::wataru-matsuda_futabakyushu.co.jp#ext#@futabajapan.onmicrosoft.com::f09910ff-1321-466a-8546-29ad2058ac09" providerId="AD" clId="Web-{A5BBD7E1-B23B-1B6C-CF28-BA38863FC36B}" dt="2024-10-03T01:43:27.395" v="0" actId="1076"/>
          <ac:grpSpMkLst>
            <pc:docMk/>
            <pc:sldMk cId="1569472032" sldId="429"/>
            <ac:grpSpMk id="8" creationId="{00000000-0000-0000-0000-000000000000}"/>
          </ac:grpSpMkLst>
        </pc:grpChg>
      </pc:sldChg>
    </pc:docChg>
  </pc:docChgLst>
  <pc:docChgLst>
    <pc:chgData name="杉原　佐奈" userId="fc41d2e7-9130-46d8-8507-4696ee2e2209" providerId="ADAL" clId="{914D9417-4DDC-4DC2-8031-2EEDEACF8BA2}"/>
    <pc:docChg chg="modSld">
      <pc:chgData name="杉原　佐奈" userId="fc41d2e7-9130-46d8-8507-4696ee2e2209" providerId="ADAL" clId="{914D9417-4DDC-4DC2-8031-2EEDEACF8BA2}" dt="2024-10-03T00:12:41.435" v="203"/>
      <pc:docMkLst>
        <pc:docMk/>
      </pc:docMkLst>
      <pc:sldChg chg="addSp modSp mod">
        <pc:chgData name="杉原　佐奈" userId="fc41d2e7-9130-46d8-8507-4696ee2e2209" providerId="ADAL" clId="{914D9417-4DDC-4DC2-8031-2EEDEACF8BA2}" dt="2024-10-03T00:12:41.435" v="203"/>
        <pc:sldMkLst>
          <pc:docMk/>
          <pc:sldMk cId="3082929879" sldId="443"/>
        </pc:sldMkLst>
        <pc:spChg chg="add mod">
          <ac:chgData name="杉原　佐奈" userId="fc41d2e7-9130-46d8-8507-4696ee2e2209" providerId="ADAL" clId="{914D9417-4DDC-4DC2-8031-2EEDEACF8BA2}" dt="2024-10-03T00:12:41.435" v="203"/>
          <ac:spMkLst>
            <pc:docMk/>
            <pc:sldMk cId="3082929879" sldId="443"/>
            <ac:spMk id="3" creationId="{D5EC557A-A16B-7DE0-ED04-10E18D11A8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CC5DCFCC-2EAA-4E5D-B8DA-A9CD4B2D8C2F}" type="datetimeFigureOut">
              <a:rPr kumimoji="1" lang="ja-JP" altLang="en-US" smtClean="0"/>
              <a:t>2024/12/9</a:t>
            </a:fld>
            <a:endParaRPr kumimoji="1" lang="ja-JP" altLang="en-US"/>
          </a:p>
        </p:txBody>
      </p:sp>
      <p:sp>
        <p:nvSpPr>
          <p:cNvPr id="4" name="スライド イメージ プレースホルダー 3"/>
          <p:cNvSpPr>
            <a:spLocks noGrp="1" noRot="1" noChangeAspect="1"/>
          </p:cNvSpPr>
          <p:nvPr>
            <p:ph type="sldImg" idx="2"/>
          </p:nvPr>
        </p:nvSpPr>
        <p:spPr>
          <a:xfrm>
            <a:off x="1166813" y="1243013"/>
            <a:ext cx="4473575"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D2ED8D3A-7591-41C0-9A16-7AA3ED7CFB1A}" type="slidenum">
              <a:rPr kumimoji="1" lang="ja-JP" altLang="en-US" smtClean="0"/>
              <a:t>‹#›</a:t>
            </a:fld>
            <a:endParaRPr kumimoji="1" lang="ja-JP" altLang="en-US"/>
          </a:p>
        </p:txBody>
      </p:sp>
    </p:spTree>
    <p:extLst>
      <p:ext uri="{BB962C8B-B14F-4D97-AF65-F5344CB8AC3E}">
        <p14:creationId xmlns:p14="http://schemas.microsoft.com/office/powerpoint/2010/main" val="4038711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ChangeArrowheads="1"/>
          </p:cNvSpPr>
          <p:nvPr/>
        </p:nvSpPr>
        <p:spPr bwMode="auto">
          <a:xfrm>
            <a:off x="3856038" y="9440863"/>
            <a:ext cx="29495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A3287A3-BC08-4BDC-A47F-9D44C38F294D}" type="slidenum">
              <a:rPr kumimoji="1" lang="en-US" altLang="ja-JP"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1" lang="en-US" altLang="ja-JP"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50" charset="-128"/>
              <a:cs typeface="+mn-cs"/>
            </a:endParaRPr>
          </a:p>
        </p:txBody>
      </p:sp>
      <p:sp>
        <p:nvSpPr>
          <p:cNvPr id="27651" name="Rectangle 2"/>
          <p:cNvSpPr>
            <a:spLocks noGrp="1" noRot="1" noChangeAspect="1" noTextEdit="1"/>
          </p:cNvSpPr>
          <p:nvPr>
            <p:ph type="sldImg"/>
          </p:nvPr>
        </p:nvSpPr>
        <p:spPr>
          <a:xfrm>
            <a:off x="920750" y="746125"/>
            <a:ext cx="4965700" cy="3725863"/>
          </a:xfrm>
          <a:ln/>
        </p:spPr>
      </p:sp>
      <p:sp>
        <p:nvSpPr>
          <p:cNvPr id="27652" name="Rectangle 3"/>
          <p:cNvSpPr>
            <a:spLocks noGrp="1"/>
          </p:cNvSpPr>
          <p:nvPr>
            <p:ph type="body" sz="quarter" idx="1"/>
          </p:nvPr>
        </p:nvSpPr>
        <p:spPr>
          <a:noFill/>
        </p:spPr>
        <p:txBody>
          <a:bodyPr/>
          <a:lstStyle/>
          <a:p>
            <a:endParaRPr lang="ja-JP" altLang="en-US">
              <a:latin typeface="Arial" panose="020B0604020202020204" pitchFamily="34" charset="0"/>
            </a:endParaRPr>
          </a:p>
        </p:txBody>
      </p:sp>
    </p:spTree>
    <p:extLst>
      <p:ext uri="{BB962C8B-B14F-4D97-AF65-F5344CB8AC3E}">
        <p14:creationId xmlns:p14="http://schemas.microsoft.com/office/powerpoint/2010/main" val="251424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6488B-9AB8-C9D5-99C3-9F884414172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1D7B163-9F9F-18A0-2777-82FE03A5DBB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741B44F-0814-D949-E3C7-1B36DDE438BC}"/>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FC20B9-F4C3-2D45-E407-59F1984EB40C}"/>
              </a:ext>
            </a:extLst>
          </p:cNvPr>
          <p:cNvSpPr>
            <a:spLocks noGrp="1"/>
          </p:cNvSpPr>
          <p:nvPr>
            <p:ph type="sldNum" sz="quarter" idx="10"/>
          </p:nvPr>
        </p:nvSpPr>
        <p:spPr/>
        <p:txBody>
          <a:bodyPr/>
          <a:lstStyle/>
          <a:p>
            <a:fld id="{D2ED8D3A-7591-41C0-9A16-7AA3ED7CFB1A}" type="slidenum">
              <a:rPr kumimoji="1" lang="ja-JP" altLang="en-US" smtClean="0"/>
              <a:t>10</a:t>
            </a:fld>
            <a:endParaRPr kumimoji="1" lang="ja-JP" altLang="en-US"/>
          </a:p>
        </p:txBody>
      </p:sp>
    </p:spTree>
    <p:extLst>
      <p:ext uri="{BB962C8B-B14F-4D97-AF65-F5344CB8AC3E}">
        <p14:creationId xmlns:p14="http://schemas.microsoft.com/office/powerpoint/2010/main" val="548419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666F6-376C-F4BD-2609-DED0A80BC4B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66908FE-4F39-5099-40A5-15074834363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447F497-F677-DFA8-4559-BD21CEC441A6}"/>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15AC85F-A539-0618-4913-02435F30EDEC}"/>
              </a:ext>
            </a:extLst>
          </p:cNvPr>
          <p:cNvSpPr>
            <a:spLocks noGrp="1"/>
          </p:cNvSpPr>
          <p:nvPr>
            <p:ph type="sldNum" sz="quarter" idx="10"/>
          </p:nvPr>
        </p:nvSpPr>
        <p:spPr/>
        <p:txBody>
          <a:bodyPr/>
          <a:lstStyle/>
          <a:p>
            <a:fld id="{D2ED8D3A-7591-41C0-9A16-7AA3ED7CFB1A}" type="slidenum">
              <a:rPr kumimoji="1" lang="ja-JP" altLang="en-US" smtClean="0"/>
              <a:t>11</a:t>
            </a:fld>
            <a:endParaRPr kumimoji="1" lang="ja-JP" altLang="en-US"/>
          </a:p>
        </p:txBody>
      </p:sp>
    </p:spTree>
    <p:extLst>
      <p:ext uri="{BB962C8B-B14F-4D97-AF65-F5344CB8AC3E}">
        <p14:creationId xmlns:p14="http://schemas.microsoft.com/office/powerpoint/2010/main" val="2019691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9EF72-A810-EA4B-66AB-25883CA547B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D32A280-9F12-DF6F-55AA-3814169AE30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F4D4A85-CCE9-7CDF-EC01-3D0713DC007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9CD81FD-4BEF-4EF6-200A-8E315D45B20F}"/>
              </a:ext>
            </a:extLst>
          </p:cNvPr>
          <p:cNvSpPr>
            <a:spLocks noGrp="1"/>
          </p:cNvSpPr>
          <p:nvPr>
            <p:ph type="sldNum" sz="quarter" idx="10"/>
          </p:nvPr>
        </p:nvSpPr>
        <p:spPr/>
        <p:txBody>
          <a:bodyPr/>
          <a:lstStyle/>
          <a:p>
            <a:fld id="{D2ED8D3A-7591-41C0-9A16-7AA3ED7CFB1A}" type="slidenum">
              <a:rPr kumimoji="1" lang="ja-JP" altLang="en-US" smtClean="0"/>
              <a:t>12</a:t>
            </a:fld>
            <a:endParaRPr kumimoji="1" lang="ja-JP" altLang="en-US"/>
          </a:p>
        </p:txBody>
      </p:sp>
    </p:spTree>
    <p:extLst>
      <p:ext uri="{BB962C8B-B14F-4D97-AF65-F5344CB8AC3E}">
        <p14:creationId xmlns:p14="http://schemas.microsoft.com/office/powerpoint/2010/main" val="4177475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09DCA-39F7-AF85-1364-7EC938E644E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C38704E-49F3-58AC-2A42-F792D5E79C4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B779948-1547-17C0-EA1E-08A11DA7F7C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A126443-0123-6C87-7214-B9603706C5E0}"/>
              </a:ext>
            </a:extLst>
          </p:cNvPr>
          <p:cNvSpPr>
            <a:spLocks noGrp="1"/>
          </p:cNvSpPr>
          <p:nvPr>
            <p:ph type="sldNum" sz="quarter" idx="10"/>
          </p:nvPr>
        </p:nvSpPr>
        <p:spPr/>
        <p:txBody>
          <a:bodyPr/>
          <a:lstStyle/>
          <a:p>
            <a:fld id="{D2ED8D3A-7591-41C0-9A16-7AA3ED7CFB1A}" type="slidenum">
              <a:rPr kumimoji="1" lang="ja-JP" altLang="en-US" smtClean="0"/>
              <a:t>13</a:t>
            </a:fld>
            <a:endParaRPr kumimoji="1" lang="ja-JP" altLang="en-US"/>
          </a:p>
        </p:txBody>
      </p:sp>
    </p:spTree>
    <p:extLst>
      <p:ext uri="{BB962C8B-B14F-4D97-AF65-F5344CB8AC3E}">
        <p14:creationId xmlns:p14="http://schemas.microsoft.com/office/powerpoint/2010/main" val="382508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75A73-E937-588F-1FB9-BAE1A16A150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F70B6CA-6F2B-B684-B6A7-868D1BCE2F9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692A1A0-1A44-C3B7-CBE8-0291ADFE409D}"/>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8B35BD4-51DE-799B-39E4-54B553822E4B}"/>
              </a:ext>
            </a:extLst>
          </p:cNvPr>
          <p:cNvSpPr>
            <a:spLocks noGrp="1"/>
          </p:cNvSpPr>
          <p:nvPr>
            <p:ph type="sldNum" sz="quarter" idx="10"/>
          </p:nvPr>
        </p:nvSpPr>
        <p:spPr/>
        <p:txBody>
          <a:bodyPr/>
          <a:lstStyle/>
          <a:p>
            <a:fld id="{D2ED8D3A-7591-41C0-9A16-7AA3ED7CFB1A}" type="slidenum">
              <a:rPr kumimoji="1" lang="ja-JP" altLang="en-US" smtClean="0"/>
              <a:t>14</a:t>
            </a:fld>
            <a:endParaRPr kumimoji="1" lang="ja-JP" altLang="en-US"/>
          </a:p>
        </p:txBody>
      </p:sp>
    </p:spTree>
    <p:extLst>
      <p:ext uri="{BB962C8B-B14F-4D97-AF65-F5344CB8AC3E}">
        <p14:creationId xmlns:p14="http://schemas.microsoft.com/office/powerpoint/2010/main" val="2209231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E8DAB-8C45-90ED-19BF-6AEAFEF95AD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45CC0BB-2F3A-D864-5FE3-8FD6CCCAA99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524098B-E4DD-CFDB-7381-F88497255497}"/>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9DF2110-3DA7-CC7A-9168-6208E464B505}"/>
              </a:ext>
            </a:extLst>
          </p:cNvPr>
          <p:cNvSpPr>
            <a:spLocks noGrp="1"/>
          </p:cNvSpPr>
          <p:nvPr>
            <p:ph type="sldNum" sz="quarter" idx="10"/>
          </p:nvPr>
        </p:nvSpPr>
        <p:spPr/>
        <p:txBody>
          <a:bodyPr/>
          <a:lstStyle/>
          <a:p>
            <a:fld id="{D2ED8D3A-7591-41C0-9A16-7AA3ED7CFB1A}" type="slidenum">
              <a:rPr kumimoji="1" lang="ja-JP" altLang="en-US" smtClean="0"/>
              <a:t>15</a:t>
            </a:fld>
            <a:endParaRPr kumimoji="1" lang="ja-JP" altLang="en-US"/>
          </a:p>
        </p:txBody>
      </p:sp>
    </p:spTree>
    <p:extLst>
      <p:ext uri="{BB962C8B-B14F-4D97-AF65-F5344CB8AC3E}">
        <p14:creationId xmlns:p14="http://schemas.microsoft.com/office/powerpoint/2010/main" val="591191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861A4-0B07-9987-3D2E-429E086BF16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E7C5BA9-B673-CAE8-ACC7-1E52E7EAC22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0C9EF5A-B00F-5D99-8EE5-854DFA83A9A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1C42C22-862D-330C-260B-8D4780B09A75}"/>
              </a:ext>
            </a:extLst>
          </p:cNvPr>
          <p:cNvSpPr>
            <a:spLocks noGrp="1"/>
          </p:cNvSpPr>
          <p:nvPr>
            <p:ph type="sldNum" sz="quarter" idx="10"/>
          </p:nvPr>
        </p:nvSpPr>
        <p:spPr/>
        <p:txBody>
          <a:bodyPr/>
          <a:lstStyle/>
          <a:p>
            <a:fld id="{D2ED8D3A-7591-41C0-9A16-7AA3ED7CFB1A}" type="slidenum">
              <a:rPr kumimoji="1" lang="ja-JP" altLang="en-US" smtClean="0"/>
              <a:t>16</a:t>
            </a:fld>
            <a:endParaRPr kumimoji="1" lang="ja-JP" altLang="en-US"/>
          </a:p>
        </p:txBody>
      </p:sp>
    </p:spTree>
    <p:extLst>
      <p:ext uri="{BB962C8B-B14F-4D97-AF65-F5344CB8AC3E}">
        <p14:creationId xmlns:p14="http://schemas.microsoft.com/office/powerpoint/2010/main" val="2869382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E52A6-A121-C878-5A2D-470F6EC8132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15CFB52-B462-EA79-A609-78E20B7D6AC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ED51B90-1ED7-C24D-ED3D-3279D95D011F}"/>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A6537C-4E4D-7A88-8674-2BABF71F46EA}"/>
              </a:ext>
            </a:extLst>
          </p:cNvPr>
          <p:cNvSpPr>
            <a:spLocks noGrp="1"/>
          </p:cNvSpPr>
          <p:nvPr>
            <p:ph type="sldNum" sz="quarter" idx="10"/>
          </p:nvPr>
        </p:nvSpPr>
        <p:spPr/>
        <p:txBody>
          <a:bodyPr/>
          <a:lstStyle/>
          <a:p>
            <a:fld id="{D2ED8D3A-7591-41C0-9A16-7AA3ED7CFB1A}" type="slidenum">
              <a:rPr kumimoji="1" lang="ja-JP" altLang="en-US" smtClean="0"/>
              <a:t>17</a:t>
            </a:fld>
            <a:endParaRPr kumimoji="1" lang="ja-JP" altLang="en-US"/>
          </a:p>
        </p:txBody>
      </p:sp>
    </p:spTree>
    <p:extLst>
      <p:ext uri="{BB962C8B-B14F-4D97-AF65-F5344CB8AC3E}">
        <p14:creationId xmlns:p14="http://schemas.microsoft.com/office/powerpoint/2010/main" val="1056279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58185-87E3-39B6-E095-30816BB9726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A7193BB-4FFF-67D0-10D8-F209BF420EA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8DA1C97-203F-5CA9-4BC6-CDE6EA18AF3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C3B20FA-47ED-95DB-957B-3A57C5B91968}"/>
              </a:ext>
            </a:extLst>
          </p:cNvPr>
          <p:cNvSpPr>
            <a:spLocks noGrp="1"/>
          </p:cNvSpPr>
          <p:nvPr>
            <p:ph type="sldNum" sz="quarter" idx="10"/>
          </p:nvPr>
        </p:nvSpPr>
        <p:spPr/>
        <p:txBody>
          <a:bodyPr/>
          <a:lstStyle/>
          <a:p>
            <a:fld id="{D2ED8D3A-7591-41C0-9A16-7AA3ED7CFB1A}" type="slidenum">
              <a:rPr kumimoji="1" lang="ja-JP" altLang="en-US" smtClean="0"/>
              <a:t>18</a:t>
            </a:fld>
            <a:endParaRPr kumimoji="1" lang="ja-JP" altLang="en-US"/>
          </a:p>
        </p:txBody>
      </p:sp>
    </p:spTree>
    <p:extLst>
      <p:ext uri="{BB962C8B-B14F-4D97-AF65-F5344CB8AC3E}">
        <p14:creationId xmlns:p14="http://schemas.microsoft.com/office/powerpoint/2010/main" val="2484149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BDF0D-A785-686D-D28C-B422CF6A403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B10F379-39A3-0081-620B-9A0BE6EDB3C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27350C1-E06D-7B65-1835-6FA1EF7D5C3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2E7147E-017F-2F57-EBD6-712E433A88A6}"/>
              </a:ext>
            </a:extLst>
          </p:cNvPr>
          <p:cNvSpPr>
            <a:spLocks noGrp="1"/>
          </p:cNvSpPr>
          <p:nvPr>
            <p:ph type="sldNum" sz="quarter" idx="10"/>
          </p:nvPr>
        </p:nvSpPr>
        <p:spPr/>
        <p:txBody>
          <a:bodyPr/>
          <a:lstStyle/>
          <a:p>
            <a:fld id="{D2ED8D3A-7591-41C0-9A16-7AA3ED7CFB1A}" type="slidenum">
              <a:rPr kumimoji="1" lang="ja-JP" altLang="en-US" smtClean="0"/>
              <a:t>19</a:t>
            </a:fld>
            <a:endParaRPr kumimoji="1" lang="ja-JP" altLang="en-US"/>
          </a:p>
        </p:txBody>
      </p:sp>
    </p:spTree>
    <p:extLst>
      <p:ext uri="{BB962C8B-B14F-4D97-AF65-F5344CB8AC3E}">
        <p14:creationId xmlns:p14="http://schemas.microsoft.com/office/powerpoint/2010/main" val="347445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2ED8D3A-7591-41C0-9A16-7AA3ED7CFB1A}" type="slidenum">
              <a:rPr kumimoji="1" lang="ja-JP" altLang="en-US" smtClean="0"/>
              <a:t>2</a:t>
            </a:fld>
            <a:endParaRPr kumimoji="1" lang="ja-JP" altLang="en-US"/>
          </a:p>
        </p:txBody>
      </p:sp>
    </p:spTree>
    <p:extLst>
      <p:ext uri="{BB962C8B-B14F-4D97-AF65-F5344CB8AC3E}">
        <p14:creationId xmlns:p14="http://schemas.microsoft.com/office/powerpoint/2010/main" val="1733260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DC342-E8FC-2918-40B7-85DAD793479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E6D025D-D203-1D07-931D-66C14E44BF0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9C4F002-F26D-F625-0C9B-2ECC1E3C500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5696975-03DA-D1B1-6C2D-C3BF1454CFAB}"/>
              </a:ext>
            </a:extLst>
          </p:cNvPr>
          <p:cNvSpPr>
            <a:spLocks noGrp="1"/>
          </p:cNvSpPr>
          <p:nvPr>
            <p:ph type="sldNum" sz="quarter" idx="10"/>
          </p:nvPr>
        </p:nvSpPr>
        <p:spPr/>
        <p:txBody>
          <a:bodyPr/>
          <a:lstStyle/>
          <a:p>
            <a:fld id="{D2ED8D3A-7591-41C0-9A16-7AA3ED7CFB1A}" type="slidenum">
              <a:rPr kumimoji="1" lang="ja-JP" altLang="en-US" smtClean="0"/>
              <a:t>20</a:t>
            </a:fld>
            <a:endParaRPr kumimoji="1" lang="ja-JP" altLang="en-US"/>
          </a:p>
        </p:txBody>
      </p:sp>
    </p:spTree>
    <p:extLst>
      <p:ext uri="{BB962C8B-B14F-4D97-AF65-F5344CB8AC3E}">
        <p14:creationId xmlns:p14="http://schemas.microsoft.com/office/powerpoint/2010/main" val="530291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1E363-456E-78A5-21B5-16FCDA22C07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32597B-BAC1-13E3-5BC4-5427C17F375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6CC5578-E65E-66F1-937A-34C45609C203}"/>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574D249-0C56-F568-5948-7557244C8D0A}"/>
              </a:ext>
            </a:extLst>
          </p:cNvPr>
          <p:cNvSpPr>
            <a:spLocks noGrp="1"/>
          </p:cNvSpPr>
          <p:nvPr>
            <p:ph type="sldNum" sz="quarter" idx="10"/>
          </p:nvPr>
        </p:nvSpPr>
        <p:spPr/>
        <p:txBody>
          <a:bodyPr/>
          <a:lstStyle/>
          <a:p>
            <a:fld id="{D2ED8D3A-7591-41C0-9A16-7AA3ED7CFB1A}" type="slidenum">
              <a:rPr kumimoji="1" lang="ja-JP" altLang="en-US" smtClean="0"/>
              <a:t>21</a:t>
            </a:fld>
            <a:endParaRPr kumimoji="1" lang="ja-JP" altLang="en-US"/>
          </a:p>
        </p:txBody>
      </p:sp>
    </p:spTree>
    <p:extLst>
      <p:ext uri="{BB962C8B-B14F-4D97-AF65-F5344CB8AC3E}">
        <p14:creationId xmlns:p14="http://schemas.microsoft.com/office/powerpoint/2010/main" val="1958008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3E0CA-EBEC-B0EA-0346-9CA7821E2CE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FCB561E-187F-DF8D-3CC4-E33EA76E8C7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408D24-73F5-B773-6BA0-420187848E99}"/>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7B53920-CFD5-13AE-9CD3-65A8E236EFD5}"/>
              </a:ext>
            </a:extLst>
          </p:cNvPr>
          <p:cNvSpPr>
            <a:spLocks noGrp="1"/>
          </p:cNvSpPr>
          <p:nvPr>
            <p:ph type="sldNum" sz="quarter" idx="10"/>
          </p:nvPr>
        </p:nvSpPr>
        <p:spPr/>
        <p:txBody>
          <a:bodyPr/>
          <a:lstStyle/>
          <a:p>
            <a:fld id="{D2ED8D3A-7591-41C0-9A16-7AA3ED7CFB1A}" type="slidenum">
              <a:rPr kumimoji="1" lang="ja-JP" altLang="en-US" smtClean="0"/>
              <a:t>22</a:t>
            </a:fld>
            <a:endParaRPr kumimoji="1" lang="ja-JP" altLang="en-US"/>
          </a:p>
        </p:txBody>
      </p:sp>
    </p:spTree>
    <p:extLst>
      <p:ext uri="{BB962C8B-B14F-4D97-AF65-F5344CB8AC3E}">
        <p14:creationId xmlns:p14="http://schemas.microsoft.com/office/powerpoint/2010/main" val="897226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C021E-9AC7-5612-ED02-DB6F88EA81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75D671B-8DEE-D66D-2D2E-7A20B3DAF2A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98A1032-8344-B684-DC95-0B5821CD129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F4ACF1-8588-FCE9-2CF3-175610435AC6}"/>
              </a:ext>
            </a:extLst>
          </p:cNvPr>
          <p:cNvSpPr>
            <a:spLocks noGrp="1"/>
          </p:cNvSpPr>
          <p:nvPr>
            <p:ph type="sldNum" sz="quarter" idx="10"/>
          </p:nvPr>
        </p:nvSpPr>
        <p:spPr/>
        <p:txBody>
          <a:bodyPr/>
          <a:lstStyle/>
          <a:p>
            <a:fld id="{D2ED8D3A-7591-41C0-9A16-7AA3ED7CFB1A}" type="slidenum">
              <a:rPr kumimoji="1" lang="ja-JP" altLang="en-US" smtClean="0"/>
              <a:t>23</a:t>
            </a:fld>
            <a:endParaRPr kumimoji="1" lang="ja-JP" altLang="en-US"/>
          </a:p>
        </p:txBody>
      </p:sp>
    </p:spTree>
    <p:extLst>
      <p:ext uri="{BB962C8B-B14F-4D97-AF65-F5344CB8AC3E}">
        <p14:creationId xmlns:p14="http://schemas.microsoft.com/office/powerpoint/2010/main" val="1669294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577EB-052C-6834-EBE0-E53A0D98369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CD9EC7D-36FC-6A9F-9C45-F06799A52B0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92457B5-5B74-F1A6-49C7-61E12C74074F}"/>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A0DC516-31CC-D02E-36A1-CA4CACB86700}"/>
              </a:ext>
            </a:extLst>
          </p:cNvPr>
          <p:cNvSpPr>
            <a:spLocks noGrp="1"/>
          </p:cNvSpPr>
          <p:nvPr>
            <p:ph type="sldNum" sz="quarter" idx="10"/>
          </p:nvPr>
        </p:nvSpPr>
        <p:spPr/>
        <p:txBody>
          <a:bodyPr/>
          <a:lstStyle/>
          <a:p>
            <a:fld id="{D2ED8D3A-7591-41C0-9A16-7AA3ED7CFB1A}" type="slidenum">
              <a:rPr kumimoji="1" lang="ja-JP" altLang="en-US" smtClean="0"/>
              <a:t>24</a:t>
            </a:fld>
            <a:endParaRPr kumimoji="1" lang="ja-JP" altLang="en-US"/>
          </a:p>
        </p:txBody>
      </p:sp>
    </p:spTree>
    <p:extLst>
      <p:ext uri="{BB962C8B-B14F-4D97-AF65-F5344CB8AC3E}">
        <p14:creationId xmlns:p14="http://schemas.microsoft.com/office/powerpoint/2010/main" val="455176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DF012-7AF8-EAB8-7274-4A80CAF4213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477FBA0-01B9-1C5E-0FBA-6935D367A49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CA817C1-F115-6D82-AFE8-FDE51EBB66B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8C42B41-D076-D1EA-6172-D908AE0F9B4F}"/>
              </a:ext>
            </a:extLst>
          </p:cNvPr>
          <p:cNvSpPr>
            <a:spLocks noGrp="1"/>
          </p:cNvSpPr>
          <p:nvPr>
            <p:ph type="sldNum" sz="quarter" idx="10"/>
          </p:nvPr>
        </p:nvSpPr>
        <p:spPr/>
        <p:txBody>
          <a:bodyPr/>
          <a:lstStyle/>
          <a:p>
            <a:fld id="{D2ED8D3A-7591-41C0-9A16-7AA3ED7CFB1A}" type="slidenum">
              <a:rPr kumimoji="1" lang="ja-JP" altLang="en-US" smtClean="0"/>
              <a:t>25</a:t>
            </a:fld>
            <a:endParaRPr kumimoji="1" lang="ja-JP" altLang="en-US"/>
          </a:p>
        </p:txBody>
      </p:sp>
    </p:spTree>
    <p:extLst>
      <p:ext uri="{BB962C8B-B14F-4D97-AF65-F5344CB8AC3E}">
        <p14:creationId xmlns:p14="http://schemas.microsoft.com/office/powerpoint/2010/main" val="1562259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00D83-D860-819B-EF1E-9771D7A7517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99B0AB9-FFE9-377B-DE13-79198C36668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F287D1D-C031-2D26-56D7-D8708F3A3D53}"/>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24E5E84-F55E-6A67-6BD0-57721084D00A}"/>
              </a:ext>
            </a:extLst>
          </p:cNvPr>
          <p:cNvSpPr>
            <a:spLocks noGrp="1"/>
          </p:cNvSpPr>
          <p:nvPr>
            <p:ph type="sldNum" sz="quarter" idx="10"/>
          </p:nvPr>
        </p:nvSpPr>
        <p:spPr/>
        <p:txBody>
          <a:bodyPr/>
          <a:lstStyle/>
          <a:p>
            <a:fld id="{D2ED8D3A-7591-41C0-9A16-7AA3ED7CFB1A}" type="slidenum">
              <a:rPr kumimoji="1" lang="ja-JP" altLang="en-US" smtClean="0"/>
              <a:t>26</a:t>
            </a:fld>
            <a:endParaRPr kumimoji="1" lang="ja-JP" altLang="en-US"/>
          </a:p>
        </p:txBody>
      </p:sp>
    </p:spTree>
    <p:extLst>
      <p:ext uri="{BB962C8B-B14F-4D97-AF65-F5344CB8AC3E}">
        <p14:creationId xmlns:p14="http://schemas.microsoft.com/office/powerpoint/2010/main" val="13314892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B30F4-4D53-B3CA-C33E-4F1B3C3C4E4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548782A-EC4D-1A32-74E0-1873C15BC61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80C9C7B-D01C-FD4C-E007-3EB8A3C1004F}"/>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1AC052F-4284-9498-CBBB-C1580AE5DFD0}"/>
              </a:ext>
            </a:extLst>
          </p:cNvPr>
          <p:cNvSpPr>
            <a:spLocks noGrp="1"/>
          </p:cNvSpPr>
          <p:nvPr>
            <p:ph type="sldNum" sz="quarter" idx="10"/>
          </p:nvPr>
        </p:nvSpPr>
        <p:spPr/>
        <p:txBody>
          <a:bodyPr/>
          <a:lstStyle/>
          <a:p>
            <a:fld id="{D2ED8D3A-7591-41C0-9A16-7AA3ED7CFB1A}" type="slidenum">
              <a:rPr kumimoji="1" lang="ja-JP" altLang="en-US" smtClean="0"/>
              <a:t>27</a:t>
            </a:fld>
            <a:endParaRPr kumimoji="1" lang="ja-JP" altLang="en-US"/>
          </a:p>
        </p:txBody>
      </p:sp>
    </p:spTree>
    <p:extLst>
      <p:ext uri="{BB962C8B-B14F-4D97-AF65-F5344CB8AC3E}">
        <p14:creationId xmlns:p14="http://schemas.microsoft.com/office/powerpoint/2010/main" val="321223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C170C-5529-0556-61C2-CD374D0B985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29F1DD2-4AE1-E370-2C65-CF649CA7139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BF862A8-732B-5E49-DC02-C89C28D18ABC}"/>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B6E6A77-AFDE-AAF6-BDD2-DF833B4D6B0F}"/>
              </a:ext>
            </a:extLst>
          </p:cNvPr>
          <p:cNvSpPr>
            <a:spLocks noGrp="1"/>
          </p:cNvSpPr>
          <p:nvPr>
            <p:ph type="sldNum" sz="quarter" idx="10"/>
          </p:nvPr>
        </p:nvSpPr>
        <p:spPr/>
        <p:txBody>
          <a:bodyPr/>
          <a:lstStyle/>
          <a:p>
            <a:fld id="{D2ED8D3A-7591-41C0-9A16-7AA3ED7CFB1A}" type="slidenum">
              <a:rPr kumimoji="1" lang="ja-JP" altLang="en-US" smtClean="0"/>
              <a:t>28</a:t>
            </a:fld>
            <a:endParaRPr kumimoji="1" lang="ja-JP" altLang="en-US"/>
          </a:p>
        </p:txBody>
      </p:sp>
    </p:spTree>
    <p:extLst>
      <p:ext uri="{BB962C8B-B14F-4D97-AF65-F5344CB8AC3E}">
        <p14:creationId xmlns:p14="http://schemas.microsoft.com/office/powerpoint/2010/main" val="758238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81552-3BE1-955B-8931-8101B132354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C444FBC-E859-94B1-B919-B42F56D2002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69E1344-EFFE-940E-086B-31E9AFECBF5C}"/>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5F90B52-3AC5-B9C2-1BAD-37CDBDE30347}"/>
              </a:ext>
            </a:extLst>
          </p:cNvPr>
          <p:cNvSpPr>
            <a:spLocks noGrp="1"/>
          </p:cNvSpPr>
          <p:nvPr>
            <p:ph type="sldNum" sz="quarter" idx="10"/>
          </p:nvPr>
        </p:nvSpPr>
        <p:spPr/>
        <p:txBody>
          <a:bodyPr/>
          <a:lstStyle/>
          <a:p>
            <a:fld id="{D2ED8D3A-7591-41C0-9A16-7AA3ED7CFB1A}" type="slidenum">
              <a:rPr kumimoji="1" lang="ja-JP" altLang="en-US" smtClean="0"/>
              <a:t>29</a:t>
            </a:fld>
            <a:endParaRPr kumimoji="1" lang="ja-JP" altLang="en-US"/>
          </a:p>
        </p:txBody>
      </p:sp>
    </p:spTree>
    <p:extLst>
      <p:ext uri="{BB962C8B-B14F-4D97-AF65-F5344CB8AC3E}">
        <p14:creationId xmlns:p14="http://schemas.microsoft.com/office/powerpoint/2010/main" val="275076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E5D54-9831-CE5C-D6F3-57FDBAFC681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8D665BA-ED8B-982F-83BA-8F8ECC130F8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AA5EB16-FCBE-3365-C12C-8F4FC1F564BF}"/>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E50ABE2-9192-3AE0-88EB-1962AB17B994}"/>
              </a:ext>
            </a:extLst>
          </p:cNvPr>
          <p:cNvSpPr>
            <a:spLocks noGrp="1"/>
          </p:cNvSpPr>
          <p:nvPr>
            <p:ph type="sldNum" sz="quarter" idx="10"/>
          </p:nvPr>
        </p:nvSpPr>
        <p:spPr/>
        <p:txBody>
          <a:bodyPr/>
          <a:lstStyle/>
          <a:p>
            <a:fld id="{D2ED8D3A-7591-41C0-9A16-7AA3ED7CFB1A}" type="slidenum">
              <a:rPr kumimoji="1" lang="ja-JP" altLang="en-US" smtClean="0"/>
              <a:t>3</a:t>
            </a:fld>
            <a:endParaRPr kumimoji="1" lang="ja-JP" altLang="en-US"/>
          </a:p>
        </p:txBody>
      </p:sp>
    </p:spTree>
    <p:extLst>
      <p:ext uri="{BB962C8B-B14F-4D97-AF65-F5344CB8AC3E}">
        <p14:creationId xmlns:p14="http://schemas.microsoft.com/office/powerpoint/2010/main" val="2163830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D08EE-6045-27CA-CC01-C7FFFF7FFFB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A5B8231-8C3E-0B7F-4740-5ED04C0B5E2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F60EFC0-16BD-B80B-8C08-D9317DB6F111}"/>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C1646E5-DB0A-3268-7115-180E40A5DE4D}"/>
              </a:ext>
            </a:extLst>
          </p:cNvPr>
          <p:cNvSpPr>
            <a:spLocks noGrp="1"/>
          </p:cNvSpPr>
          <p:nvPr>
            <p:ph type="sldNum" sz="quarter" idx="10"/>
          </p:nvPr>
        </p:nvSpPr>
        <p:spPr/>
        <p:txBody>
          <a:bodyPr/>
          <a:lstStyle/>
          <a:p>
            <a:fld id="{D2ED8D3A-7591-41C0-9A16-7AA3ED7CFB1A}" type="slidenum">
              <a:rPr kumimoji="1" lang="ja-JP" altLang="en-US" smtClean="0"/>
              <a:t>30</a:t>
            </a:fld>
            <a:endParaRPr kumimoji="1" lang="ja-JP" altLang="en-US"/>
          </a:p>
        </p:txBody>
      </p:sp>
    </p:spTree>
    <p:extLst>
      <p:ext uri="{BB962C8B-B14F-4D97-AF65-F5344CB8AC3E}">
        <p14:creationId xmlns:p14="http://schemas.microsoft.com/office/powerpoint/2010/main" val="2829874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670B0-A705-D422-5687-BF7F6831F3E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73B7CE8-CF43-1FA8-22A2-DDD5B5821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1F09274-9C38-3D30-B59F-AA57D0F0C72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2234EA9-104C-D0A6-9CB7-C0E92F468D20}"/>
              </a:ext>
            </a:extLst>
          </p:cNvPr>
          <p:cNvSpPr>
            <a:spLocks noGrp="1"/>
          </p:cNvSpPr>
          <p:nvPr>
            <p:ph type="sldNum" sz="quarter" idx="10"/>
          </p:nvPr>
        </p:nvSpPr>
        <p:spPr/>
        <p:txBody>
          <a:bodyPr/>
          <a:lstStyle/>
          <a:p>
            <a:fld id="{D2ED8D3A-7591-41C0-9A16-7AA3ED7CFB1A}" type="slidenum">
              <a:rPr kumimoji="1" lang="ja-JP" altLang="en-US" smtClean="0"/>
              <a:t>31</a:t>
            </a:fld>
            <a:endParaRPr kumimoji="1" lang="ja-JP" altLang="en-US"/>
          </a:p>
        </p:txBody>
      </p:sp>
    </p:spTree>
    <p:extLst>
      <p:ext uri="{BB962C8B-B14F-4D97-AF65-F5344CB8AC3E}">
        <p14:creationId xmlns:p14="http://schemas.microsoft.com/office/powerpoint/2010/main" val="7715962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8117E-5154-CB7D-2469-3E2D19D21D4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D856EDF-261D-560B-6F4A-7F268865E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F325716-C3AB-C15F-B8BB-D75F95D5618C}"/>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D2D3D43-1D04-B5C6-2BAB-65C2651C395C}"/>
              </a:ext>
            </a:extLst>
          </p:cNvPr>
          <p:cNvSpPr>
            <a:spLocks noGrp="1"/>
          </p:cNvSpPr>
          <p:nvPr>
            <p:ph type="sldNum" sz="quarter" idx="10"/>
          </p:nvPr>
        </p:nvSpPr>
        <p:spPr/>
        <p:txBody>
          <a:bodyPr/>
          <a:lstStyle/>
          <a:p>
            <a:fld id="{D2ED8D3A-7591-41C0-9A16-7AA3ED7CFB1A}" type="slidenum">
              <a:rPr kumimoji="1" lang="ja-JP" altLang="en-US" smtClean="0"/>
              <a:t>32</a:t>
            </a:fld>
            <a:endParaRPr kumimoji="1" lang="ja-JP" altLang="en-US"/>
          </a:p>
        </p:txBody>
      </p:sp>
    </p:spTree>
    <p:extLst>
      <p:ext uri="{BB962C8B-B14F-4D97-AF65-F5344CB8AC3E}">
        <p14:creationId xmlns:p14="http://schemas.microsoft.com/office/powerpoint/2010/main" val="6192434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2E604-A181-EFB3-D25E-FF8BCB290AD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0109D6C-8D6E-E936-B21C-18EAC076612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92A570-5EE8-B16E-7C54-2A8690C3260D}"/>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2708BE4-C7EE-5D59-F578-A59303414BAD}"/>
              </a:ext>
            </a:extLst>
          </p:cNvPr>
          <p:cNvSpPr>
            <a:spLocks noGrp="1"/>
          </p:cNvSpPr>
          <p:nvPr>
            <p:ph type="sldNum" sz="quarter" idx="10"/>
          </p:nvPr>
        </p:nvSpPr>
        <p:spPr/>
        <p:txBody>
          <a:bodyPr/>
          <a:lstStyle/>
          <a:p>
            <a:fld id="{D2ED8D3A-7591-41C0-9A16-7AA3ED7CFB1A}" type="slidenum">
              <a:rPr kumimoji="1" lang="ja-JP" altLang="en-US" smtClean="0"/>
              <a:t>33</a:t>
            </a:fld>
            <a:endParaRPr kumimoji="1" lang="ja-JP" altLang="en-US"/>
          </a:p>
        </p:txBody>
      </p:sp>
    </p:spTree>
    <p:extLst>
      <p:ext uri="{BB962C8B-B14F-4D97-AF65-F5344CB8AC3E}">
        <p14:creationId xmlns:p14="http://schemas.microsoft.com/office/powerpoint/2010/main" val="4147756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3F727-D60B-B903-31AB-5B11977BD97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81BA20-392E-71C4-3E19-05B903C47C8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2082321-0F55-92A6-197D-422AEFC903C7}"/>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7361F43-9A30-54C4-40DF-6475D4CABB05}"/>
              </a:ext>
            </a:extLst>
          </p:cNvPr>
          <p:cNvSpPr>
            <a:spLocks noGrp="1"/>
          </p:cNvSpPr>
          <p:nvPr>
            <p:ph type="sldNum" sz="quarter" idx="10"/>
          </p:nvPr>
        </p:nvSpPr>
        <p:spPr/>
        <p:txBody>
          <a:bodyPr/>
          <a:lstStyle/>
          <a:p>
            <a:fld id="{D2ED8D3A-7591-41C0-9A16-7AA3ED7CFB1A}" type="slidenum">
              <a:rPr kumimoji="1" lang="ja-JP" altLang="en-US" smtClean="0"/>
              <a:t>34</a:t>
            </a:fld>
            <a:endParaRPr kumimoji="1" lang="ja-JP" altLang="en-US"/>
          </a:p>
        </p:txBody>
      </p:sp>
    </p:spTree>
    <p:extLst>
      <p:ext uri="{BB962C8B-B14F-4D97-AF65-F5344CB8AC3E}">
        <p14:creationId xmlns:p14="http://schemas.microsoft.com/office/powerpoint/2010/main" val="32299584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E3064-2FD3-4922-88C6-707F89ECEB9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8B92E36-A8AF-397F-EAE3-8D9D9391293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BB2ECD6-00AC-CBB0-26B2-5268A0704BA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281C214-EB31-ABE6-0546-0143BB6B08AE}"/>
              </a:ext>
            </a:extLst>
          </p:cNvPr>
          <p:cNvSpPr>
            <a:spLocks noGrp="1"/>
          </p:cNvSpPr>
          <p:nvPr>
            <p:ph type="sldNum" sz="quarter" idx="10"/>
          </p:nvPr>
        </p:nvSpPr>
        <p:spPr/>
        <p:txBody>
          <a:bodyPr/>
          <a:lstStyle/>
          <a:p>
            <a:fld id="{D2ED8D3A-7591-41C0-9A16-7AA3ED7CFB1A}" type="slidenum">
              <a:rPr kumimoji="1" lang="ja-JP" altLang="en-US" smtClean="0"/>
              <a:t>35</a:t>
            </a:fld>
            <a:endParaRPr kumimoji="1" lang="ja-JP" altLang="en-US"/>
          </a:p>
        </p:txBody>
      </p:sp>
    </p:spTree>
    <p:extLst>
      <p:ext uri="{BB962C8B-B14F-4D97-AF65-F5344CB8AC3E}">
        <p14:creationId xmlns:p14="http://schemas.microsoft.com/office/powerpoint/2010/main" val="301415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B984F-0B23-DD49-E70E-77AF67AA7E5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BA5DC0B-F487-1A84-DAAE-78EC2D91152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436A20B-F7E5-62FB-35D8-7BAC1455BF9D}"/>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1B5973B-01E1-B9AE-0C9C-6D4088D73A0C}"/>
              </a:ext>
            </a:extLst>
          </p:cNvPr>
          <p:cNvSpPr>
            <a:spLocks noGrp="1"/>
          </p:cNvSpPr>
          <p:nvPr>
            <p:ph type="sldNum" sz="quarter" idx="10"/>
          </p:nvPr>
        </p:nvSpPr>
        <p:spPr/>
        <p:txBody>
          <a:bodyPr/>
          <a:lstStyle/>
          <a:p>
            <a:fld id="{D2ED8D3A-7591-41C0-9A16-7AA3ED7CFB1A}" type="slidenum">
              <a:rPr kumimoji="1" lang="ja-JP" altLang="en-US" smtClean="0"/>
              <a:t>36</a:t>
            </a:fld>
            <a:endParaRPr kumimoji="1" lang="ja-JP" altLang="en-US"/>
          </a:p>
        </p:txBody>
      </p:sp>
    </p:spTree>
    <p:extLst>
      <p:ext uri="{BB962C8B-B14F-4D97-AF65-F5344CB8AC3E}">
        <p14:creationId xmlns:p14="http://schemas.microsoft.com/office/powerpoint/2010/main" val="20256441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015F3-403C-2DAA-1CD7-36FF9185964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6612B1-3AE6-BA7B-74AB-E942694B147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80EACE8-4085-1178-E9DC-89D8B2DF1FB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1C5F101-372C-5B62-F14B-DBE36B58AB6E}"/>
              </a:ext>
            </a:extLst>
          </p:cNvPr>
          <p:cNvSpPr>
            <a:spLocks noGrp="1"/>
          </p:cNvSpPr>
          <p:nvPr>
            <p:ph type="sldNum" sz="quarter" idx="10"/>
          </p:nvPr>
        </p:nvSpPr>
        <p:spPr/>
        <p:txBody>
          <a:bodyPr/>
          <a:lstStyle/>
          <a:p>
            <a:fld id="{D2ED8D3A-7591-41C0-9A16-7AA3ED7CFB1A}" type="slidenum">
              <a:rPr kumimoji="1" lang="ja-JP" altLang="en-US" smtClean="0"/>
              <a:t>37</a:t>
            </a:fld>
            <a:endParaRPr kumimoji="1" lang="ja-JP" altLang="en-US"/>
          </a:p>
        </p:txBody>
      </p:sp>
    </p:spTree>
    <p:extLst>
      <p:ext uri="{BB962C8B-B14F-4D97-AF65-F5344CB8AC3E}">
        <p14:creationId xmlns:p14="http://schemas.microsoft.com/office/powerpoint/2010/main" val="2367637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8CEF5-BBC9-A7B2-F02A-08A41BC86F1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3A29216-5677-488B-5207-E3D5BDFAC7B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6D26894-0CCE-0B6F-292C-6B1F4856667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AE94311-DF74-704A-5AA8-EDA95CC8EC8B}"/>
              </a:ext>
            </a:extLst>
          </p:cNvPr>
          <p:cNvSpPr>
            <a:spLocks noGrp="1"/>
          </p:cNvSpPr>
          <p:nvPr>
            <p:ph type="sldNum" sz="quarter" idx="10"/>
          </p:nvPr>
        </p:nvSpPr>
        <p:spPr/>
        <p:txBody>
          <a:bodyPr/>
          <a:lstStyle/>
          <a:p>
            <a:fld id="{D2ED8D3A-7591-41C0-9A16-7AA3ED7CFB1A}" type="slidenum">
              <a:rPr kumimoji="1" lang="ja-JP" altLang="en-US" smtClean="0"/>
              <a:t>38</a:t>
            </a:fld>
            <a:endParaRPr kumimoji="1" lang="ja-JP" altLang="en-US"/>
          </a:p>
        </p:txBody>
      </p:sp>
    </p:spTree>
    <p:extLst>
      <p:ext uri="{BB962C8B-B14F-4D97-AF65-F5344CB8AC3E}">
        <p14:creationId xmlns:p14="http://schemas.microsoft.com/office/powerpoint/2010/main" val="18803608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0AC61-3AD8-CD6B-DCF7-34E7D08EF2B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4C55B24-53B0-4D86-8FC7-52545D58F38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9B0DAC9-D5DE-77DF-62B0-D26DB786BD87}"/>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948A9D4-7D96-CA8C-2DE2-4B18E0218998}"/>
              </a:ext>
            </a:extLst>
          </p:cNvPr>
          <p:cNvSpPr>
            <a:spLocks noGrp="1"/>
          </p:cNvSpPr>
          <p:nvPr>
            <p:ph type="sldNum" sz="quarter" idx="10"/>
          </p:nvPr>
        </p:nvSpPr>
        <p:spPr/>
        <p:txBody>
          <a:bodyPr/>
          <a:lstStyle/>
          <a:p>
            <a:fld id="{D2ED8D3A-7591-41C0-9A16-7AA3ED7CFB1A}" type="slidenum">
              <a:rPr kumimoji="1" lang="ja-JP" altLang="en-US" smtClean="0"/>
              <a:t>39</a:t>
            </a:fld>
            <a:endParaRPr kumimoji="1" lang="ja-JP" altLang="en-US"/>
          </a:p>
        </p:txBody>
      </p:sp>
    </p:spTree>
    <p:extLst>
      <p:ext uri="{BB962C8B-B14F-4D97-AF65-F5344CB8AC3E}">
        <p14:creationId xmlns:p14="http://schemas.microsoft.com/office/powerpoint/2010/main" val="2711058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AC3E2-0B15-42A2-96D7-B7A14FFE3B4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4C8CAF7-FB49-F7C3-58F3-3BE5F48AA7D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5713D20-C4DE-CA38-F66F-2A2BEACB7AF5}"/>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7D388F8-860A-0CA1-C19E-99F45606EF8A}"/>
              </a:ext>
            </a:extLst>
          </p:cNvPr>
          <p:cNvSpPr>
            <a:spLocks noGrp="1"/>
          </p:cNvSpPr>
          <p:nvPr>
            <p:ph type="sldNum" sz="quarter" idx="10"/>
          </p:nvPr>
        </p:nvSpPr>
        <p:spPr/>
        <p:txBody>
          <a:bodyPr/>
          <a:lstStyle/>
          <a:p>
            <a:fld id="{D2ED8D3A-7591-41C0-9A16-7AA3ED7CFB1A}" type="slidenum">
              <a:rPr kumimoji="1" lang="ja-JP" altLang="en-US" smtClean="0"/>
              <a:t>4</a:t>
            </a:fld>
            <a:endParaRPr kumimoji="1" lang="ja-JP" altLang="en-US"/>
          </a:p>
        </p:txBody>
      </p:sp>
    </p:spTree>
    <p:extLst>
      <p:ext uri="{BB962C8B-B14F-4D97-AF65-F5344CB8AC3E}">
        <p14:creationId xmlns:p14="http://schemas.microsoft.com/office/powerpoint/2010/main" val="35686750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55637-84CC-66D1-B9F7-C6E293CF953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67EBD2A-BBB8-9E75-F95A-06E7870D054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AF38E62-6F4F-E650-F049-FFC4CB1C49A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1AC5BE1-BEEB-E32A-D62D-91FDC3132F0B}"/>
              </a:ext>
            </a:extLst>
          </p:cNvPr>
          <p:cNvSpPr>
            <a:spLocks noGrp="1"/>
          </p:cNvSpPr>
          <p:nvPr>
            <p:ph type="sldNum" sz="quarter" idx="10"/>
          </p:nvPr>
        </p:nvSpPr>
        <p:spPr/>
        <p:txBody>
          <a:bodyPr/>
          <a:lstStyle/>
          <a:p>
            <a:fld id="{D2ED8D3A-7591-41C0-9A16-7AA3ED7CFB1A}" type="slidenum">
              <a:rPr kumimoji="1" lang="ja-JP" altLang="en-US" smtClean="0"/>
              <a:t>40</a:t>
            </a:fld>
            <a:endParaRPr kumimoji="1" lang="ja-JP" altLang="en-US"/>
          </a:p>
        </p:txBody>
      </p:sp>
    </p:spTree>
    <p:extLst>
      <p:ext uri="{BB962C8B-B14F-4D97-AF65-F5344CB8AC3E}">
        <p14:creationId xmlns:p14="http://schemas.microsoft.com/office/powerpoint/2010/main" val="4249141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162D6-7C2E-8CF3-B2A0-FA10ADE08A5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1654AA9-0AEC-5315-7D06-F4E665FDD95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D9426F2-BF67-81D5-9BD4-90C3DADE3417}"/>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1FF5803-8B1E-942C-7C9C-4EB0CFAFD4A7}"/>
              </a:ext>
            </a:extLst>
          </p:cNvPr>
          <p:cNvSpPr>
            <a:spLocks noGrp="1"/>
          </p:cNvSpPr>
          <p:nvPr>
            <p:ph type="sldNum" sz="quarter" idx="10"/>
          </p:nvPr>
        </p:nvSpPr>
        <p:spPr/>
        <p:txBody>
          <a:bodyPr/>
          <a:lstStyle/>
          <a:p>
            <a:fld id="{D2ED8D3A-7591-41C0-9A16-7AA3ED7CFB1A}" type="slidenum">
              <a:rPr kumimoji="1" lang="ja-JP" altLang="en-US" smtClean="0"/>
              <a:t>41</a:t>
            </a:fld>
            <a:endParaRPr kumimoji="1" lang="ja-JP" altLang="en-US"/>
          </a:p>
        </p:txBody>
      </p:sp>
    </p:spTree>
    <p:extLst>
      <p:ext uri="{BB962C8B-B14F-4D97-AF65-F5344CB8AC3E}">
        <p14:creationId xmlns:p14="http://schemas.microsoft.com/office/powerpoint/2010/main" val="27237079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4F0E1-8C93-1AA2-329D-B747092015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7003594-A8EC-B8AB-77DD-77CF3080528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48B5B14-A030-E62E-FCBE-01090BFBBCB1}"/>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EA14E20-F151-9B05-F9CF-A46BE98F144D}"/>
              </a:ext>
            </a:extLst>
          </p:cNvPr>
          <p:cNvSpPr>
            <a:spLocks noGrp="1"/>
          </p:cNvSpPr>
          <p:nvPr>
            <p:ph type="sldNum" sz="quarter" idx="10"/>
          </p:nvPr>
        </p:nvSpPr>
        <p:spPr/>
        <p:txBody>
          <a:bodyPr/>
          <a:lstStyle/>
          <a:p>
            <a:fld id="{D2ED8D3A-7591-41C0-9A16-7AA3ED7CFB1A}" type="slidenum">
              <a:rPr kumimoji="1" lang="ja-JP" altLang="en-US" smtClean="0"/>
              <a:t>42</a:t>
            </a:fld>
            <a:endParaRPr kumimoji="1" lang="ja-JP" altLang="en-US"/>
          </a:p>
        </p:txBody>
      </p:sp>
    </p:spTree>
    <p:extLst>
      <p:ext uri="{BB962C8B-B14F-4D97-AF65-F5344CB8AC3E}">
        <p14:creationId xmlns:p14="http://schemas.microsoft.com/office/powerpoint/2010/main" val="1586735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24D8B-9398-DD7D-F53B-BF525A148C6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985A4BE-C3F9-B0E1-0C04-C2F8472805E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604C7B7-5C69-E602-6D4E-013081A063ED}"/>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6426612-0F6F-8A88-FCD3-C4E642AF754F}"/>
              </a:ext>
            </a:extLst>
          </p:cNvPr>
          <p:cNvSpPr>
            <a:spLocks noGrp="1"/>
          </p:cNvSpPr>
          <p:nvPr>
            <p:ph type="sldNum" sz="quarter" idx="10"/>
          </p:nvPr>
        </p:nvSpPr>
        <p:spPr/>
        <p:txBody>
          <a:bodyPr/>
          <a:lstStyle/>
          <a:p>
            <a:fld id="{D2ED8D3A-7591-41C0-9A16-7AA3ED7CFB1A}" type="slidenum">
              <a:rPr kumimoji="1" lang="ja-JP" altLang="en-US" smtClean="0"/>
              <a:t>43</a:t>
            </a:fld>
            <a:endParaRPr kumimoji="1" lang="ja-JP" altLang="en-US"/>
          </a:p>
        </p:txBody>
      </p:sp>
    </p:spTree>
    <p:extLst>
      <p:ext uri="{BB962C8B-B14F-4D97-AF65-F5344CB8AC3E}">
        <p14:creationId xmlns:p14="http://schemas.microsoft.com/office/powerpoint/2010/main" val="15305639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571FE-B0B4-7AE6-70DF-0E7945D010E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9521B86-149B-C7F8-8260-B29D091AA2E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230504F-4217-9179-D774-DDF9526816CD}"/>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8F5E5B1-24AE-CBF2-84CB-96FD709280CF}"/>
              </a:ext>
            </a:extLst>
          </p:cNvPr>
          <p:cNvSpPr>
            <a:spLocks noGrp="1"/>
          </p:cNvSpPr>
          <p:nvPr>
            <p:ph type="sldNum" sz="quarter" idx="10"/>
          </p:nvPr>
        </p:nvSpPr>
        <p:spPr/>
        <p:txBody>
          <a:bodyPr/>
          <a:lstStyle/>
          <a:p>
            <a:fld id="{D2ED8D3A-7591-41C0-9A16-7AA3ED7CFB1A}" type="slidenum">
              <a:rPr kumimoji="1" lang="ja-JP" altLang="en-US" smtClean="0"/>
              <a:t>44</a:t>
            </a:fld>
            <a:endParaRPr kumimoji="1" lang="ja-JP" altLang="en-US"/>
          </a:p>
        </p:txBody>
      </p:sp>
    </p:spTree>
    <p:extLst>
      <p:ext uri="{BB962C8B-B14F-4D97-AF65-F5344CB8AC3E}">
        <p14:creationId xmlns:p14="http://schemas.microsoft.com/office/powerpoint/2010/main" val="39735489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02C95-7FE9-E6FB-FAE3-8482731C2BD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6694787-44DF-0399-C282-286FBB947E2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142E36A-655F-9D5D-A9AA-BA6FEE618E9A}"/>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86B9955-8897-7529-05E8-D6AD3DF52749}"/>
              </a:ext>
            </a:extLst>
          </p:cNvPr>
          <p:cNvSpPr>
            <a:spLocks noGrp="1"/>
          </p:cNvSpPr>
          <p:nvPr>
            <p:ph type="sldNum" sz="quarter" idx="10"/>
          </p:nvPr>
        </p:nvSpPr>
        <p:spPr/>
        <p:txBody>
          <a:bodyPr/>
          <a:lstStyle/>
          <a:p>
            <a:fld id="{D2ED8D3A-7591-41C0-9A16-7AA3ED7CFB1A}" type="slidenum">
              <a:rPr kumimoji="1" lang="ja-JP" altLang="en-US" smtClean="0"/>
              <a:t>45</a:t>
            </a:fld>
            <a:endParaRPr kumimoji="1" lang="ja-JP" altLang="en-US"/>
          </a:p>
        </p:txBody>
      </p:sp>
    </p:spTree>
    <p:extLst>
      <p:ext uri="{BB962C8B-B14F-4D97-AF65-F5344CB8AC3E}">
        <p14:creationId xmlns:p14="http://schemas.microsoft.com/office/powerpoint/2010/main" val="35746976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C3386-D15D-714A-7A6B-8B54898740B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A8C2974-BAF4-2B9E-9402-A75D092AA8A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8B40F25-AB77-7BD2-C21E-47F8B46A5015}"/>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F49254F-E0CA-2C20-8F70-445091A13930}"/>
              </a:ext>
            </a:extLst>
          </p:cNvPr>
          <p:cNvSpPr>
            <a:spLocks noGrp="1"/>
          </p:cNvSpPr>
          <p:nvPr>
            <p:ph type="sldNum" sz="quarter" idx="10"/>
          </p:nvPr>
        </p:nvSpPr>
        <p:spPr/>
        <p:txBody>
          <a:bodyPr/>
          <a:lstStyle/>
          <a:p>
            <a:fld id="{D2ED8D3A-7591-41C0-9A16-7AA3ED7CFB1A}" type="slidenum">
              <a:rPr kumimoji="1" lang="ja-JP" altLang="en-US" smtClean="0"/>
              <a:t>46</a:t>
            </a:fld>
            <a:endParaRPr kumimoji="1" lang="ja-JP" altLang="en-US"/>
          </a:p>
        </p:txBody>
      </p:sp>
    </p:spTree>
    <p:extLst>
      <p:ext uri="{BB962C8B-B14F-4D97-AF65-F5344CB8AC3E}">
        <p14:creationId xmlns:p14="http://schemas.microsoft.com/office/powerpoint/2010/main" val="11806288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865FB-96EF-D22D-F83A-7126E7FEC1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D96BE7C-1894-BEBA-ADFA-92C4B644EC5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DC90FE2-6264-F73E-F6D8-96BBA3FE97F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64949F1-5741-C9B2-2CA2-7096731F71C8}"/>
              </a:ext>
            </a:extLst>
          </p:cNvPr>
          <p:cNvSpPr>
            <a:spLocks noGrp="1"/>
          </p:cNvSpPr>
          <p:nvPr>
            <p:ph type="sldNum" sz="quarter" idx="10"/>
          </p:nvPr>
        </p:nvSpPr>
        <p:spPr/>
        <p:txBody>
          <a:bodyPr/>
          <a:lstStyle/>
          <a:p>
            <a:fld id="{D2ED8D3A-7591-41C0-9A16-7AA3ED7CFB1A}" type="slidenum">
              <a:rPr kumimoji="1" lang="ja-JP" altLang="en-US" smtClean="0"/>
              <a:t>47</a:t>
            </a:fld>
            <a:endParaRPr kumimoji="1" lang="ja-JP" altLang="en-US"/>
          </a:p>
        </p:txBody>
      </p:sp>
    </p:spTree>
    <p:extLst>
      <p:ext uri="{BB962C8B-B14F-4D97-AF65-F5344CB8AC3E}">
        <p14:creationId xmlns:p14="http://schemas.microsoft.com/office/powerpoint/2010/main" val="2716373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951F1-4513-0011-A7A0-D3DE7915254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6B4E09D-31FD-91EF-B364-67D58678BE6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5EA2DBE-CE03-7718-7C99-35065C3A3773}"/>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A49F0CD-5F53-4BB8-799D-074EF5BD057E}"/>
              </a:ext>
            </a:extLst>
          </p:cNvPr>
          <p:cNvSpPr>
            <a:spLocks noGrp="1"/>
          </p:cNvSpPr>
          <p:nvPr>
            <p:ph type="sldNum" sz="quarter" idx="10"/>
          </p:nvPr>
        </p:nvSpPr>
        <p:spPr/>
        <p:txBody>
          <a:bodyPr/>
          <a:lstStyle/>
          <a:p>
            <a:fld id="{D2ED8D3A-7591-41C0-9A16-7AA3ED7CFB1A}" type="slidenum">
              <a:rPr kumimoji="1" lang="ja-JP" altLang="en-US" smtClean="0"/>
              <a:t>48</a:t>
            </a:fld>
            <a:endParaRPr kumimoji="1" lang="ja-JP" altLang="en-US"/>
          </a:p>
        </p:txBody>
      </p:sp>
    </p:spTree>
    <p:extLst>
      <p:ext uri="{BB962C8B-B14F-4D97-AF65-F5344CB8AC3E}">
        <p14:creationId xmlns:p14="http://schemas.microsoft.com/office/powerpoint/2010/main" val="40890543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F83DB-B73D-1F4D-FE5C-45315A2F332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348587A-45D9-051D-7BB4-E422B8C8AC6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80400BC-CE32-4A68-1D9A-8C9828694639}"/>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E98B7A7-55B4-737F-0B7A-555E632BBCF5}"/>
              </a:ext>
            </a:extLst>
          </p:cNvPr>
          <p:cNvSpPr>
            <a:spLocks noGrp="1"/>
          </p:cNvSpPr>
          <p:nvPr>
            <p:ph type="sldNum" sz="quarter" idx="10"/>
          </p:nvPr>
        </p:nvSpPr>
        <p:spPr/>
        <p:txBody>
          <a:bodyPr/>
          <a:lstStyle/>
          <a:p>
            <a:fld id="{D2ED8D3A-7591-41C0-9A16-7AA3ED7CFB1A}" type="slidenum">
              <a:rPr kumimoji="1" lang="ja-JP" altLang="en-US" smtClean="0"/>
              <a:t>49</a:t>
            </a:fld>
            <a:endParaRPr kumimoji="1" lang="ja-JP" altLang="en-US"/>
          </a:p>
        </p:txBody>
      </p:sp>
    </p:spTree>
    <p:extLst>
      <p:ext uri="{BB962C8B-B14F-4D97-AF65-F5344CB8AC3E}">
        <p14:creationId xmlns:p14="http://schemas.microsoft.com/office/powerpoint/2010/main" val="1077545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F75A1-56C8-1AD2-91AC-88B22CFAAE4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80CC9A7-CD34-5FE7-C50D-413BF9B2F0F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807447E-3C4D-B4BB-1715-C321DB12DECD}"/>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BDE3C9-AF39-50B5-1996-22F8F9628FB9}"/>
              </a:ext>
            </a:extLst>
          </p:cNvPr>
          <p:cNvSpPr>
            <a:spLocks noGrp="1"/>
          </p:cNvSpPr>
          <p:nvPr>
            <p:ph type="sldNum" sz="quarter" idx="10"/>
          </p:nvPr>
        </p:nvSpPr>
        <p:spPr/>
        <p:txBody>
          <a:bodyPr/>
          <a:lstStyle/>
          <a:p>
            <a:fld id="{D2ED8D3A-7591-41C0-9A16-7AA3ED7CFB1A}" type="slidenum">
              <a:rPr kumimoji="1" lang="ja-JP" altLang="en-US" smtClean="0"/>
              <a:t>5</a:t>
            </a:fld>
            <a:endParaRPr kumimoji="1" lang="ja-JP" altLang="en-US"/>
          </a:p>
        </p:txBody>
      </p:sp>
    </p:spTree>
    <p:extLst>
      <p:ext uri="{BB962C8B-B14F-4D97-AF65-F5344CB8AC3E}">
        <p14:creationId xmlns:p14="http://schemas.microsoft.com/office/powerpoint/2010/main" val="18248356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DDD1E-F67B-7E92-BADA-C24FE6F111A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8DE9B69-7C16-2F43-AD2B-A4D3E03FAB6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9EC1E32-548D-047F-6670-2DE66E0BD11A}"/>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AEE2162-8656-93D6-0C24-0B5C6FDBC01F}"/>
              </a:ext>
            </a:extLst>
          </p:cNvPr>
          <p:cNvSpPr>
            <a:spLocks noGrp="1"/>
          </p:cNvSpPr>
          <p:nvPr>
            <p:ph type="sldNum" sz="quarter" idx="10"/>
          </p:nvPr>
        </p:nvSpPr>
        <p:spPr/>
        <p:txBody>
          <a:bodyPr/>
          <a:lstStyle/>
          <a:p>
            <a:fld id="{D2ED8D3A-7591-41C0-9A16-7AA3ED7CFB1A}" type="slidenum">
              <a:rPr kumimoji="1" lang="ja-JP" altLang="en-US" smtClean="0"/>
              <a:t>50</a:t>
            </a:fld>
            <a:endParaRPr kumimoji="1" lang="ja-JP" altLang="en-US"/>
          </a:p>
        </p:txBody>
      </p:sp>
    </p:spTree>
    <p:extLst>
      <p:ext uri="{BB962C8B-B14F-4D97-AF65-F5344CB8AC3E}">
        <p14:creationId xmlns:p14="http://schemas.microsoft.com/office/powerpoint/2010/main" val="25458526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219FB-8FD5-AC8A-70F5-EA07D3E2E8E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8952486-6D89-8E51-F7B6-04CEDDE5CF1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65E8315-068D-8B20-14F0-0A1A47B0ADD6}"/>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FDA2280-F388-0097-DE28-E22BD25BB85D}"/>
              </a:ext>
            </a:extLst>
          </p:cNvPr>
          <p:cNvSpPr>
            <a:spLocks noGrp="1"/>
          </p:cNvSpPr>
          <p:nvPr>
            <p:ph type="sldNum" sz="quarter" idx="10"/>
          </p:nvPr>
        </p:nvSpPr>
        <p:spPr/>
        <p:txBody>
          <a:bodyPr/>
          <a:lstStyle/>
          <a:p>
            <a:fld id="{D2ED8D3A-7591-41C0-9A16-7AA3ED7CFB1A}" type="slidenum">
              <a:rPr kumimoji="1" lang="ja-JP" altLang="en-US" smtClean="0"/>
              <a:t>51</a:t>
            </a:fld>
            <a:endParaRPr kumimoji="1" lang="ja-JP" altLang="en-US"/>
          </a:p>
        </p:txBody>
      </p:sp>
    </p:spTree>
    <p:extLst>
      <p:ext uri="{BB962C8B-B14F-4D97-AF65-F5344CB8AC3E}">
        <p14:creationId xmlns:p14="http://schemas.microsoft.com/office/powerpoint/2010/main" val="10740728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01130-EC1B-986C-8C39-37154078F1F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7012130-E97F-3838-01B6-8C70D24B6C4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4B0CF7A-C523-8583-2210-B87DD6720E9F}"/>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4CACD1D-E9FF-8563-647F-74D05F9FDB30}"/>
              </a:ext>
            </a:extLst>
          </p:cNvPr>
          <p:cNvSpPr>
            <a:spLocks noGrp="1"/>
          </p:cNvSpPr>
          <p:nvPr>
            <p:ph type="sldNum" sz="quarter" idx="10"/>
          </p:nvPr>
        </p:nvSpPr>
        <p:spPr/>
        <p:txBody>
          <a:bodyPr/>
          <a:lstStyle/>
          <a:p>
            <a:fld id="{D2ED8D3A-7591-41C0-9A16-7AA3ED7CFB1A}" type="slidenum">
              <a:rPr kumimoji="1" lang="ja-JP" altLang="en-US" smtClean="0"/>
              <a:t>52</a:t>
            </a:fld>
            <a:endParaRPr kumimoji="1" lang="ja-JP" altLang="en-US"/>
          </a:p>
        </p:txBody>
      </p:sp>
    </p:spTree>
    <p:extLst>
      <p:ext uri="{BB962C8B-B14F-4D97-AF65-F5344CB8AC3E}">
        <p14:creationId xmlns:p14="http://schemas.microsoft.com/office/powerpoint/2010/main" val="9201305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7D37E-A5F9-0243-0D63-8AA84EC0621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B057B1E-0EFC-2988-03E9-7DDF5C6C6D9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9AD39EA-A4BA-57A9-9352-97DE5744BFC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329463-443D-5BAB-DE1B-FD4B707ED150}"/>
              </a:ext>
            </a:extLst>
          </p:cNvPr>
          <p:cNvSpPr>
            <a:spLocks noGrp="1"/>
          </p:cNvSpPr>
          <p:nvPr>
            <p:ph type="sldNum" sz="quarter" idx="10"/>
          </p:nvPr>
        </p:nvSpPr>
        <p:spPr/>
        <p:txBody>
          <a:bodyPr/>
          <a:lstStyle/>
          <a:p>
            <a:fld id="{D2ED8D3A-7591-41C0-9A16-7AA3ED7CFB1A}" type="slidenum">
              <a:rPr kumimoji="1" lang="ja-JP" altLang="en-US" smtClean="0"/>
              <a:t>53</a:t>
            </a:fld>
            <a:endParaRPr kumimoji="1" lang="ja-JP" altLang="en-US"/>
          </a:p>
        </p:txBody>
      </p:sp>
    </p:spTree>
    <p:extLst>
      <p:ext uri="{BB962C8B-B14F-4D97-AF65-F5344CB8AC3E}">
        <p14:creationId xmlns:p14="http://schemas.microsoft.com/office/powerpoint/2010/main" val="18117988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F8C7C-CA78-8401-0EB7-CF226A109DB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EFE4689-0E55-789A-633D-E4F7C57FB24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8AFF1F5-598A-38E3-E31A-A77BC8317E2F}"/>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3151228-93BF-C89F-7075-0A1EFA9E29CD}"/>
              </a:ext>
            </a:extLst>
          </p:cNvPr>
          <p:cNvSpPr>
            <a:spLocks noGrp="1"/>
          </p:cNvSpPr>
          <p:nvPr>
            <p:ph type="sldNum" sz="quarter" idx="10"/>
          </p:nvPr>
        </p:nvSpPr>
        <p:spPr/>
        <p:txBody>
          <a:bodyPr/>
          <a:lstStyle/>
          <a:p>
            <a:fld id="{D2ED8D3A-7591-41C0-9A16-7AA3ED7CFB1A}" type="slidenum">
              <a:rPr kumimoji="1" lang="ja-JP" altLang="en-US" smtClean="0"/>
              <a:t>54</a:t>
            </a:fld>
            <a:endParaRPr kumimoji="1" lang="ja-JP" altLang="en-US"/>
          </a:p>
        </p:txBody>
      </p:sp>
    </p:spTree>
    <p:extLst>
      <p:ext uri="{BB962C8B-B14F-4D97-AF65-F5344CB8AC3E}">
        <p14:creationId xmlns:p14="http://schemas.microsoft.com/office/powerpoint/2010/main" val="42945314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DA54-1742-0F9D-8BBD-65666A752DA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1F58F91-D8ED-168E-5C17-3E53172ADE0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098699-1D43-34EF-60FE-9EB5D7D70DF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BD5A27C-0344-599A-4A70-BE162D549EEF}"/>
              </a:ext>
            </a:extLst>
          </p:cNvPr>
          <p:cNvSpPr>
            <a:spLocks noGrp="1"/>
          </p:cNvSpPr>
          <p:nvPr>
            <p:ph type="sldNum" sz="quarter" idx="10"/>
          </p:nvPr>
        </p:nvSpPr>
        <p:spPr/>
        <p:txBody>
          <a:bodyPr/>
          <a:lstStyle/>
          <a:p>
            <a:fld id="{D2ED8D3A-7591-41C0-9A16-7AA3ED7CFB1A}" type="slidenum">
              <a:rPr kumimoji="1" lang="ja-JP" altLang="en-US" smtClean="0"/>
              <a:t>55</a:t>
            </a:fld>
            <a:endParaRPr kumimoji="1" lang="ja-JP" altLang="en-US"/>
          </a:p>
        </p:txBody>
      </p:sp>
    </p:spTree>
    <p:extLst>
      <p:ext uri="{BB962C8B-B14F-4D97-AF65-F5344CB8AC3E}">
        <p14:creationId xmlns:p14="http://schemas.microsoft.com/office/powerpoint/2010/main" val="42388927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3AEE3-D48B-09D0-40D6-266A2D40FF4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B24B72E-E7CD-4759-D080-0DFE5384566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4640C82-81AA-4B0A-F539-6068F1FC7843}"/>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EB6D4BD-7FA1-BE4D-850C-68332A80C646}"/>
              </a:ext>
            </a:extLst>
          </p:cNvPr>
          <p:cNvSpPr>
            <a:spLocks noGrp="1"/>
          </p:cNvSpPr>
          <p:nvPr>
            <p:ph type="sldNum" sz="quarter" idx="10"/>
          </p:nvPr>
        </p:nvSpPr>
        <p:spPr/>
        <p:txBody>
          <a:bodyPr/>
          <a:lstStyle/>
          <a:p>
            <a:fld id="{D2ED8D3A-7591-41C0-9A16-7AA3ED7CFB1A}" type="slidenum">
              <a:rPr kumimoji="1" lang="ja-JP" altLang="en-US" smtClean="0"/>
              <a:t>56</a:t>
            </a:fld>
            <a:endParaRPr kumimoji="1" lang="ja-JP" altLang="en-US"/>
          </a:p>
        </p:txBody>
      </p:sp>
    </p:spTree>
    <p:extLst>
      <p:ext uri="{BB962C8B-B14F-4D97-AF65-F5344CB8AC3E}">
        <p14:creationId xmlns:p14="http://schemas.microsoft.com/office/powerpoint/2010/main" val="14436056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562D1-9B47-345C-079D-D54DFE63997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0ADD4A0-DE10-89F7-E48C-0A8BC37E695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A7E1CA3-444D-4EA6-BA44-B01E7A2B45E3}"/>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58333A-43E1-AA95-6580-492CB8CA07AD}"/>
              </a:ext>
            </a:extLst>
          </p:cNvPr>
          <p:cNvSpPr>
            <a:spLocks noGrp="1"/>
          </p:cNvSpPr>
          <p:nvPr>
            <p:ph type="sldNum" sz="quarter" idx="10"/>
          </p:nvPr>
        </p:nvSpPr>
        <p:spPr/>
        <p:txBody>
          <a:bodyPr/>
          <a:lstStyle/>
          <a:p>
            <a:fld id="{D2ED8D3A-7591-41C0-9A16-7AA3ED7CFB1A}" type="slidenum">
              <a:rPr kumimoji="1" lang="ja-JP" altLang="en-US" smtClean="0"/>
              <a:t>57</a:t>
            </a:fld>
            <a:endParaRPr kumimoji="1" lang="ja-JP" altLang="en-US"/>
          </a:p>
        </p:txBody>
      </p:sp>
    </p:spTree>
    <p:extLst>
      <p:ext uri="{BB962C8B-B14F-4D97-AF65-F5344CB8AC3E}">
        <p14:creationId xmlns:p14="http://schemas.microsoft.com/office/powerpoint/2010/main" val="7986722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81579-87B8-5EE4-73CB-7B723BB5B41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BF9E8A8-4CF9-A3A5-5007-573760D87CE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324BACA-283D-0C6F-2A14-1BA5D5477C85}"/>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68DF305-1A9D-0443-8030-30319AF95544}"/>
              </a:ext>
            </a:extLst>
          </p:cNvPr>
          <p:cNvSpPr>
            <a:spLocks noGrp="1"/>
          </p:cNvSpPr>
          <p:nvPr>
            <p:ph type="sldNum" sz="quarter" idx="10"/>
          </p:nvPr>
        </p:nvSpPr>
        <p:spPr/>
        <p:txBody>
          <a:bodyPr/>
          <a:lstStyle/>
          <a:p>
            <a:fld id="{D2ED8D3A-7591-41C0-9A16-7AA3ED7CFB1A}" type="slidenum">
              <a:rPr kumimoji="1" lang="ja-JP" altLang="en-US" smtClean="0"/>
              <a:t>58</a:t>
            </a:fld>
            <a:endParaRPr kumimoji="1" lang="ja-JP" altLang="en-US"/>
          </a:p>
        </p:txBody>
      </p:sp>
    </p:spTree>
    <p:extLst>
      <p:ext uri="{BB962C8B-B14F-4D97-AF65-F5344CB8AC3E}">
        <p14:creationId xmlns:p14="http://schemas.microsoft.com/office/powerpoint/2010/main" val="14321912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54E46-48A7-370E-39BA-5B413730BDA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278B6E5-8857-865F-708A-F5F83DAB927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3A33977-1782-4FFE-7450-3AADF55ADC4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60E557-3FE6-A1BF-22DC-2E8053C25521}"/>
              </a:ext>
            </a:extLst>
          </p:cNvPr>
          <p:cNvSpPr>
            <a:spLocks noGrp="1"/>
          </p:cNvSpPr>
          <p:nvPr>
            <p:ph type="sldNum" sz="quarter" idx="10"/>
          </p:nvPr>
        </p:nvSpPr>
        <p:spPr/>
        <p:txBody>
          <a:bodyPr/>
          <a:lstStyle/>
          <a:p>
            <a:fld id="{D2ED8D3A-7591-41C0-9A16-7AA3ED7CFB1A}" type="slidenum">
              <a:rPr kumimoji="1" lang="ja-JP" altLang="en-US" smtClean="0"/>
              <a:t>59</a:t>
            </a:fld>
            <a:endParaRPr kumimoji="1" lang="ja-JP" altLang="en-US"/>
          </a:p>
        </p:txBody>
      </p:sp>
    </p:spTree>
    <p:extLst>
      <p:ext uri="{BB962C8B-B14F-4D97-AF65-F5344CB8AC3E}">
        <p14:creationId xmlns:p14="http://schemas.microsoft.com/office/powerpoint/2010/main" val="4219855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A7D62-CBDB-BEAC-62EE-41508AE24A5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D53970F-85CF-0B82-A16A-FAEEF2C273F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8222A50-EFC3-C12C-DD99-67BAF1EDD5B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BA83ABA-3111-1D89-C8B4-604CA60B074F}"/>
              </a:ext>
            </a:extLst>
          </p:cNvPr>
          <p:cNvSpPr>
            <a:spLocks noGrp="1"/>
          </p:cNvSpPr>
          <p:nvPr>
            <p:ph type="sldNum" sz="quarter" idx="10"/>
          </p:nvPr>
        </p:nvSpPr>
        <p:spPr/>
        <p:txBody>
          <a:bodyPr/>
          <a:lstStyle/>
          <a:p>
            <a:fld id="{D2ED8D3A-7591-41C0-9A16-7AA3ED7CFB1A}" type="slidenum">
              <a:rPr kumimoji="1" lang="ja-JP" altLang="en-US" smtClean="0"/>
              <a:t>6</a:t>
            </a:fld>
            <a:endParaRPr kumimoji="1" lang="ja-JP" altLang="en-US"/>
          </a:p>
        </p:txBody>
      </p:sp>
    </p:spTree>
    <p:extLst>
      <p:ext uri="{BB962C8B-B14F-4D97-AF65-F5344CB8AC3E}">
        <p14:creationId xmlns:p14="http://schemas.microsoft.com/office/powerpoint/2010/main" val="9452089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F5D32-1385-01F0-66DE-549F46B1A30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536758B-A83F-589B-5E45-34261BAC0A5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74DAC75-BBE6-9020-AEF4-084E04E0084F}"/>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5842BF3-2508-26C1-A092-682CBF13CEF8}"/>
              </a:ext>
            </a:extLst>
          </p:cNvPr>
          <p:cNvSpPr>
            <a:spLocks noGrp="1"/>
          </p:cNvSpPr>
          <p:nvPr>
            <p:ph type="sldNum" sz="quarter" idx="10"/>
          </p:nvPr>
        </p:nvSpPr>
        <p:spPr/>
        <p:txBody>
          <a:bodyPr/>
          <a:lstStyle/>
          <a:p>
            <a:fld id="{D2ED8D3A-7591-41C0-9A16-7AA3ED7CFB1A}" type="slidenum">
              <a:rPr kumimoji="1" lang="ja-JP" altLang="en-US" smtClean="0"/>
              <a:t>60</a:t>
            </a:fld>
            <a:endParaRPr kumimoji="1" lang="ja-JP" altLang="en-US"/>
          </a:p>
        </p:txBody>
      </p:sp>
    </p:spTree>
    <p:extLst>
      <p:ext uri="{BB962C8B-B14F-4D97-AF65-F5344CB8AC3E}">
        <p14:creationId xmlns:p14="http://schemas.microsoft.com/office/powerpoint/2010/main" val="23095889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94A00-FAB0-A602-8FE8-F5FF4D26BA6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70E2BC1-614A-6A8F-A33C-AB2F329C40C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8DE47F4-73FF-57C8-E5AB-3B52ED8BD66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FCBA5E4-8E05-6B61-FC39-AB560FBC4C4C}"/>
              </a:ext>
            </a:extLst>
          </p:cNvPr>
          <p:cNvSpPr>
            <a:spLocks noGrp="1"/>
          </p:cNvSpPr>
          <p:nvPr>
            <p:ph type="sldNum" sz="quarter" idx="10"/>
          </p:nvPr>
        </p:nvSpPr>
        <p:spPr/>
        <p:txBody>
          <a:bodyPr/>
          <a:lstStyle/>
          <a:p>
            <a:fld id="{D2ED8D3A-7591-41C0-9A16-7AA3ED7CFB1A}" type="slidenum">
              <a:rPr kumimoji="1" lang="ja-JP" altLang="en-US" smtClean="0"/>
              <a:t>61</a:t>
            </a:fld>
            <a:endParaRPr kumimoji="1" lang="ja-JP" altLang="en-US"/>
          </a:p>
        </p:txBody>
      </p:sp>
    </p:spTree>
    <p:extLst>
      <p:ext uri="{BB962C8B-B14F-4D97-AF65-F5344CB8AC3E}">
        <p14:creationId xmlns:p14="http://schemas.microsoft.com/office/powerpoint/2010/main" val="26994444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0E932-07C6-DC93-2546-89C1297BE46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C44A1B7-D3C1-FDF2-F164-4D623F53310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3654E4B-6DBA-5EFE-7AF0-6CA43F6BFAE6}"/>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73A05F1-D985-9888-6E73-AF74CE4B3F48}"/>
              </a:ext>
            </a:extLst>
          </p:cNvPr>
          <p:cNvSpPr>
            <a:spLocks noGrp="1"/>
          </p:cNvSpPr>
          <p:nvPr>
            <p:ph type="sldNum" sz="quarter" idx="10"/>
          </p:nvPr>
        </p:nvSpPr>
        <p:spPr/>
        <p:txBody>
          <a:bodyPr/>
          <a:lstStyle/>
          <a:p>
            <a:fld id="{D2ED8D3A-7591-41C0-9A16-7AA3ED7CFB1A}" type="slidenum">
              <a:rPr kumimoji="1" lang="ja-JP" altLang="en-US" smtClean="0"/>
              <a:t>62</a:t>
            </a:fld>
            <a:endParaRPr kumimoji="1" lang="ja-JP" altLang="en-US"/>
          </a:p>
        </p:txBody>
      </p:sp>
    </p:spTree>
    <p:extLst>
      <p:ext uri="{BB962C8B-B14F-4D97-AF65-F5344CB8AC3E}">
        <p14:creationId xmlns:p14="http://schemas.microsoft.com/office/powerpoint/2010/main" val="10514947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076AE-AFB8-809E-511E-F74EA4A2773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37948C3-0C5B-AC77-3AE0-548D61E8C9C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B57D4C9-3701-9DE8-41DA-CFF191BB6E27}"/>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7A223FC-5567-B7DF-6B5C-E8B27110FFBD}"/>
              </a:ext>
            </a:extLst>
          </p:cNvPr>
          <p:cNvSpPr>
            <a:spLocks noGrp="1"/>
          </p:cNvSpPr>
          <p:nvPr>
            <p:ph type="sldNum" sz="quarter" idx="10"/>
          </p:nvPr>
        </p:nvSpPr>
        <p:spPr/>
        <p:txBody>
          <a:bodyPr/>
          <a:lstStyle/>
          <a:p>
            <a:fld id="{D2ED8D3A-7591-41C0-9A16-7AA3ED7CFB1A}" type="slidenum">
              <a:rPr kumimoji="1" lang="ja-JP" altLang="en-US" smtClean="0"/>
              <a:t>63</a:t>
            </a:fld>
            <a:endParaRPr kumimoji="1" lang="ja-JP" altLang="en-US"/>
          </a:p>
        </p:txBody>
      </p:sp>
    </p:spTree>
    <p:extLst>
      <p:ext uri="{BB962C8B-B14F-4D97-AF65-F5344CB8AC3E}">
        <p14:creationId xmlns:p14="http://schemas.microsoft.com/office/powerpoint/2010/main" val="32836048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21F43-7FD2-8AF0-EF94-EE18E7A4F3A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11B0D85-B44A-8FE8-2879-7DF13F9686C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639A560-AA83-ECD2-ECDC-330870DFB7E7}"/>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65C8A8B-7F3D-50F4-8708-A093BCE12BFC}"/>
              </a:ext>
            </a:extLst>
          </p:cNvPr>
          <p:cNvSpPr>
            <a:spLocks noGrp="1"/>
          </p:cNvSpPr>
          <p:nvPr>
            <p:ph type="sldNum" sz="quarter" idx="10"/>
          </p:nvPr>
        </p:nvSpPr>
        <p:spPr/>
        <p:txBody>
          <a:bodyPr/>
          <a:lstStyle/>
          <a:p>
            <a:fld id="{D2ED8D3A-7591-41C0-9A16-7AA3ED7CFB1A}" type="slidenum">
              <a:rPr kumimoji="1" lang="ja-JP" altLang="en-US" smtClean="0"/>
              <a:t>64</a:t>
            </a:fld>
            <a:endParaRPr kumimoji="1" lang="ja-JP" altLang="en-US"/>
          </a:p>
        </p:txBody>
      </p:sp>
    </p:spTree>
    <p:extLst>
      <p:ext uri="{BB962C8B-B14F-4D97-AF65-F5344CB8AC3E}">
        <p14:creationId xmlns:p14="http://schemas.microsoft.com/office/powerpoint/2010/main" val="37816612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82C13-B48D-E188-7572-C2FE9528B43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B4D8968-0EE3-DB91-A924-80F158A8F1C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A433DE0-520B-1A4D-0419-BF2014FA8D5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74A660D-16CA-BC09-247B-08FA9F4D59EF}"/>
              </a:ext>
            </a:extLst>
          </p:cNvPr>
          <p:cNvSpPr>
            <a:spLocks noGrp="1"/>
          </p:cNvSpPr>
          <p:nvPr>
            <p:ph type="sldNum" sz="quarter" idx="10"/>
          </p:nvPr>
        </p:nvSpPr>
        <p:spPr/>
        <p:txBody>
          <a:bodyPr/>
          <a:lstStyle/>
          <a:p>
            <a:fld id="{D2ED8D3A-7591-41C0-9A16-7AA3ED7CFB1A}" type="slidenum">
              <a:rPr kumimoji="1" lang="ja-JP" altLang="en-US" smtClean="0"/>
              <a:t>65</a:t>
            </a:fld>
            <a:endParaRPr kumimoji="1" lang="ja-JP" altLang="en-US"/>
          </a:p>
        </p:txBody>
      </p:sp>
    </p:spTree>
    <p:extLst>
      <p:ext uri="{BB962C8B-B14F-4D97-AF65-F5344CB8AC3E}">
        <p14:creationId xmlns:p14="http://schemas.microsoft.com/office/powerpoint/2010/main" val="41105167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2F837-9C57-2818-88E5-7E34AC4E8BC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3081C75-0B8A-9819-7CF5-AEC3DB86CEA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BCD5034-E3EC-4168-BDB9-3511306CC0E3}"/>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BE9FC7A-F7E3-F790-C64D-BD1DEA9840DE}"/>
              </a:ext>
            </a:extLst>
          </p:cNvPr>
          <p:cNvSpPr>
            <a:spLocks noGrp="1"/>
          </p:cNvSpPr>
          <p:nvPr>
            <p:ph type="sldNum" sz="quarter" idx="10"/>
          </p:nvPr>
        </p:nvSpPr>
        <p:spPr/>
        <p:txBody>
          <a:bodyPr/>
          <a:lstStyle/>
          <a:p>
            <a:fld id="{D2ED8D3A-7591-41C0-9A16-7AA3ED7CFB1A}" type="slidenum">
              <a:rPr kumimoji="1" lang="ja-JP" altLang="en-US" smtClean="0"/>
              <a:t>66</a:t>
            </a:fld>
            <a:endParaRPr kumimoji="1" lang="ja-JP" altLang="en-US"/>
          </a:p>
        </p:txBody>
      </p:sp>
    </p:spTree>
    <p:extLst>
      <p:ext uri="{BB962C8B-B14F-4D97-AF65-F5344CB8AC3E}">
        <p14:creationId xmlns:p14="http://schemas.microsoft.com/office/powerpoint/2010/main" val="33064597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52292-DDEF-EE0D-E481-FCCA7B5CBC0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41448A1-2CEB-D640-A617-8565554DF25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B891718-061B-F797-6744-8D5CAC1F061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241E5C-2281-7B68-EA78-C2D16F4C2B86}"/>
              </a:ext>
            </a:extLst>
          </p:cNvPr>
          <p:cNvSpPr>
            <a:spLocks noGrp="1"/>
          </p:cNvSpPr>
          <p:nvPr>
            <p:ph type="sldNum" sz="quarter" idx="10"/>
          </p:nvPr>
        </p:nvSpPr>
        <p:spPr/>
        <p:txBody>
          <a:bodyPr/>
          <a:lstStyle/>
          <a:p>
            <a:fld id="{D2ED8D3A-7591-41C0-9A16-7AA3ED7CFB1A}" type="slidenum">
              <a:rPr kumimoji="1" lang="ja-JP" altLang="en-US" smtClean="0"/>
              <a:t>67</a:t>
            </a:fld>
            <a:endParaRPr kumimoji="1" lang="ja-JP" altLang="en-US"/>
          </a:p>
        </p:txBody>
      </p:sp>
    </p:spTree>
    <p:extLst>
      <p:ext uri="{BB962C8B-B14F-4D97-AF65-F5344CB8AC3E}">
        <p14:creationId xmlns:p14="http://schemas.microsoft.com/office/powerpoint/2010/main" val="7722715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152CD-16E7-99F6-53DF-420BA85CC28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389DF0F-2781-D92F-4042-2E5CA739948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1BCF052-DB6D-2BA1-330E-F9EC162ED870}"/>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FED8017-8E4C-D0C5-8FE4-19A873336BA9}"/>
              </a:ext>
            </a:extLst>
          </p:cNvPr>
          <p:cNvSpPr>
            <a:spLocks noGrp="1"/>
          </p:cNvSpPr>
          <p:nvPr>
            <p:ph type="sldNum" sz="quarter" idx="10"/>
          </p:nvPr>
        </p:nvSpPr>
        <p:spPr/>
        <p:txBody>
          <a:bodyPr/>
          <a:lstStyle/>
          <a:p>
            <a:fld id="{D2ED8D3A-7591-41C0-9A16-7AA3ED7CFB1A}" type="slidenum">
              <a:rPr kumimoji="1" lang="ja-JP" altLang="en-US" smtClean="0"/>
              <a:t>68</a:t>
            </a:fld>
            <a:endParaRPr kumimoji="1" lang="ja-JP" altLang="en-US"/>
          </a:p>
        </p:txBody>
      </p:sp>
    </p:spTree>
    <p:extLst>
      <p:ext uri="{BB962C8B-B14F-4D97-AF65-F5344CB8AC3E}">
        <p14:creationId xmlns:p14="http://schemas.microsoft.com/office/powerpoint/2010/main" val="28109386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1A6AE-8C84-C19B-2805-A4BB3F91EF9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4D55716-40F0-BF8B-21EC-12DCE164058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F15DD21-BDE0-26D8-1712-7D879B925ED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C327FAB-A138-B6EA-DF89-DC6820EBBFC1}"/>
              </a:ext>
            </a:extLst>
          </p:cNvPr>
          <p:cNvSpPr>
            <a:spLocks noGrp="1"/>
          </p:cNvSpPr>
          <p:nvPr>
            <p:ph type="sldNum" sz="quarter" idx="10"/>
          </p:nvPr>
        </p:nvSpPr>
        <p:spPr/>
        <p:txBody>
          <a:bodyPr/>
          <a:lstStyle/>
          <a:p>
            <a:fld id="{D2ED8D3A-7591-41C0-9A16-7AA3ED7CFB1A}" type="slidenum">
              <a:rPr kumimoji="1" lang="ja-JP" altLang="en-US" smtClean="0"/>
              <a:t>69</a:t>
            </a:fld>
            <a:endParaRPr kumimoji="1" lang="ja-JP" altLang="en-US"/>
          </a:p>
        </p:txBody>
      </p:sp>
    </p:spTree>
    <p:extLst>
      <p:ext uri="{BB962C8B-B14F-4D97-AF65-F5344CB8AC3E}">
        <p14:creationId xmlns:p14="http://schemas.microsoft.com/office/powerpoint/2010/main" val="2938693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EF0F8-4CB1-86FF-BB29-7689D038755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E212DF1-EFE0-57B9-353A-12119598A25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453341E-9693-35F7-F643-33E1A2D737F9}"/>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263FDA6-DC9B-4ED3-9179-01F15C243CE5}"/>
              </a:ext>
            </a:extLst>
          </p:cNvPr>
          <p:cNvSpPr>
            <a:spLocks noGrp="1"/>
          </p:cNvSpPr>
          <p:nvPr>
            <p:ph type="sldNum" sz="quarter" idx="10"/>
          </p:nvPr>
        </p:nvSpPr>
        <p:spPr/>
        <p:txBody>
          <a:bodyPr/>
          <a:lstStyle/>
          <a:p>
            <a:fld id="{D2ED8D3A-7591-41C0-9A16-7AA3ED7CFB1A}" type="slidenum">
              <a:rPr kumimoji="1" lang="ja-JP" altLang="en-US" smtClean="0"/>
              <a:t>7</a:t>
            </a:fld>
            <a:endParaRPr kumimoji="1" lang="ja-JP" altLang="en-US"/>
          </a:p>
        </p:txBody>
      </p:sp>
    </p:spTree>
    <p:extLst>
      <p:ext uri="{BB962C8B-B14F-4D97-AF65-F5344CB8AC3E}">
        <p14:creationId xmlns:p14="http://schemas.microsoft.com/office/powerpoint/2010/main" val="38000063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535D6-04AF-6688-AB48-5047814A6E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5D74253-C0CF-6ACA-A885-685409A94B0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6D31AC0-6B52-50D7-1B68-E9D873798BB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3B3EA50-CF3B-723C-F3D6-A4C46E611594}"/>
              </a:ext>
            </a:extLst>
          </p:cNvPr>
          <p:cNvSpPr>
            <a:spLocks noGrp="1"/>
          </p:cNvSpPr>
          <p:nvPr>
            <p:ph type="sldNum" sz="quarter" idx="10"/>
          </p:nvPr>
        </p:nvSpPr>
        <p:spPr/>
        <p:txBody>
          <a:bodyPr/>
          <a:lstStyle/>
          <a:p>
            <a:fld id="{D2ED8D3A-7591-41C0-9A16-7AA3ED7CFB1A}" type="slidenum">
              <a:rPr kumimoji="1" lang="ja-JP" altLang="en-US" smtClean="0"/>
              <a:t>70</a:t>
            </a:fld>
            <a:endParaRPr kumimoji="1" lang="ja-JP" altLang="en-US"/>
          </a:p>
        </p:txBody>
      </p:sp>
    </p:spTree>
    <p:extLst>
      <p:ext uri="{BB962C8B-B14F-4D97-AF65-F5344CB8AC3E}">
        <p14:creationId xmlns:p14="http://schemas.microsoft.com/office/powerpoint/2010/main" val="15429846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CE44F-3614-E604-0F8E-60E27A7035D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B8E9C01-8A25-93E2-3CE4-414577AC096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0D257BC-108D-6576-BC21-EA37E630DAD5}"/>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F70A7A9-0100-F9D8-5BA6-2A40AF3466A5}"/>
              </a:ext>
            </a:extLst>
          </p:cNvPr>
          <p:cNvSpPr>
            <a:spLocks noGrp="1"/>
          </p:cNvSpPr>
          <p:nvPr>
            <p:ph type="sldNum" sz="quarter" idx="10"/>
          </p:nvPr>
        </p:nvSpPr>
        <p:spPr/>
        <p:txBody>
          <a:bodyPr/>
          <a:lstStyle/>
          <a:p>
            <a:fld id="{D2ED8D3A-7591-41C0-9A16-7AA3ED7CFB1A}" type="slidenum">
              <a:rPr kumimoji="1" lang="ja-JP" altLang="en-US" smtClean="0"/>
              <a:t>71</a:t>
            </a:fld>
            <a:endParaRPr kumimoji="1" lang="ja-JP" altLang="en-US"/>
          </a:p>
        </p:txBody>
      </p:sp>
    </p:spTree>
    <p:extLst>
      <p:ext uri="{BB962C8B-B14F-4D97-AF65-F5344CB8AC3E}">
        <p14:creationId xmlns:p14="http://schemas.microsoft.com/office/powerpoint/2010/main" val="36901026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F6E53-CFD9-ADEC-48F1-15AF533011B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A657AF9-2864-9E8E-54FA-4FF06F3ADEA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7E483AD-6DE2-6E67-2BF1-596FD7ADD00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6223CF7-2F85-46D2-7BEB-98B98A201A25}"/>
              </a:ext>
            </a:extLst>
          </p:cNvPr>
          <p:cNvSpPr>
            <a:spLocks noGrp="1"/>
          </p:cNvSpPr>
          <p:nvPr>
            <p:ph type="sldNum" sz="quarter" idx="10"/>
          </p:nvPr>
        </p:nvSpPr>
        <p:spPr/>
        <p:txBody>
          <a:bodyPr/>
          <a:lstStyle/>
          <a:p>
            <a:fld id="{D2ED8D3A-7591-41C0-9A16-7AA3ED7CFB1A}" type="slidenum">
              <a:rPr kumimoji="1" lang="ja-JP" altLang="en-US" smtClean="0"/>
              <a:t>72</a:t>
            </a:fld>
            <a:endParaRPr kumimoji="1" lang="ja-JP" altLang="en-US"/>
          </a:p>
        </p:txBody>
      </p:sp>
    </p:spTree>
    <p:extLst>
      <p:ext uri="{BB962C8B-B14F-4D97-AF65-F5344CB8AC3E}">
        <p14:creationId xmlns:p14="http://schemas.microsoft.com/office/powerpoint/2010/main" val="30682574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B4EA2-06CB-F44E-D6ED-97481D2EE7A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C975B71-9B71-7074-D41B-7A649EB1706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AB545C1-34E4-41A3-A54C-42068A8F987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AC5E924-0198-7CCE-26F2-D029E4CEDE1C}"/>
              </a:ext>
            </a:extLst>
          </p:cNvPr>
          <p:cNvSpPr>
            <a:spLocks noGrp="1"/>
          </p:cNvSpPr>
          <p:nvPr>
            <p:ph type="sldNum" sz="quarter" idx="10"/>
          </p:nvPr>
        </p:nvSpPr>
        <p:spPr/>
        <p:txBody>
          <a:bodyPr/>
          <a:lstStyle/>
          <a:p>
            <a:fld id="{D2ED8D3A-7591-41C0-9A16-7AA3ED7CFB1A}" type="slidenum">
              <a:rPr kumimoji="1" lang="ja-JP" altLang="en-US" smtClean="0"/>
              <a:t>73</a:t>
            </a:fld>
            <a:endParaRPr kumimoji="1" lang="ja-JP" altLang="en-US"/>
          </a:p>
        </p:txBody>
      </p:sp>
    </p:spTree>
    <p:extLst>
      <p:ext uri="{BB962C8B-B14F-4D97-AF65-F5344CB8AC3E}">
        <p14:creationId xmlns:p14="http://schemas.microsoft.com/office/powerpoint/2010/main" val="29047491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C744E-3465-7E8E-8593-A4F5C028795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D9B6A10-E302-18E0-F3AA-B929F11C1AC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66B71FD-C3CF-EE97-5068-D572E26BFA99}"/>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8B70EC-1030-0BB9-755A-BB03A60F2399}"/>
              </a:ext>
            </a:extLst>
          </p:cNvPr>
          <p:cNvSpPr>
            <a:spLocks noGrp="1"/>
          </p:cNvSpPr>
          <p:nvPr>
            <p:ph type="sldNum" sz="quarter" idx="10"/>
          </p:nvPr>
        </p:nvSpPr>
        <p:spPr/>
        <p:txBody>
          <a:bodyPr/>
          <a:lstStyle/>
          <a:p>
            <a:fld id="{D2ED8D3A-7591-41C0-9A16-7AA3ED7CFB1A}" type="slidenum">
              <a:rPr kumimoji="1" lang="ja-JP" altLang="en-US" smtClean="0"/>
              <a:t>74</a:t>
            </a:fld>
            <a:endParaRPr kumimoji="1" lang="ja-JP" altLang="en-US"/>
          </a:p>
        </p:txBody>
      </p:sp>
    </p:spTree>
    <p:extLst>
      <p:ext uri="{BB962C8B-B14F-4D97-AF65-F5344CB8AC3E}">
        <p14:creationId xmlns:p14="http://schemas.microsoft.com/office/powerpoint/2010/main" val="32051433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D42C5-4263-81F4-90F0-4336FDB3AB1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02FC180-8887-B541-2FF6-B15F35AA076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166E255-B8A8-8ECA-625C-B997A88D5808}"/>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4E605F8-83E8-781E-DDDF-F4025DC6F861}"/>
              </a:ext>
            </a:extLst>
          </p:cNvPr>
          <p:cNvSpPr>
            <a:spLocks noGrp="1"/>
          </p:cNvSpPr>
          <p:nvPr>
            <p:ph type="sldNum" sz="quarter" idx="10"/>
          </p:nvPr>
        </p:nvSpPr>
        <p:spPr/>
        <p:txBody>
          <a:bodyPr/>
          <a:lstStyle/>
          <a:p>
            <a:fld id="{D2ED8D3A-7591-41C0-9A16-7AA3ED7CFB1A}" type="slidenum">
              <a:rPr kumimoji="1" lang="ja-JP" altLang="en-US" smtClean="0"/>
              <a:t>75</a:t>
            </a:fld>
            <a:endParaRPr kumimoji="1" lang="ja-JP" altLang="en-US"/>
          </a:p>
        </p:txBody>
      </p:sp>
    </p:spTree>
    <p:extLst>
      <p:ext uri="{BB962C8B-B14F-4D97-AF65-F5344CB8AC3E}">
        <p14:creationId xmlns:p14="http://schemas.microsoft.com/office/powerpoint/2010/main" val="87106113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7ED48-D29A-03CC-EA6D-2DBA7FFE78D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4DDED0A-4393-03B6-B53E-78C489EF9F8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3A61D9D-07E6-958B-08CB-136CD91ABB87}"/>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4495CD5-B5E1-B163-C8A1-30AD0619FD8C}"/>
              </a:ext>
            </a:extLst>
          </p:cNvPr>
          <p:cNvSpPr>
            <a:spLocks noGrp="1"/>
          </p:cNvSpPr>
          <p:nvPr>
            <p:ph type="sldNum" sz="quarter" idx="10"/>
          </p:nvPr>
        </p:nvSpPr>
        <p:spPr/>
        <p:txBody>
          <a:bodyPr/>
          <a:lstStyle/>
          <a:p>
            <a:fld id="{D2ED8D3A-7591-41C0-9A16-7AA3ED7CFB1A}" type="slidenum">
              <a:rPr kumimoji="1" lang="ja-JP" altLang="en-US" smtClean="0"/>
              <a:t>76</a:t>
            </a:fld>
            <a:endParaRPr kumimoji="1" lang="ja-JP" altLang="en-US"/>
          </a:p>
        </p:txBody>
      </p:sp>
    </p:spTree>
    <p:extLst>
      <p:ext uri="{BB962C8B-B14F-4D97-AF65-F5344CB8AC3E}">
        <p14:creationId xmlns:p14="http://schemas.microsoft.com/office/powerpoint/2010/main" val="190454083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00661-DF46-2773-06B4-95CFFEA9D32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83CA682-FF8A-96ED-BBD4-34FCA25A4EE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D41AF66-8C31-BDD0-8D75-25A096D4822D}"/>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D72079C-F710-B00E-4686-792705109B71}"/>
              </a:ext>
            </a:extLst>
          </p:cNvPr>
          <p:cNvSpPr>
            <a:spLocks noGrp="1"/>
          </p:cNvSpPr>
          <p:nvPr>
            <p:ph type="sldNum" sz="quarter" idx="10"/>
          </p:nvPr>
        </p:nvSpPr>
        <p:spPr/>
        <p:txBody>
          <a:bodyPr/>
          <a:lstStyle/>
          <a:p>
            <a:fld id="{D2ED8D3A-7591-41C0-9A16-7AA3ED7CFB1A}" type="slidenum">
              <a:rPr kumimoji="1" lang="ja-JP" altLang="en-US" smtClean="0"/>
              <a:t>77</a:t>
            </a:fld>
            <a:endParaRPr kumimoji="1" lang="ja-JP" altLang="en-US"/>
          </a:p>
        </p:txBody>
      </p:sp>
    </p:spTree>
    <p:extLst>
      <p:ext uri="{BB962C8B-B14F-4D97-AF65-F5344CB8AC3E}">
        <p14:creationId xmlns:p14="http://schemas.microsoft.com/office/powerpoint/2010/main" val="374952652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1A24E-4D15-C21C-F983-24688D3BC86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6004D15-3E1E-3587-8187-915ED0E2A4F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8FF728F-31E9-CF88-3006-DAB584D60BB5}"/>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2498350-2D47-1D63-BDC2-461332FA59EF}"/>
              </a:ext>
            </a:extLst>
          </p:cNvPr>
          <p:cNvSpPr>
            <a:spLocks noGrp="1"/>
          </p:cNvSpPr>
          <p:nvPr>
            <p:ph type="sldNum" sz="quarter" idx="10"/>
          </p:nvPr>
        </p:nvSpPr>
        <p:spPr/>
        <p:txBody>
          <a:bodyPr/>
          <a:lstStyle/>
          <a:p>
            <a:fld id="{D2ED8D3A-7591-41C0-9A16-7AA3ED7CFB1A}" type="slidenum">
              <a:rPr kumimoji="1" lang="ja-JP" altLang="en-US" smtClean="0"/>
              <a:t>78</a:t>
            </a:fld>
            <a:endParaRPr kumimoji="1" lang="ja-JP" altLang="en-US"/>
          </a:p>
        </p:txBody>
      </p:sp>
    </p:spTree>
    <p:extLst>
      <p:ext uri="{BB962C8B-B14F-4D97-AF65-F5344CB8AC3E}">
        <p14:creationId xmlns:p14="http://schemas.microsoft.com/office/powerpoint/2010/main" val="10315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99F80-03F4-A84E-8BA1-6D07483AA09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7FC91C8-9559-CEDD-3402-7A06B1DBBD1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8947678-E9A3-1351-3EE8-BF45BEA5E7DD}"/>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386C114-A217-F516-B5D1-F085D5AAFE5F}"/>
              </a:ext>
            </a:extLst>
          </p:cNvPr>
          <p:cNvSpPr>
            <a:spLocks noGrp="1"/>
          </p:cNvSpPr>
          <p:nvPr>
            <p:ph type="sldNum" sz="quarter" idx="10"/>
          </p:nvPr>
        </p:nvSpPr>
        <p:spPr/>
        <p:txBody>
          <a:bodyPr/>
          <a:lstStyle/>
          <a:p>
            <a:fld id="{D2ED8D3A-7591-41C0-9A16-7AA3ED7CFB1A}" type="slidenum">
              <a:rPr kumimoji="1" lang="ja-JP" altLang="en-US" smtClean="0"/>
              <a:t>8</a:t>
            </a:fld>
            <a:endParaRPr kumimoji="1" lang="ja-JP" altLang="en-US"/>
          </a:p>
        </p:txBody>
      </p:sp>
    </p:spTree>
    <p:extLst>
      <p:ext uri="{BB962C8B-B14F-4D97-AF65-F5344CB8AC3E}">
        <p14:creationId xmlns:p14="http://schemas.microsoft.com/office/powerpoint/2010/main" val="1143759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D9BAB-4495-87BB-A17D-BB96EA80CE6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F5A4941-54BE-10A7-BD05-0F6FE2C07A6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64437CE-415A-6EA0-C514-CD4BFD0B08CF}"/>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CF54FDA-F59B-4FAE-9D16-9CA1128D6F1A}"/>
              </a:ext>
            </a:extLst>
          </p:cNvPr>
          <p:cNvSpPr>
            <a:spLocks noGrp="1"/>
          </p:cNvSpPr>
          <p:nvPr>
            <p:ph type="sldNum" sz="quarter" idx="10"/>
          </p:nvPr>
        </p:nvSpPr>
        <p:spPr/>
        <p:txBody>
          <a:bodyPr/>
          <a:lstStyle/>
          <a:p>
            <a:fld id="{D2ED8D3A-7591-41C0-9A16-7AA3ED7CFB1A}" type="slidenum">
              <a:rPr kumimoji="1" lang="ja-JP" altLang="en-US" smtClean="0"/>
              <a:t>9</a:t>
            </a:fld>
            <a:endParaRPr kumimoji="1" lang="ja-JP" altLang="en-US"/>
          </a:p>
        </p:txBody>
      </p:sp>
    </p:spTree>
    <p:extLst>
      <p:ext uri="{BB962C8B-B14F-4D97-AF65-F5344CB8AC3E}">
        <p14:creationId xmlns:p14="http://schemas.microsoft.com/office/powerpoint/2010/main" val="185994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13777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a:prstGeom prst="rect">
            <a:avLst/>
          </a:prstGeo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図を追加</a:t>
            </a:r>
          </a:p>
        </p:txBody>
      </p:sp>
      <p:sp>
        <p:nvSpPr>
          <p:cNvPr id="4" name="テキスト プレースホルダー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a:xfrm>
            <a:off x="457200" y="6356354"/>
            <a:ext cx="2133600" cy="365125"/>
          </a:xfrm>
          <a:prstGeom prst="rect">
            <a:avLst/>
          </a:prstGeom>
        </p:spPr>
        <p:txBody>
          <a:bodyPr/>
          <a:lstStyle>
            <a:lvl1pPr>
              <a:defRPr/>
            </a:lvl1pPr>
          </a:lstStyle>
          <a:p>
            <a:pPr>
              <a:defRPr/>
            </a:pPr>
            <a:fld id="{F8A2B0C9-4A12-45C0-8E5F-01215AE2E969}" type="datetimeFigureOut">
              <a:rPr lang="ja-JP" altLang="en-US"/>
              <a:pPr>
                <a:defRPr/>
              </a:pPr>
              <a:t>2024/12/9</a:t>
            </a:fld>
            <a:endParaRPr lang="ja-JP" altLang="en-US"/>
          </a:p>
        </p:txBody>
      </p:sp>
      <p:sp>
        <p:nvSpPr>
          <p:cNvPr id="6" name="フッター プレースホルダー 5"/>
          <p:cNvSpPr>
            <a:spLocks noGrp="1"/>
          </p:cNvSpPr>
          <p:nvPr>
            <p:ph type="ftr" sz="quarter" idx="11"/>
          </p:nvPr>
        </p:nvSpPr>
        <p:spPr>
          <a:xfrm>
            <a:off x="3124200" y="6356354"/>
            <a:ext cx="2895600" cy="365125"/>
          </a:xfrm>
          <a:prstGeom prst="rect">
            <a:avLst/>
          </a:prstGeom>
        </p:spPr>
        <p:txBody>
          <a:bodyPr/>
          <a:lstStyle>
            <a:lvl1pPr>
              <a:defRPr/>
            </a:lvl1pPr>
          </a:lstStyle>
          <a:p>
            <a:pPr>
              <a:defRPr/>
            </a:pPr>
            <a:endParaRPr lang="ja-JP" altLang="en-US"/>
          </a:p>
        </p:txBody>
      </p:sp>
      <p:sp>
        <p:nvSpPr>
          <p:cNvPr id="7" name="スライド番号プレースホルダー 6"/>
          <p:cNvSpPr>
            <a:spLocks noGrp="1"/>
          </p:cNvSpPr>
          <p:nvPr>
            <p:ph type="sldNum" sz="quarter" idx="12"/>
          </p:nvPr>
        </p:nvSpPr>
        <p:spPr>
          <a:xfrm>
            <a:off x="6553200" y="6356354"/>
            <a:ext cx="2133600" cy="365125"/>
          </a:xfrm>
          <a:prstGeom prst="rect">
            <a:avLst/>
          </a:prstGeom>
        </p:spPr>
        <p:txBody>
          <a:bodyPr/>
          <a:lstStyle>
            <a:lvl1pPr>
              <a:defRPr/>
            </a:lvl1pPr>
          </a:lstStyle>
          <a:p>
            <a:pPr>
              <a:defRPr/>
            </a:pPr>
            <a:fld id="{C8257D3D-86D5-4389-AA4D-3328B3411282}" type="slidenum">
              <a:rPr lang="ja-JP" altLang="en-US"/>
              <a:pPr>
                <a:defRPr/>
              </a:pPr>
              <a:t>‹#›</a:t>
            </a:fld>
            <a:endParaRPr lang="ja-JP" altLang="en-US"/>
          </a:p>
        </p:txBody>
      </p:sp>
    </p:spTree>
    <p:extLst>
      <p:ext uri="{BB962C8B-B14F-4D97-AF65-F5344CB8AC3E}">
        <p14:creationId xmlns:p14="http://schemas.microsoft.com/office/powerpoint/2010/main" val="669571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1600204"/>
            <a:ext cx="8229600" cy="4525963"/>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a:xfrm>
            <a:off x="457200" y="6356354"/>
            <a:ext cx="2133600" cy="365125"/>
          </a:xfrm>
          <a:prstGeom prst="rect">
            <a:avLst/>
          </a:prstGeom>
        </p:spPr>
        <p:txBody>
          <a:bodyPr/>
          <a:lstStyle>
            <a:lvl1pPr>
              <a:defRPr/>
            </a:lvl1pPr>
          </a:lstStyle>
          <a:p>
            <a:pPr>
              <a:defRPr/>
            </a:pPr>
            <a:fld id="{56FE2285-93DD-4D5C-9694-2F6674FC7CF7}" type="datetimeFigureOut">
              <a:rPr lang="ja-JP" altLang="en-US"/>
              <a:pPr>
                <a:defRPr/>
              </a:pPr>
              <a:t>2024/12/9</a:t>
            </a:fld>
            <a:endParaRPr lang="ja-JP" altLang="en-US"/>
          </a:p>
        </p:txBody>
      </p:sp>
      <p:sp>
        <p:nvSpPr>
          <p:cNvPr id="5" name="フッター プレースホルダー 4"/>
          <p:cNvSpPr>
            <a:spLocks noGrp="1"/>
          </p:cNvSpPr>
          <p:nvPr>
            <p:ph type="ftr" sz="quarter" idx="11"/>
          </p:nvPr>
        </p:nvSpPr>
        <p:spPr>
          <a:xfrm>
            <a:off x="3124200" y="6356354"/>
            <a:ext cx="2895600" cy="365125"/>
          </a:xfrm>
          <a:prstGeom prst="rect">
            <a:avLst/>
          </a:prstGeom>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a:xfrm>
            <a:off x="6553200" y="6356354"/>
            <a:ext cx="2133600" cy="365125"/>
          </a:xfrm>
          <a:prstGeom prst="rect">
            <a:avLst/>
          </a:prstGeom>
        </p:spPr>
        <p:txBody>
          <a:bodyPr/>
          <a:lstStyle>
            <a:lvl1pPr>
              <a:defRPr/>
            </a:lvl1pPr>
          </a:lstStyle>
          <a:p>
            <a:pPr>
              <a:defRPr/>
            </a:pPr>
            <a:fld id="{D1F2CEC4-7BCB-4AB2-BAE8-69CAA1B3B5A2}" type="slidenum">
              <a:rPr lang="ja-JP" altLang="en-US"/>
              <a:pPr>
                <a:defRPr/>
              </a:pPr>
              <a:t>‹#›</a:t>
            </a:fld>
            <a:endParaRPr lang="ja-JP" altLang="en-US"/>
          </a:p>
        </p:txBody>
      </p:sp>
    </p:spTree>
    <p:extLst>
      <p:ext uri="{BB962C8B-B14F-4D97-AF65-F5344CB8AC3E}">
        <p14:creationId xmlns:p14="http://schemas.microsoft.com/office/powerpoint/2010/main" val="77641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2"/>
            <a:ext cx="2057400" cy="5851525"/>
          </a:xfrm>
          <a:prstGeom prst="rect">
            <a:avLst/>
          </a:prstGeo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274642"/>
            <a:ext cx="6019800" cy="5851525"/>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a:xfrm>
            <a:off x="457200" y="6356354"/>
            <a:ext cx="2133600" cy="365125"/>
          </a:xfrm>
          <a:prstGeom prst="rect">
            <a:avLst/>
          </a:prstGeom>
        </p:spPr>
        <p:txBody>
          <a:bodyPr/>
          <a:lstStyle>
            <a:lvl1pPr>
              <a:defRPr/>
            </a:lvl1pPr>
          </a:lstStyle>
          <a:p>
            <a:pPr>
              <a:defRPr/>
            </a:pPr>
            <a:fld id="{4ECF4C79-7F22-4A15-9691-F09C25F91E65}" type="datetimeFigureOut">
              <a:rPr lang="ja-JP" altLang="en-US"/>
              <a:pPr>
                <a:defRPr/>
              </a:pPr>
              <a:t>2024/12/9</a:t>
            </a:fld>
            <a:endParaRPr lang="ja-JP" altLang="en-US"/>
          </a:p>
        </p:txBody>
      </p:sp>
      <p:sp>
        <p:nvSpPr>
          <p:cNvPr id="5" name="フッター プレースホルダー 4"/>
          <p:cNvSpPr>
            <a:spLocks noGrp="1"/>
          </p:cNvSpPr>
          <p:nvPr>
            <p:ph type="ftr" sz="quarter" idx="11"/>
          </p:nvPr>
        </p:nvSpPr>
        <p:spPr>
          <a:xfrm>
            <a:off x="3124200" y="6356354"/>
            <a:ext cx="2895600" cy="365125"/>
          </a:xfrm>
          <a:prstGeom prst="rect">
            <a:avLst/>
          </a:prstGeom>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a:xfrm>
            <a:off x="6553200" y="6356354"/>
            <a:ext cx="2133600" cy="365125"/>
          </a:xfrm>
          <a:prstGeom prst="rect">
            <a:avLst/>
          </a:prstGeom>
        </p:spPr>
        <p:txBody>
          <a:bodyPr/>
          <a:lstStyle>
            <a:lvl1pPr>
              <a:defRPr/>
            </a:lvl1pPr>
          </a:lstStyle>
          <a:p>
            <a:pPr>
              <a:defRPr/>
            </a:pPr>
            <a:fld id="{060A5927-D127-466D-8A7E-61A6D8C5375D}" type="slidenum">
              <a:rPr lang="ja-JP" altLang="en-US"/>
              <a:pPr>
                <a:defRPr/>
              </a:pPr>
              <a:t>‹#›</a:t>
            </a:fld>
            <a:endParaRPr lang="ja-JP" altLang="en-US"/>
          </a:p>
        </p:txBody>
      </p:sp>
    </p:spTree>
    <p:extLst>
      <p:ext uri="{BB962C8B-B14F-4D97-AF65-F5344CB8AC3E}">
        <p14:creationId xmlns:p14="http://schemas.microsoft.com/office/powerpoint/2010/main" val="58668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756070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600204"/>
            <a:ext cx="8229600" cy="4525963"/>
          </a:xfrm>
          <a:prstGeom prst="rect">
            <a:avLst/>
          </a:prstGeo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タイトル 4"/>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244953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タイトルと&#10;縦書きテキスト">
    <p:spTree>
      <p:nvGrpSpPr>
        <p:cNvPr id="1" name=""/>
        <p:cNvGrpSpPr/>
        <p:nvPr/>
      </p:nvGrpSpPr>
      <p:grpSpPr>
        <a:xfrm>
          <a:off x="0" y="0"/>
          <a:ext cx="0" cy="0"/>
          <a:chOff x="0" y="0"/>
          <a:chExt cx="0" cy="0"/>
        </a:xfrm>
      </p:grpSpPr>
      <p:sp>
        <p:nvSpPr>
          <p:cNvPr id="3" name="縦書きテキスト プレースホルダー 2"/>
          <p:cNvSpPr>
            <a:spLocks noGrp="1"/>
          </p:cNvSpPr>
          <p:nvPr>
            <p:ph type="body" orient="vert" idx="1"/>
          </p:nvPr>
        </p:nvSpPr>
        <p:spPr>
          <a:xfrm>
            <a:off x="457200" y="1600204"/>
            <a:ext cx="8229600" cy="4525963"/>
          </a:xfrm>
          <a:prstGeom prst="rect">
            <a:avLst/>
          </a:prstGeom>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title"/>
          </p:nvPr>
        </p:nvSpPr>
        <p:spPr bwMode="auto">
          <a:xfrm>
            <a:off x="857250" y="109538"/>
            <a:ext cx="7828756"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a:t>マスター タイトルの書式設定</a:t>
            </a:r>
          </a:p>
        </p:txBody>
      </p:sp>
    </p:spTree>
    <p:extLst>
      <p:ext uri="{BB962C8B-B14F-4D97-AF65-F5344CB8AC3E}">
        <p14:creationId xmlns:p14="http://schemas.microsoft.com/office/powerpoint/2010/main" val="4203043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CA13333-8FEC-4B5B-81DD-85B6C9561C8B}" type="datetimeFigureOut">
              <a:rPr kumimoji="1" lang="ja-JP" altLang="en-US" smtClean="0"/>
              <a:t>2024/12/9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9DEED1C-10DB-492C-AD17-06004128431D}" type="slidenum">
              <a:rPr kumimoji="1" lang="ja-JP" altLang="en-US" smtClean="0"/>
              <a:t>‹#›</a:t>
            </a:fld>
            <a:endParaRPr kumimoji="1" lang="ja-JP" altLang="en-US"/>
          </a:p>
        </p:txBody>
      </p:sp>
    </p:spTree>
    <p:extLst>
      <p:ext uri="{BB962C8B-B14F-4D97-AF65-F5344CB8AC3E}">
        <p14:creationId xmlns:p14="http://schemas.microsoft.com/office/powerpoint/2010/main" val="653125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4500"/>
            </a:lvl1pPr>
          </a:lstStyle>
          <a:p>
            <a:r>
              <a:rPr lang="ja-JP" altLang="en-US"/>
              <a:t>マスター タイトルの書式設定</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a:p>
        </p:txBody>
      </p:sp>
      <p:sp>
        <p:nvSpPr>
          <p:cNvPr id="4" name="Date Placeholder 3"/>
          <p:cNvSpPr>
            <a:spLocks noGrp="1"/>
          </p:cNvSpPr>
          <p:nvPr>
            <p:ph type="dt" sz="half" idx="10"/>
          </p:nvPr>
        </p:nvSpPr>
        <p:spPr>
          <a:xfrm>
            <a:off x="628651" y="6356354"/>
            <a:ext cx="2057400" cy="365125"/>
          </a:xfrm>
          <a:prstGeom prst="rect">
            <a:avLst/>
          </a:prstGeom>
        </p:spPr>
        <p:txBody>
          <a:bodyPr/>
          <a:lstStyle/>
          <a:p>
            <a:fld id="{00CEF24F-788B-49C7-8FE2-C1E9577FC249}" type="datetimeFigureOut">
              <a:rPr kumimoji="1" lang="ja-JP" altLang="en-US" smtClean="0"/>
              <a:t>2024/12/9</a:t>
            </a:fld>
            <a:endParaRPr kumimoji="1" lang="ja-JP" altLang="en-US"/>
          </a:p>
        </p:txBody>
      </p:sp>
      <p:sp>
        <p:nvSpPr>
          <p:cNvPr id="5" name="Footer Placeholder 4"/>
          <p:cNvSpPr>
            <a:spLocks noGrp="1"/>
          </p:cNvSpPr>
          <p:nvPr>
            <p:ph type="ftr" sz="quarter" idx="11"/>
          </p:nvPr>
        </p:nvSpPr>
        <p:spPr>
          <a:xfrm>
            <a:off x="3028951" y="6356354"/>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1" y="6356354"/>
            <a:ext cx="2057400" cy="365125"/>
          </a:xfrm>
          <a:prstGeom prst="rect">
            <a:avLst/>
          </a:prstGeom>
        </p:spPr>
        <p:txBody>
          <a:bodyPr/>
          <a:lstStyle/>
          <a:p>
            <a:fld id="{89D7F62C-52DB-4F21-9B33-83867C1DCAF8}" type="slidenum">
              <a:rPr kumimoji="1" lang="ja-JP" altLang="en-US" smtClean="0"/>
              <a:t>‹#›</a:t>
            </a:fld>
            <a:endParaRPr kumimoji="1" lang="ja-JP" altLang="en-US"/>
          </a:p>
        </p:txBody>
      </p:sp>
    </p:spTree>
    <p:extLst>
      <p:ext uri="{BB962C8B-B14F-4D97-AF65-F5344CB8AC3E}">
        <p14:creationId xmlns:p14="http://schemas.microsoft.com/office/powerpoint/2010/main" val="3300378942"/>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9"/>
            <a:ext cx="7886700" cy="1325563"/>
          </a:xfrm>
          <a:prstGeom prst="rect">
            <a:avLst/>
          </a:prstGeom>
        </p:spPr>
        <p:txBody>
          <a:bodyPr/>
          <a:lstStyle/>
          <a:p>
            <a:r>
              <a:rPr lang="ja-JP" altLang="en-US"/>
              <a:t>マスター タイトルの書式設定</a:t>
            </a:r>
            <a:endParaRPr lang="en-US"/>
          </a:p>
        </p:txBody>
      </p:sp>
      <p:sp>
        <p:nvSpPr>
          <p:cNvPr id="3" name="Content Placeholder 2"/>
          <p:cNvSpPr>
            <a:spLocks noGrp="1"/>
          </p:cNvSpPr>
          <p:nvPr>
            <p:ph idx="1"/>
          </p:nvPr>
        </p:nvSpPr>
        <p:spPr>
          <a:xfrm>
            <a:off x="628651" y="1825625"/>
            <a:ext cx="7886700" cy="435133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a:xfrm>
            <a:off x="628651" y="6356354"/>
            <a:ext cx="2057400" cy="365125"/>
          </a:xfrm>
          <a:prstGeom prst="rect">
            <a:avLst/>
          </a:prstGeom>
        </p:spPr>
        <p:txBody>
          <a:bodyPr/>
          <a:lstStyle/>
          <a:p>
            <a:fld id="{00CEF24F-788B-49C7-8FE2-C1E9577FC249}" type="datetimeFigureOut">
              <a:rPr kumimoji="1" lang="ja-JP" altLang="en-US" smtClean="0"/>
              <a:t>2024/12/9</a:t>
            </a:fld>
            <a:endParaRPr kumimoji="1" lang="ja-JP" altLang="en-US"/>
          </a:p>
        </p:txBody>
      </p:sp>
      <p:sp>
        <p:nvSpPr>
          <p:cNvPr id="5" name="Footer Placeholder 4"/>
          <p:cNvSpPr>
            <a:spLocks noGrp="1"/>
          </p:cNvSpPr>
          <p:nvPr>
            <p:ph type="ftr" sz="quarter" idx="11"/>
          </p:nvPr>
        </p:nvSpPr>
        <p:spPr>
          <a:xfrm>
            <a:off x="3028951" y="6356354"/>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1" y="6356354"/>
            <a:ext cx="2057400" cy="365125"/>
          </a:xfrm>
          <a:prstGeom prst="rect">
            <a:avLst/>
          </a:prstGeom>
        </p:spPr>
        <p:txBody>
          <a:bodyPr/>
          <a:lstStyle/>
          <a:p>
            <a:fld id="{89D7F62C-52DB-4F21-9B33-83867C1DCAF8}" type="slidenum">
              <a:rPr kumimoji="1" lang="ja-JP" altLang="en-US" smtClean="0"/>
              <a:t>‹#›</a:t>
            </a:fld>
            <a:endParaRPr kumimoji="1" lang="ja-JP" altLang="en-US"/>
          </a:p>
        </p:txBody>
      </p:sp>
    </p:spTree>
    <p:extLst>
      <p:ext uri="{BB962C8B-B14F-4D97-AF65-F5344CB8AC3E}">
        <p14:creationId xmlns:p14="http://schemas.microsoft.com/office/powerpoint/2010/main" val="2614800890"/>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2"/>
            <a:ext cx="7886700" cy="2852737"/>
          </a:xfrm>
          <a:prstGeom prst="rect">
            <a:avLst/>
          </a:prstGeom>
        </p:spPr>
        <p:txBody>
          <a:bodyPr anchor="b"/>
          <a:lstStyle>
            <a:lvl1pPr>
              <a:defRPr sz="4500"/>
            </a:lvl1pPr>
          </a:lstStyle>
          <a:p>
            <a:r>
              <a:rPr lang="ja-JP" altLang="en-US"/>
              <a:t>マスター タイトルの書式設定</a:t>
            </a:r>
            <a:endParaRPr lang="en-US"/>
          </a:p>
        </p:txBody>
      </p:sp>
      <p:sp>
        <p:nvSpPr>
          <p:cNvPr id="3" name="Text Placeholder 2"/>
          <p:cNvSpPr>
            <a:spLocks noGrp="1"/>
          </p:cNvSpPr>
          <p:nvPr>
            <p:ph type="body" idx="1"/>
          </p:nvPr>
        </p:nvSpPr>
        <p:spPr>
          <a:xfrm>
            <a:off x="623889" y="4589467"/>
            <a:ext cx="7886700" cy="1500187"/>
          </a:xfrm>
          <a:prstGeom prst="rect">
            <a:avLst/>
          </a:prstGeo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628651" y="6356354"/>
            <a:ext cx="2057400" cy="365125"/>
          </a:xfrm>
          <a:prstGeom prst="rect">
            <a:avLst/>
          </a:prstGeom>
        </p:spPr>
        <p:txBody>
          <a:bodyPr/>
          <a:lstStyle/>
          <a:p>
            <a:fld id="{00CEF24F-788B-49C7-8FE2-C1E9577FC249}" type="datetimeFigureOut">
              <a:rPr kumimoji="1" lang="ja-JP" altLang="en-US" smtClean="0"/>
              <a:t>2024/12/9</a:t>
            </a:fld>
            <a:endParaRPr kumimoji="1" lang="ja-JP" altLang="en-US"/>
          </a:p>
        </p:txBody>
      </p:sp>
      <p:sp>
        <p:nvSpPr>
          <p:cNvPr id="5" name="Footer Placeholder 4"/>
          <p:cNvSpPr>
            <a:spLocks noGrp="1"/>
          </p:cNvSpPr>
          <p:nvPr>
            <p:ph type="ftr" sz="quarter" idx="11"/>
          </p:nvPr>
        </p:nvSpPr>
        <p:spPr>
          <a:xfrm>
            <a:off x="3028951" y="6356354"/>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1" y="6356354"/>
            <a:ext cx="2057400" cy="365125"/>
          </a:xfrm>
          <a:prstGeom prst="rect">
            <a:avLst/>
          </a:prstGeom>
        </p:spPr>
        <p:txBody>
          <a:bodyPr/>
          <a:lstStyle/>
          <a:p>
            <a:fld id="{89D7F62C-52DB-4F21-9B33-83867C1DCAF8}" type="slidenum">
              <a:rPr kumimoji="1" lang="ja-JP" altLang="en-US" smtClean="0"/>
              <a:t>‹#›</a:t>
            </a:fld>
            <a:endParaRPr kumimoji="1" lang="ja-JP" altLang="en-US"/>
          </a:p>
        </p:txBody>
      </p:sp>
    </p:spTree>
    <p:extLst>
      <p:ext uri="{BB962C8B-B14F-4D97-AF65-F5344CB8AC3E}">
        <p14:creationId xmlns:p14="http://schemas.microsoft.com/office/powerpoint/2010/main" val="823645351"/>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9"/>
            <a:ext cx="7772400" cy="1470025"/>
          </a:xfrm>
          <a:prstGeom prst="rect">
            <a:avLst/>
          </a:prstGeom>
        </p:spPr>
        <p:txBody>
          <a:bodyPr/>
          <a:lstStyle/>
          <a:p>
            <a:r>
              <a:rPr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p>
        </p:txBody>
      </p:sp>
      <p:sp>
        <p:nvSpPr>
          <p:cNvPr id="4" name="日付プレースホルダー 3"/>
          <p:cNvSpPr>
            <a:spLocks noGrp="1"/>
          </p:cNvSpPr>
          <p:nvPr>
            <p:ph type="dt" sz="half" idx="10"/>
          </p:nvPr>
        </p:nvSpPr>
        <p:spPr>
          <a:xfrm>
            <a:off x="457200" y="6356354"/>
            <a:ext cx="2133600" cy="365125"/>
          </a:xfrm>
          <a:prstGeom prst="rect">
            <a:avLst/>
          </a:prstGeom>
        </p:spPr>
        <p:txBody>
          <a:bodyPr/>
          <a:lstStyle>
            <a:lvl1pPr>
              <a:defRPr/>
            </a:lvl1pPr>
          </a:lstStyle>
          <a:p>
            <a:pPr>
              <a:defRPr/>
            </a:pPr>
            <a:fld id="{6C12ABA0-595D-49F9-B75F-9E2C8D23913C}" type="datetimeFigureOut">
              <a:rPr lang="ja-JP" altLang="en-US"/>
              <a:pPr>
                <a:defRPr/>
              </a:pPr>
              <a:t>2024/12/9</a:t>
            </a:fld>
            <a:endParaRPr lang="ja-JP" altLang="en-US"/>
          </a:p>
        </p:txBody>
      </p:sp>
      <p:sp>
        <p:nvSpPr>
          <p:cNvPr id="5" name="フッター プレースホルダー 4"/>
          <p:cNvSpPr>
            <a:spLocks noGrp="1"/>
          </p:cNvSpPr>
          <p:nvPr>
            <p:ph type="ftr" sz="quarter" idx="11"/>
          </p:nvPr>
        </p:nvSpPr>
        <p:spPr>
          <a:xfrm>
            <a:off x="3124200" y="6356354"/>
            <a:ext cx="2895600" cy="365125"/>
          </a:xfrm>
          <a:prstGeom prst="rect">
            <a:avLst/>
          </a:prstGeom>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a:xfrm>
            <a:off x="6553200" y="6356354"/>
            <a:ext cx="2133600" cy="365125"/>
          </a:xfrm>
          <a:prstGeom prst="rect">
            <a:avLst/>
          </a:prstGeom>
        </p:spPr>
        <p:txBody>
          <a:bodyPr/>
          <a:lstStyle>
            <a:lvl1pPr>
              <a:defRPr/>
            </a:lvl1pPr>
          </a:lstStyle>
          <a:p>
            <a:pPr>
              <a:defRPr/>
            </a:pPr>
            <a:fld id="{1C4A90DA-98AB-4D49-9319-12D714B0F30D}" type="slidenum">
              <a:rPr lang="ja-JP" altLang="en-US"/>
              <a:pPr>
                <a:defRPr/>
              </a:pPr>
              <a:t>‹#›</a:t>
            </a:fld>
            <a:endParaRPr lang="ja-JP" altLang="en-US"/>
          </a:p>
        </p:txBody>
      </p:sp>
    </p:spTree>
    <p:extLst>
      <p:ext uri="{BB962C8B-B14F-4D97-AF65-F5344CB8AC3E}">
        <p14:creationId xmlns:p14="http://schemas.microsoft.com/office/powerpoint/2010/main" val="26345108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9"/>
            <a:ext cx="7886700" cy="1325563"/>
          </a:xfrm>
          <a:prstGeom prst="rect">
            <a:avLst/>
          </a:prstGeo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28651" y="1825625"/>
            <a:ext cx="3886200" cy="435133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4629151" y="1825625"/>
            <a:ext cx="3886200" cy="435133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a:xfrm>
            <a:off x="628651" y="6356354"/>
            <a:ext cx="2057400" cy="365125"/>
          </a:xfrm>
          <a:prstGeom prst="rect">
            <a:avLst/>
          </a:prstGeom>
        </p:spPr>
        <p:txBody>
          <a:bodyPr/>
          <a:lstStyle/>
          <a:p>
            <a:fld id="{00CEF24F-788B-49C7-8FE2-C1E9577FC249}" type="datetimeFigureOut">
              <a:rPr kumimoji="1" lang="ja-JP" altLang="en-US" smtClean="0"/>
              <a:t>2024/12/9</a:t>
            </a:fld>
            <a:endParaRPr kumimoji="1" lang="ja-JP" altLang="en-US"/>
          </a:p>
        </p:txBody>
      </p:sp>
      <p:sp>
        <p:nvSpPr>
          <p:cNvPr id="6" name="Footer Placeholder 5"/>
          <p:cNvSpPr>
            <a:spLocks noGrp="1"/>
          </p:cNvSpPr>
          <p:nvPr>
            <p:ph type="ftr" sz="quarter" idx="11"/>
          </p:nvPr>
        </p:nvSpPr>
        <p:spPr>
          <a:xfrm>
            <a:off x="3028951" y="6356354"/>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1" y="6356354"/>
            <a:ext cx="2057400" cy="365125"/>
          </a:xfrm>
          <a:prstGeom prst="rect">
            <a:avLst/>
          </a:prstGeom>
        </p:spPr>
        <p:txBody>
          <a:bodyPr/>
          <a:lstStyle/>
          <a:p>
            <a:fld id="{89D7F62C-52DB-4F21-9B33-83867C1DCAF8}" type="slidenum">
              <a:rPr kumimoji="1" lang="ja-JP" altLang="en-US" smtClean="0"/>
              <a:t>‹#›</a:t>
            </a:fld>
            <a:endParaRPr kumimoji="1" lang="ja-JP" altLang="en-US"/>
          </a:p>
        </p:txBody>
      </p:sp>
    </p:spTree>
    <p:extLst>
      <p:ext uri="{BB962C8B-B14F-4D97-AF65-F5344CB8AC3E}">
        <p14:creationId xmlns:p14="http://schemas.microsoft.com/office/powerpoint/2010/main" val="2141573415"/>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9"/>
            <a:ext cx="7886700" cy="1325563"/>
          </a:xfrm>
          <a:prstGeom prst="rect">
            <a:avLst/>
          </a:prstGeo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629843"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3" y="2505075"/>
            <a:ext cx="3868340" cy="368458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a:xfrm>
            <a:off x="628651" y="6356354"/>
            <a:ext cx="2057400" cy="365125"/>
          </a:xfrm>
          <a:prstGeom prst="rect">
            <a:avLst/>
          </a:prstGeom>
        </p:spPr>
        <p:txBody>
          <a:bodyPr/>
          <a:lstStyle/>
          <a:p>
            <a:fld id="{00CEF24F-788B-49C7-8FE2-C1E9577FC249}" type="datetimeFigureOut">
              <a:rPr kumimoji="1" lang="ja-JP" altLang="en-US" smtClean="0"/>
              <a:t>2024/12/9</a:t>
            </a:fld>
            <a:endParaRPr kumimoji="1" lang="ja-JP" altLang="en-US"/>
          </a:p>
        </p:txBody>
      </p:sp>
      <p:sp>
        <p:nvSpPr>
          <p:cNvPr id="8" name="Footer Placeholder 7"/>
          <p:cNvSpPr>
            <a:spLocks noGrp="1"/>
          </p:cNvSpPr>
          <p:nvPr>
            <p:ph type="ftr" sz="quarter" idx="11"/>
          </p:nvPr>
        </p:nvSpPr>
        <p:spPr>
          <a:xfrm>
            <a:off x="3028951" y="6356354"/>
            <a:ext cx="308610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a:xfrm>
            <a:off x="6457951" y="6356354"/>
            <a:ext cx="2057400" cy="365125"/>
          </a:xfrm>
          <a:prstGeom prst="rect">
            <a:avLst/>
          </a:prstGeom>
        </p:spPr>
        <p:txBody>
          <a:bodyPr/>
          <a:lstStyle/>
          <a:p>
            <a:fld id="{89D7F62C-52DB-4F21-9B33-83867C1DCAF8}" type="slidenum">
              <a:rPr kumimoji="1" lang="ja-JP" altLang="en-US" smtClean="0"/>
              <a:t>‹#›</a:t>
            </a:fld>
            <a:endParaRPr kumimoji="1" lang="ja-JP" altLang="en-US"/>
          </a:p>
        </p:txBody>
      </p:sp>
    </p:spTree>
    <p:extLst>
      <p:ext uri="{BB962C8B-B14F-4D97-AF65-F5344CB8AC3E}">
        <p14:creationId xmlns:p14="http://schemas.microsoft.com/office/powerpoint/2010/main" val="3480792351"/>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9"/>
            <a:ext cx="7886700" cy="1325563"/>
          </a:xfrm>
          <a:prstGeom prst="rect">
            <a:avLst/>
          </a:prstGeom>
        </p:spPr>
        <p:txBody>
          <a:bodyPr/>
          <a:lstStyle/>
          <a:p>
            <a:r>
              <a:rPr lang="ja-JP" altLang="en-US"/>
              <a:t>マスター タイトルの書式設定</a:t>
            </a:r>
            <a:endParaRPr lang="en-US"/>
          </a:p>
        </p:txBody>
      </p:sp>
      <p:sp>
        <p:nvSpPr>
          <p:cNvPr id="3" name="Date Placeholder 2"/>
          <p:cNvSpPr>
            <a:spLocks noGrp="1"/>
          </p:cNvSpPr>
          <p:nvPr>
            <p:ph type="dt" sz="half" idx="10"/>
          </p:nvPr>
        </p:nvSpPr>
        <p:spPr>
          <a:xfrm>
            <a:off x="628651" y="6356354"/>
            <a:ext cx="2057400" cy="365125"/>
          </a:xfrm>
          <a:prstGeom prst="rect">
            <a:avLst/>
          </a:prstGeom>
        </p:spPr>
        <p:txBody>
          <a:bodyPr/>
          <a:lstStyle/>
          <a:p>
            <a:fld id="{00CEF24F-788B-49C7-8FE2-C1E9577FC249}" type="datetimeFigureOut">
              <a:rPr kumimoji="1" lang="ja-JP" altLang="en-US" smtClean="0"/>
              <a:t>2024/12/9</a:t>
            </a:fld>
            <a:endParaRPr kumimoji="1" lang="ja-JP" altLang="en-US"/>
          </a:p>
        </p:txBody>
      </p:sp>
      <p:sp>
        <p:nvSpPr>
          <p:cNvPr id="4" name="Footer Placeholder 3"/>
          <p:cNvSpPr>
            <a:spLocks noGrp="1"/>
          </p:cNvSpPr>
          <p:nvPr>
            <p:ph type="ftr" sz="quarter" idx="11"/>
          </p:nvPr>
        </p:nvSpPr>
        <p:spPr>
          <a:xfrm>
            <a:off x="3028951" y="6356354"/>
            <a:ext cx="3086100"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a:xfrm>
            <a:off x="6457951" y="6356354"/>
            <a:ext cx="2057400" cy="365125"/>
          </a:xfrm>
          <a:prstGeom prst="rect">
            <a:avLst/>
          </a:prstGeom>
        </p:spPr>
        <p:txBody>
          <a:bodyPr/>
          <a:lstStyle/>
          <a:p>
            <a:fld id="{89D7F62C-52DB-4F21-9B33-83867C1DCAF8}" type="slidenum">
              <a:rPr kumimoji="1" lang="ja-JP" altLang="en-US" smtClean="0"/>
              <a:t>‹#›</a:t>
            </a:fld>
            <a:endParaRPr kumimoji="1" lang="ja-JP" altLang="en-US"/>
          </a:p>
        </p:txBody>
      </p:sp>
    </p:spTree>
    <p:extLst>
      <p:ext uri="{BB962C8B-B14F-4D97-AF65-F5344CB8AC3E}">
        <p14:creationId xmlns:p14="http://schemas.microsoft.com/office/powerpoint/2010/main" val="3455425911"/>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1" y="6356354"/>
            <a:ext cx="2057400" cy="365125"/>
          </a:xfrm>
          <a:prstGeom prst="rect">
            <a:avLst/>
          </a:prstGeom>
        </p:spPr>
        <p:txBody>
          <a:bodyPr/>
          <a:lstStyle/>
          <a:p>
            <a:fld id="{00CEF24F-788B-49C7-8FE2-C1E9577FC249}" type="datetimeFigureOut">
              <a:rPr kumimoji="1" lang="ja-JP" altLang="en-US" smtClean="0"/>
              <a:t>2024/12/9</a:t>
            </a:fld>
            <a:endParaRPr kumimoji="1" lang="ja-JP" altLang="en-US"/>
          </a:p>
        </p:txBody>
      </p:sp>
      <p:sp>
        <p:nvSpPr>
          <p:cNvPr id="3" name="Footer Placeholder 2"/>
          <p:cNvSpPr>
            <a:spLocks noGrp="1"/>
          </p:cNvSpPr>
          <p:nvPr>
            <p:ph type="ftr" sz="quarter" idx="11"/>
          </p:nvPr>
        </p:nvSpPr>
        <p:spPr>
          <a:xfrm>
            <a:off x="3028951" y="6356354"/>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a:xfrm>
            <a:off x="6457951" y="6356354"/>
            <a:ext cx="2057400" cy="365125"/>
          </a:xfrm>
          <a:prstGeom prst="rect">
            <a:avLst/>
          </a:prstGeom>
        </p:spPr>
        <p:txBody>
          <a:bodyPr/>
          <a:lstStyle/>
          <a:p>
            <a:fld id="{89D7F62C-52DB-4F21-9B33-83867C1DCAF8}" type="slidenum">
              <a:rPr kumimoji="1" lang="ja-JP" altLang="en-US" smtClean="0"/>
              <a:t>‹#›</a:t>
            </a:fld>
            <a:endParaRPr kumimoji="1" lang="ja-JP" altLang="en-US"/>
          </a:p>
        </p:txBody>
      </p:sp>
    </p:spTree>
    <p:extLst>
      <p:ext uri="{BB962C8B-B14F-4D97-AF65-F5344CB8AC3E}">
        <p14:creationId xmlns:p14="http://schemas.microsoft.com/office/powerpoint/2010/main" val="3977955039"/>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9" cy="1600200"/>
          </a:xfrm>
          <a:prstGeom prst="rect">
            <a:avLst/>
          </a:prstGeom>
        </p:spPr>
        <p:txBody>
          <a:bodyPr anchor="b"/>
          <a:lstStyle>
            <a:lvl1pPr>
              <a:defRPr sz="2400"/>
            </a:lvl1pPr>
          </a:lstStyle>
          <a:p>
            <a:r>
              <a:rPr lang="ja-JP" altLang="en-US"/>
              <a:t>マスター タイトルの書式設定</a:t>
            </a:r>
            <a:endParaRPr lang="en-US"/>
          </a:p>
        </p:txBody>
      </p:sp>
      <p:sp>
        <p:nvSpPr>
          <p:cNvPr id="3" name="Content Placeholder 2"/>
          <p:cNvSpPr>
            <a:spLocks noGrp="1"/>
          </p:cNvSpPr>
          <p:nvPr>
            <p:ph idx="1"/>
          </p:nvPr>
        </p:nvSpPr>
        <p:spPr>
          <a:xfrm>
            <a:off x="3887391" y="987429"/>
            <a:ext cx="4629151"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29842" y="2057400"/>
            <a:ext cx="2949179"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a:xfrm>
            <a:off x="628651" y="6356354"/>
            <a:ext cx="2057400" cy="365125"/>
          </a:xfrm>
          <a:prstGeom prst="rect">
            <a:avLst/>
          </a:prstGeom>
        </p:spPr>
        <p:txBody>
          <a:bodyPr/>
          <a:lstStyle/>
          <a:p>
            <a:fld id="{00CEF24F-788B-49C7-8FE2-C1E9577FC249}" type="datetimeFigureOut">
              <a:rPr kumimoji="1" lang="ja-JP" altLang="en-US" smtClean="0"/>
              <a:t>2024/12/9</a:t>
            </a:fld>
            <a:endParaRPr kumimoji="1" lang="ja-JP" altLang="en-US"/>
          </a:p>
        </p:txBody>
      </p:sp>
      <p:sp>
        <p:nvSpPr>
          <p:cNvPr id="6" name="Footer Placeholder 5"/>
          <p:cNvSpPr>
            <a:spLocks noGrp="1"/>
          </p:cNvSpPr>
          <p:nvPr>
            <p:ph type="ftr" sz="quarter" idx="11"/>
          </p:nvPr>
        </p:nvSpPr>
        <p:spPr>
          <a:xfrm>
            <a:off x="3028951" y="6356354"/>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1" y="6356354"/>
            <a:ext cx="2057400" cy="365125"/>
          </a:xfrm>
          <a:prstGeom prst="rect">
            <a:avLst/>
          </a:prstGeom>
        </p:spPr>
        <p:txBody>
          <a:bodyPr/>
          <a:lstStyle/>
          <a:p>
            <a:fld id="{89D7F62C-52DB-4F21-9B33-83867C1DCAF8}" type="slidenum">
              <a:rPr kumimoji="1" lang="ja-JP" altLang="en-US" smtClean="0"/>
              <a:t>‹#›</a:t>
            </a:fld>
            <a:endParaRPr kumimoji="1" lang="ja-JP" altLang="en-US"/>
          </a:p>
        </p:txBody>
      </p:sp>
    </p:spTree>
    <p:extLst>
      <p:ext uri="{BB962C8B-B14F-4D97-AF65-F5344CB8AC3E}">
        <p14:creationId xmlns:p14="http://schemas.microsoft.com/office/powerpoint/2010/main" val="50181872"/>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9" cy="1600200"/>
          </a:xfrm>
          <a:prstGeom prst="rect">
            <a:avLst/>
          </a:prstGeom>
        </p:spPr>
        <p:txBody>
          <a:bodyPr anchor="b"/>
          <a:lstStyle>
            <a:lvl1pPr>
              <a:defRPr sz="24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3887391" y="987429"/>
            <a:ext cx="4629151" cy="4873625"/>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図を追加</a:t>
            </a:r>
            <a:endParaRPr lang="en-US"/>
          </a:p>
        </p:txBody>
      </p:sp>
      <p:sp>
        <p:nvSpPr>
          <p:cNvPr id="4" name="Text Placeholder 3"/>
          <p:cNvSpPr>
            <a:spLocks noGrp="1"/>
          </p:cNvSpPr>
          <p:nvPr>
            <p:ph type="body" sz="half" idx="2"/>
          </p:nvPr>
        </p:nvSpPr>
        <p:spPr>
          <a:xfrm>
            <a:off x="629842" y="2057400"/>
            <a:ext cx="2949179"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a:xfrm>
            <a:off x="628651" y="6356354"/>
            <a:ext cx="2057400" cy="365125"/>
          </a:xfrm>
          <a:prstGeom prst="rect">
            <a:avLst/>
          </a:prstGeom>
        </p:spPr>
        <p:txBody>
          <a:bodyPr/>
          <a:lstStyle/>
          <a:p>
            <a:fld id="{00CEF24F-788B-49C7-8FE2-C1E9577FC249}" type="datetimeFigureOut">
              <a:rPr kumimoji="1" lang="ja-JP" altLang="en-US" smtClean="0"/>
              <a:t>2024/12/9</a:t>
            </a:fld>
            <a:endParaRPr kumimoji="1" lang="ja-JP" altLang="en-US"/>
          </a:p>
        </p:txBody>
      </p:sp>
      <p:sp>
        <p:nvSpPr>
          <p:cNvPr id="6" name="Footer Placeholder 5"/>
          <p:cNvSpPr>
            <a:spLocks noGrp="1"/>
          </p:cNvSpPr>
          <p:nvPr>
            <p:ph type="ftr" sz="quarter" idx="11"/>
          </p:nvPr>
        </p:nvSpPr>
        <p:spPr>
          <a:xfrm>
            <a:off x="3028951" y="6356354"/>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1" y="6356354"/>
            <a:ext cx="2057400" cy="365125"/>
          </a:xfrm>
          <a:prstGeom prst="rect">
            <a:avLst/>
          </a:prstGeom>
        </p:spPr>
        <p:txBody>
          <a:bodyPr/>
          <a:lstStyle/>
          <a:p>
            <a:fld id="{89D7F62C-52DB-4F21-9B33-83867C1DCAF8}" type="slidenum">
              <a:rPr kumimoji="1" lang="ja-JP" altLang="en-US" smtClean="0"/>
              <a:t>‹#›</a:t>
            </a:fld>
            <a:endParaRPr kumimoji="1" lang="ja-JP" altLang="en-US"/>
          </a:p>
        </p:txBody>
      </p:sp>
    </p:spTree>
    <p:extLst>
      <p:ext uri="{BB962C8B-B14F-4D97-AF65-F5344CB8AC3E}">
        <p14:creationId xmlns:p14="http://schemas.microsoft.com/office/powerpoint/2010/main" val="1415394056"/>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9"/>
            <a:ext cx="7886700" cy="1325563"/>
          </a:xfrm>
          <a:prstGeom prst="rect">
            <a:avLst/>
          </a:prstGeom>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1" y="1825625"/>
            <a:ext cx="7886700" cy="4351338"/>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a:xfrm>
            <a:off x="628651" y="6356354"/>
            <a:ext cx="2057400" cy="365125"/>
          </a:xfrm>
          <a:prstGeom prst="rect">
            <a:avLst/>
          </a:prstGeom>
        </p:spPr>
        <p:txBody>
          <a:bodyPr/>
          <a:lstStyle/>
          <a:p>
            <a:fld id="{00CEF24F-788B-49C7-8FE2-C1E9577FC249}" type="datetimeFigureOut">
              <a:rPr kumimoji="1" lang="ja-JP" altLang="en-US" smtClean="0"/>
              <a:t>2024/12/9</a:t>
            </a:fld>
            <a:endParaRPr kumimoji="1" lang="ja-JP" altLang="en-US"/>
          </a:p>
        </p:txBody>
      </p:sp>
      <p:sp>
        <p:nvSpPr>
          <p:cNvPr id="5" name="Footer Placeholder 4"/>
          <p:cNvSpPr>
            <a:spLocks noGrp="1"/>
          </p:cNvSpPr>
          <p:nvPr>
            <p:ph type="ftr" sz="quarter" idx="11"/>
          </p:nvPr>
        </p:nvSpPr>
        <p:spPr>
          <a:xfrm>
            <a:off x="3028951" y="6356354"/>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1" y="6356354"/>
            <a:ext cx="2057400" cy="365125"/>
          </a:xfrm>
          <a:prstGeom prst="rect">
            <a:avLst/>
          </a:prstGeom>
        </p:spPr>
        <p:txBody>
          <a:bodyPr/>
          <a:lstStyle/>
          <a:p>
            <a:fld id="{89D7F62C-52DB-4F21-9B33-83867C1DCAF8}" type="slidenum">
              <a:rPr kumimoji="1" lang="ja-JP" altLang="en-US" smtClean="0"/>
              <a:t>‹#›</a:t>
            </a:fld>
            <a:endParaRPr kumimoji="1" lang="ja-JP" altLang="en-US"/>
          </a:p>
        </p:txBody>
      </p:sp>
    </p:spTree>
    <p:extLst>
      <p:ext uri="{BB962C8B-B14F-4D97-AF65-F5344CB8AC3E}">
        <p14:creationId xmlns:p14="http://schemas.microsoft.com/office/powerpoint/2010/main" val="3808969330"/>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a:prstGeom prst="rect">
            <a:avLst/>
          </a:prstGeo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1" y="365125"/>
            <a:ext cx="5800725" cy="5811838"/>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a:xfrm>
            <a:off x="628651" y="6356354"/>
            <a:ext cx="2057400" cy="365125"/>
          </a:xfrm>
          <a:prstGeom prst="rect">
            <a:avLst/>
          </a:prstGeom>
        </p:spPr>
        <p:txBody>
          <a:bodyPr/>
          <a:lstStyle/>
          <a:p>
            <a:fld id="{00CEF24F-788B-49C7-8FE2-C1E9577FC249}" type="datetimeFigureOut">
              <a:rPr kumimoji="1" lang="ja-JP" altLang="en-US" smtClean="0"/>
              <a:t>2024/12/9</a:t>
            </a:fld>
            <a:endParaRPr kumimoji="1" lang="ja-JP" altLang="en-US"/>
          </a:p>
        </p:txBody>
      </p:sp>
      <p:sp>
        <p:nvSpPr>
          <p:cNvPr id="5" name="Footer Placeholder 4"/>
          <p:cNvSpPr>
            <a:spLocks noGrp="1"/>
          </p:cNvSpPr>
          <p:nvPr>
            <p:ph type="ftr" sz="quarter" idx="11"/>
          </p:nvPr>
        </p:nvSpPr>
        <p:spPr>
          <a:xfrm>
            <a:off x="3028951" y="6356354"/>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1" y="6356354"/>
            <a:ext cx="2057400" cy="365125"/>
          </a:xfrm>
          <a:prstGeom prst="rect">
            <a:avLst/>
          </a:prstGeom>
        </p:spPr>
        <p:txBody>
          <a:bodyPr/>
          <a:lstStyle/>
          <a:p>
            <a:fld id="{89D7F62C-52DB-4F21-9B33-83867C1DCAF8}" type="slidenum">
              <a:rPr kumimoji="1" lang="ja-JP" altLang="en-US" smtClean="0"/>
              <a:t>‹#›</a:t>
            </a:fld>
            <a:endParaRPr kumimoji="1" lang="ja-JP" altLang="en-US"/>
          </a:p>
        </p:txBody>
      </p:sp>
    </p:spTree>
    <p:extLst>
      <p:ext uri="{BB962C8B-B14F-4D97-AF65-F5344CB8AC3E}">
        <p14:creationId xmlns:p14="http://schemas.microsoft.com/office/powerpoint/2010/main" val="2217948959"/>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3970" name="Rectangle 2"/>
          <p:cNvSpPr>
            <a:spLocks noGrp="1" noChangeArrowheads="1"/>
          </p:cNvSpPr>
          <p:nvPr>
            <p:ph type="ctrTitle"/>
          </p:nvPr>
        </p:nvSpPr>
        <p:spPr>
          <a:xfrm>
            <a:off x="685800" y="1958979"/>
            <a:ext cx="7772400" cy="1470025"/>
          </a:xfrm>
        </p:spPr>
        <p:txBody>
          <a:bodyPr/>
          <a:lstStyle>
            <a:lvl1pPr>
              <a:defRPr sz="4000"/>
            </a:lvl1pPr>
          </a:lstStyle>
          <a:p>
            <a:pPr lvl="0"/>
            <a:r>
              <a:rPr lang="ja-JP" altLang="en-US" noProof="0"/>
              <a:t>マスタ タイトルの書式設定</a:t>
            </a:r>
          </a:p>
        </p:txBody>
      </p:sp>
    </p:spTree>
    <p:extLst>
      <p:ext uri="{BB962C8B-B14F-4D97-AF65-F5344CB8AC3E}">
        <p14:creationId xmlns:p14="http://schemas.microsoft.com/office/powerpoint/2010/main" val="20758012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2539965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p>
            <a:r>
              <a:rPr lang="ja-JP" altLang="en-US"/>
              <a:t>マスター タイトルの書式設定</a:t>
            </a:r>
          </a:p>
        </p:txBody>
      </p:sp>
      <p:sp>
        <p:nvSpPr>
          <p:cNvPr id="3" name="コンテンツ プレースホルダー 2"/>
          <p:cNvSpPr>
            <a:spLocks noGrp="1"/>
          </p:cNvSpPr>
          <p:nvPr>
            <p:ph idx="1"/>
          </p:nvPr>
        </p:nvSpPr>
        <p:spPr>
          <a:xfrm>
            <a:off x="457200" y="1600204"/>
            <a:ext cx="8229600" cy="4525963"/>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a:xfrm>
            <a:off x="457200" y="6356354"/>
            <a:ext cx="2133600" cy="365125"/>
          </a:xfrm>
          <a:prstGeom prst="rect">
            <a:avLst/>
          </a:prstGeom>
        </p:spPr>
        <p:txBody>
          <a:bodyPr/>
          <a:lstStyle>
            <a:lvl1pPr>
              <a:defRPr/>
            </a:lvl1pPr>
          </a:lstStyle>
          <a:p>
            <a:pPr>
              <a:defRPr/>
            </a:pPr>
            <a:fld id="{4D185B58-A1F0-4091-B103-41FD2672F668}" type="datetimeFigureOut">
              <a:rPr lang="ja-JP" altLang="en-US"/>
              <a:pPr>
                <a:defRPr/>
              </a:pPr>
              <a:t>2024/12/9</a:t>
            </a:fld>
            <a:endParaRPr lang="ja-JP" altLang="en-US"/>
          </a:p>
        </p:txBody>
      </p:sp>
      <p:sp>
        <p:nvSpPr>
          <p:cNvPr id="5" name="フッター プレースホルダー 4"/>
          <p:cNvSpPr>
            <a:spLocks noGrp="1"/>
          </p:cNvSpPr>
          <p:nvPr>
            <p:ph type="ftr" sz="quarter" idx="11"/>
          </p:nvPr>
        </p:nvSpPr>
        <p:spPr>
          <a:xfrm>
            <a:off x="3124200" y="6356354"/>
            <a:ext cx="2895600" cy="365125"/>
          </a:xfrm>
          <a:prstGeom prst="rect">
            <a:avLst/>
          </a:prstGeom>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a:xfrm>
            <a:off x="6553200" y="6356354"/>
            <a:ext cx="2133600" cy="365125"/>
          </a:xfrm>
          <a:prstGeom prst="rect">
            <a:avLst/>
          </a:prstGeom>
        </p:spPr>
        <p:txBody>
          <a:bodyPr/>
          <a:lstStyle>
            <a:lvl1pPr>
              <a:defRPr/>
            </a:lvl1pPr>
          </a:lstStyle>
          <a:p>
            <a:pPr>
              <a:defRPr/>
            </a:pPr>
            <a:fld id="{F4C24B47-2773-4B8E-B288-61001A76DFE7}" type="slidenum">
              <a:rPr lang="ja-JP" altLang="en-US"/>
              <a:pPr>
                <a:defRPr/>
              </a:pPr>
              <a:t>‹#›</a:t>
            </a:fld>
            <a:endParaRPr lang="ja-JP" altLang="en-US"/>
          </a:p>
        </p:txBody>
      </p:sp>
    </p:spTree>
    <p:extLst>
      <p:ext uri="{BB962C8B-B14F-4D97-AF65-F5344CB8AC3E}">
        <p14:creationId xmlns:p14="http://schemas.microsoft.com/office/powerpoint/2010/main" val="7140596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a:xfrm>
            <a:off x="457200" y="1600204"/>
            <a:ext cx="8229600" cy="4525963"/>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7502072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4"/>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ja-JP" altLang="en-US"/>
              <a:t>マスター テキストの書式設定</a:t>
            </a:r>
          </a:p>
        </p:txBody>
      </p:sp>
    </p:spTree>
    <p:extLst>
      <p:ext uri="{BB962C8B-B14F-4D97-AF65-F5344CB8AC3E}">
        <p14:creationId xmlns:p14="http://schemas.microsoft.com/office/powerpoint/2010/main" val="192913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57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0298781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4870663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42460136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5763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11375628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26125301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1600204"/>
            <a:ext cx="8229600" cy="4525963"/>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605623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131763"/>
            <a:ext cx="2057400" cy="59944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131763"/>
            <a:ext cx="6019800" cy="5994400"/>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913107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日付プレースホルダー 3"/>
          <p:cNvSpPr>
            <a:spLocks noGrp="1"/>
          </p:cNvSpPr>
          <p:nvPr>
            <p:ph type="dt" sz="half" idx="10"/>
          </p:nvPr>
        </p:nvSpPr>
        <p:spPr>
          <a:xfrm>
            <a:off x="457200" y="6356354"/>
            <a:ext cx="2133600" cy="365125"/>
          </a:xfrm>
          <a:prstGeom prst="rect">
            <a:avLst/>
          </a:prstGeom>
        </p:spPr>
        <p:txBody>
          <a:bodyPr/>
          <a:lstStyle>
            <a:lvl1pPr>
              <a:defRPr/>
            </a:lvl1pPr>
          </a:lstStyle>
          <a:p>
            <a:pPr>
              <a:defRPr/>
            </a:pPr>
            <a:fld id="{39CA60D6-2B68-40C6-B0EE-F9EF7247F189}" type="datetimeFigureOut">
              <a:rPr lang="ja-JP" altLang="en-US"/>
              <a:pPr>
                <a:defRPr/>
              </a:pPr>
              <a:t>2024/12/9</a:t>
            </a:fld>
            <a:endParaRPr lang="ja-JP" altLang="en-US"/>
          </a:p>
        </p:txBody>
      </p:sp>
      <p:sp>
        <p:nvSpPr>
          <p:cNvPr id="5" name="フッター プレースホルダー 4"/>
          <p:cNvSpPr>
            <a:spLocks noGrp="1"/>
          </p:cNvSpPr>
          <p:nvPr>
            <p:ph type="ftr" sz="quarter" idx="11"/>
          </p:nvPr>
        </p:nvSpPr>
        <p:spPr>
          <a:xfrm>
            <a:off x="3124200" y="6356354"/>
            <a:ext cx="2895600" cy="365125"/>
          </a:xfrm>
          <a:prstGeom prst="rect">
            <a:avLst/>
          </a:prstGeom>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a:xfrm>
            <a:off x="6553200" y="6356354"/>
            <a:ext cx="2133600" cy="365125"/>
          </a:xfrm>
          <a:prstGeom prst="rect">
            <a:avLst/>
          </a:prstGeom>
        </p:spPr>
        <p:txBody>
          <a:bodyPr/>
          <a:lstStyle>
            <a:lvl1pPr>
              <a:defRPr/>
            </a:lvl1pPr>
          </a:lstStyle>
          <a:p>
            <a:pPr>
              <a:defRPr/>
            </a:pPr>
            <a:fld id="{5FF6878C-DFB2-498C-89B8-94B76DA86A7B}" type="slidenum">
              <a:rPr lang="ja-JP" altLang="en-US"/>
              <a:pPr>
                <a:defRPr/>
              </a:pPr>
              <a:t>‹#›</a:t>
            </a:fld>
            <a:endParaRPr lang="ja-JP" altLang="en-US"/>
          </a:p>
        </p:txBody>
      </p:sp>
    </p:spTree>
    <p:extLst>
      <p:ext uri="{BB962C8B-B14F-4D97-AF65-F5344CB8AC3E}">
        <p14:creationId xmlns:p14="http://schemas.microsoft.com/office/powerpoint/2010/main" val="12835275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457200" y="131763"/>
            <a:ext cx="8229600" cy="5994400"/>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9572103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fourObj" preserve="1">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841376" y="131763"/>
            <a:ext cx="7618413" cy="417512"/>
          </a:xfrm>
        </p:spPr>
        <p:txBody>
          <a:bodyPr/>
          <a:lstStyle/>
          <a:p>
            <a:r>
              <a:rPr lang="ja-JP" altLang="en-US"/>
              <a:t>マスター タイトルの書式設定</a:t>
            </a:r>
          </a:p>
        </p:txBody>
      </p:sp>
      <p:sp>
        <p:nvSpPr>
          <p:cNvPr id="3" name="コンテンツ プレースホルダー 2"/>
          <p:cNvSpPr>
            <a:spLocks noGrp="1"/>
          </p:cNvSpPr>
          <p:nvPr>
            <p:ph sz="quarter" idx="1"/>
          </p:nvPr>
        </p:nvSpPr>
        <p:spPr>
          <a:xfrm>
            <a:off x="457200" y="1600200"/>
            <a:ext cx="4038600" cy="218598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quarter" idx="2"/>
          </p:nvPr>
        </p:nvSpPr>
        <p:spPr>
          <a:xfrm>
            <a:off x="4648200" y="1600200"/>
            <a:ext cx="4038600" cy="218598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ー 4"/>
          <p:cNvSpPr>
            <a:spLocks noGrp="1"/>
          </p:cNvSpPr>
          <p:nvPr>
            <p:ph sz="quarter" idx="3"/>
          </p:nvPr>
        </p:nvSpPr>
        <p:spPr>
          <a:xfrm>
            <a:off x="457200" y="3938592"/>
            <a:ext cx="4038600" cy="2187575"/>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ー 5"/>
          <p:cNvSpPr>
            <a:spLocks noGrp="1"/>
          </p:cNvSpPr>
          <p:nvPr>
            <p:ph sz="quarter" idx="4"/>
          </p:nvPr>
        </p:nvSpPr>
        <p:spPr>
          <a:xfrm>
            <a:off x="4648200" y="3938592"/>
            <a:ext cx="4038600" cy="2187575"/>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9399514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600200"/>
            <a:ext cx="8229600" cy="4525963"/>
          </a:xfrm>
          <a:prstGeom prst="rect">
            <a:avLst/>
          </a:prstGeo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タイトル 4"/>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37944370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857250" y="109538"/>
            <a:ext cx="7828756"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a:t>マスター タイトルの書式設定</a:t>
            </a:r>
          </a:p>
        </p:txBody>
      </p:sp>
    </p:spTree>
    <p:extLst>
      <p:ext uri="{BB962C8B-B14F-4D97-AF65-F5344CB8AC3E}">
        <p14:creationId xmlns:p14="http://schemas.microsoft.com/office/powerpoint/2010/main" val="17587360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4069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タイトルと&#10;縦書きテキスト">
    <p:spTree>
      <p:nvGrpSpPr>
        <p:cNvPr id="1" name=""/>
        <p:cNvGrpSpPr/>
        <p:nvPr/>
      </p:nvGrpSpPr>
      <p:grpSpPr>
        <a:xfrm>
          <a:off x="0" y="0"/>
          <a:ext cx="0" cy="0"/>
          <a:chOff x="0" y="0"/>
          <a:chExt cx="0" cy="0"/>
        </a:xfrm>
      </p:grpSpPr>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title"/>
          </p:nvPr>
        </p:nvSpPr>
        <p:spPr bwMode="auto">
          <a:xfrm>
            <a:off x="857250" y="109538"/>
            <a:ext cx="7828756"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a:t>マスター タイトルの書式設定</a:t>
            </a:r>
          </a:p>
        </p:txBody>
      </p:sp>
    </p:spTree>
    <p:extLst>
      <p:ext uri="{BB962C8B-B14F-4D97-AF65-F5344CB8AC3E}">
        <p14:creationId xmlns:p14="http://schemas.microsoft.com/office/powerpoint/2010/main" val="9063019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600200"/>
            <a:ext cx="8229600" cy="4525963"/>
          </a:xfrm>
          <a:prstGeom prst="rect">
            <a:avLst/>
          </a:prstGeo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タイトル 4"/>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12836151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857250" y="109538"/>
            <a:ext cx="7828756"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a:t>マスター タイトルの書式設定</a:t>
            </a:r>
          </a:p>
        </p:txBody>
      </p:sp>
    </p:spTree>
    <p:extLst>
      <p:ext uri="{BB962C8B-B14F-4D97-AF65-F5344CB8AC3E}">
        <p14:creationId xmlns:p14="http://schemas.microsoft.com/office/powerpoint/2010/main" val="11689649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28698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タイトルと&#10;縦書きテキスト">
    <p:spTree>
      <p:nvGrpSpPr>
        <p:cNvPr id="1" name=""/>
        <p:cNvGrpSpPr/>
        <p:nvPr/>
      </p:nvGrpSpPr>
      <p:grpSpPr>
        <a:xfrm>
          <a:off x="0" y="0"/>
          <a:ext cx="0" cy="0"/>
          <a:chOff x="0" y="0"/>
          <a:chExt cx="0" cy="0"/>
        </a:xfrm>
      </p:grpSpPr>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title"/>
          </p:nvPr>
        </p:nvSpPr>
        <p:spPr bwMode="auto">
          <a:xfrm>
            <a:off x="857250" y="109538"/>
            <a:ext cx="7828756"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a:t>マスター タイトルの書式設定</a:t>
            </a:r>
          </a:p>
        </p:txBody>
      </p:sp>
    </p:spTree>
    <p:extLst>
      <p:ext uri="{BB962C8B-B14F-4D97-AF65-F5344CB8AC3E}">
        <p14:creationId xmlns:p14="http://schemas.microsoft.com/office/powerpoint/2010/main" val="394493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57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a:xfrm>
            <a:off x="457200" y="6356354"/>
            <a:ext cx="2133600" cy="365125"/>
          </a:xfrm>
          <a:prstGeom prst="rect">
            <a:avLst/>
          </a:prstGeom>
        </p:spPr>
        <p:txBody>
          <a:bodyPr/>
          <a:lstStyle>
            <a:lvl1pPr>
              <a:defRPr/>
            </a:lvl1pPr>
          </a:lstStyle>
          <a:p>
            <a:pPr>
              <a:defRPr/>
            </a:pPr>
            <a:fld id="{BE23F908-F373-4638-A85F-93D580CF62CA}" type="datetimeFigureOut">
              <a:rPr lang="ja-JP" altLang="en-US"/>
              <a:pPr>
                <a:defRPr/>
              </a:pPr>
              <a:t>2024/12/9</a:t>
            </a:fld>
            <a:endParaRPr lang="ja-JP" altLang="en-US"/>
          </a:p>
        </p:txBody>
      </p:sp>
      <p:sp>
        <p:nvSpPr>
          <p:cNvPr id="6" name="フッター プレースホルダー 5"/>
          <p:cNvSpPr>
            <a:spLocks noGrp="1"/>
          </p:cNvSpPr>
          <p:nvPr>
            <p:ph type="ftr" sz="quarter" idx="11"/>
          </p:nvPr>
        </p:nvSpPr>
        <p:spPr>
          <a:xfrm>
            <a:off x="3124200" y="6356354"/>
            <a:ext cx="2895600" cy="365125"/>
          </a:xfrm>
          <a:prstGeom prst="rect">
            <a:avLst/>
          </a:prstGeom>
        </p:spPr>
        <p:txBody>
          <a:bodyPr/>
          <a:lstStyle>
            <a:lvl1pPr>
              <a:defRPr/>
            </a:lvl1pPr>
          </a:lstStyle>
          <a:p>
            <a:pPr>
              <a:defRPr/>
            </a:pPr>
            <a:endParaRPr lang="ja-JP" altLang="en-US"/>
          </a:p>
        </p:txBody>
      </p:sp>
      <p:sp>
        <p:nvSpPr>
          <p:cNvPr id="7" name="スライド番号プレースホルダー 6"/>
          <p:cNvSpPr>
            <a:spLocks noGrp="1"/>
          </p:cNvSpPr>
          <p:nvPr>
            <p:ph type="sldNum" sz="quarter" idx="12"/>
          </p:nvPr>
        </p:nvSpPr>
        <p:spPr>
          <a:xfrm>
            <a:off x="6553200" y="6356354"/>
            <a:ext cx="2133600" cy="365125"/>
          </a:xfrm>
          <a:prstGeom prst="rect">
            <a:avLst/>
          </a:prstGeom>
        </p:spPr>
        <p:txBody>
          <a:bodyPr/>
          <a:lstStyle>
            <a:lvl1pPr>
              <a:defRPr/>
            </a:lvl1pPr>
          </a:lstStyle>
          <a:p>
            <a:pPr>
              <a:defRPr/>
            </a:pPr>
            <a:fld id="{ECCBC395-C400-4BA5-8EBD-96AFB9EE2E28}" type="slidenum">
              <a:rPr lang="ja-JP" altLang="en-US"/>
              <a:pPr>
                <a:defRPr/>
              </a:pPr>
              <a:t>‹#›</a:t>
            </a:fld>
            <a:endParaRPr lang="ja-JP" altLang="en-US"/>
          </a:p>
        </p:txBody>
      </p:sp>
    </p:spTree>
    <p:extLst>
      <p:ext uri="{BB962C8B-B14F-4D97-AF65-F5344CB8AC3E}">
        <p14:creationId xmlns:p14="http://schemas.microsoft.com/office/powerpoint/2010/main" val="28820875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6445990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600204"/>
            <a:ext cx="8229600" cy="4525963"/>
          </a:xfrm>
          <a:prstGeom prst="rect">
            <a:avLst/>
          </a:prstGeo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タイトル 4"/>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27329589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タイトルと&#10;縦書きテキスト">
    <p:spTree>
      <p:nvGrpSpPr>
        <p:cNvPr id="1" name=""/>
        <p:cNvGrpSpPr/>
        <p:nvPr/>
      </p:nvGrpSpPr>
      <p:grpSpPr>
        <a:xfrm>
          <a:off x="0" y="0"/>
          <a:ext cx="0" cy="0"/>
          <a:chOff x="0" y="0"/>
          <a:chExt cx="0" cy="0"/>
        </a:xfrm>
      </p:grpSpPr>
      <p:sp>
        <p:nvSpPr>
          <p:cNvPr id="3" name="縦書きテキスト プレースホルダー 2"/>
          <p:cNvSpPr>
            <a:spLocks noGrp="1"/>
          </p:cNvSpPr>
          <p:nvPr>
            <p:ph type="body" orient="vert" idx="1"/>
          </p:nvPr>
        </p:nvSpPr>
        <p:spPr>
          <a:xfrm>
            <a:off x="457200" y="1600204"/>
            <a:ext cx="8229600" cy="4525963"/>
          </a:xfrm>
          <a:prstGeom prst="rect">
            <a:avLst/>
          </a:prstGeom>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title"/>
          </p:nvPr>
        </p:nvSpPr>
        <p:spPr bwMode="auto">
          <a:xfrm>
            <a:off x="857250" y="109538"/>
            <a:ext cx="7828756"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a:t>マスター タイトルの書式設定</a:t>
            </a:r>
          </a:p>
        </p:txBody>
      </p:sp>
    </p:spTree>
    <p:extLst>
      <p:ext uri="{BB962C8B-B14F-4D97-AF65-F5344CB8AC3E}">
        <p14:creationId xmlns:p14="http://schemas.microsoft.com/office/powerpoint/2010/main" val="394469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a:xfrm>
            <a:off x="457200" y="6356354"/>
            <a:ext cx="2133600" cy="365125"/>
          </a:xfrm>
          <a:prstGeom prst="rect">
            <a:avLst/>
          </a:prstGeom>
        </p:spPr>
        <p:txBody>
          <a:bodyPr/>
          <a:lstStyle>
            <a:lvl1pPr>
              <a:defRPr/>
            </a:lvl1pPr>
          </a:lstStyle>
          <a:p>
            <a:pPr>
              <a:defRPr/>
            </a:pPr>
            <a:fld id="{8EFEB186-BD9B-4E0D-94C3-96BE74BB1174}" type="datetimeFigureOut">
              <a:rPr lang="ja-JP" altLang="en-US"/>
              <a:pPr>
                <a:defRPr/>
              </a:pPr>
              <a:t>2024/12/9</a:t>
            </a:fld>
            <a:endParaRPr lang="ja-JP" altLang="en-US"/>
          </a:p>
        </p:txBody>
      </p:sp>
      <p:sp>
        <p:nvSpPr>
          <p:cNvPr id="8" name="フッター プレースホルダー 7"/>
          <p:cNvSpPr>
            <a:spLocks noGrp="1"/>
          </p:cNvSpPr>
          <p:nvPr>
            <p:ph type="ftr" sz="quarter" idx="11"/>
          </p:nvPr>
        </p:nvSpPr>
        <p:spPr>
          <a:xfrm>
            <a:off x="3124200" y="6356354"/>
            <a:ext cx="2895600" cy="365125"/>
          </a:xfrm>
          <a:prstGeom prst="rect">
            <a:avLst/>
          </a:prstGeom>
        </p:spPr>
        <p:txBody>
          <a:bodyPr/>
          <a:lstStyle>
            <a:lvl1pPr>
              <a:defRPr/>
            </a:lvl1pPr>
          </a:lstStyle>
          <a:p>
            <a:pPr>
              <a:defRPr/>
            </a:pPr>
            <a:endParaRPr lang="ja-JP" altLang="en-US"/>
          </a:p>
        </p:txBody>
      </p:sp>
      <p:sp>
        <p:nvSpPr>
          <p:cNvPr id="9" name="スライド番号プレースホルダー 8"/>
          <p:cNvSpPr>
            <a:spLocks noGrp="1"/>
          </p:cNvSpPr>
          <p:nvPr>
            <p:ph type="sldNum" sz="quarter" idx="12"/>
          </p:nvPr>
        </p:nvSpPr>
        <p:spPr>
          <a:xfrm>
            <a:off x="6553200" y="6356354"/>
            <a:ext cx="2133600" cy="365125"/>
          </a:xfrm>
          <a:prstGeom prst="rect">
            <a:avLst/>
          </a:prstGeom>
        </p:spPr>
        <p:txBody>
          <a:bodyPr/>
          <a:lstStyle>
            <a:lvl1pPr>
              <a:defRPr/>
            </a:lvl1pPr>
          </a:lstStyle>
          <a:p>
            <a:pPr>
              <a:defRPr/>
            </a:pPr>
            <a:fld id="{D9664C6F-474C-4666-BA14-56A7C2B52252}" type="slidenum">
              <a:rPr lang="ja-JP" altLang="en-US"/>
              <a:pPr>
                <a:defRPr/>
              </a:pPr>
              <a:t>‹#›</a:t>
            </a:fld>
            <a:endParaRPr lang="ja-JP" altLang="en-US"/>
          </a:p>
        </p:txBody>
      </p:sp>
    </p:spTree>
    <p:extLst>
      <p:ext uri="{BB962C8B-B14F-4D97-AF65-F5344CB8AC3E}">
        <p14:creationId xmlns:p14="http://schemas.microsoft.com/office/powerpoint/2010/main" val="353855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p>
            <a:r>
              <a:rPr lang="ja-JP" altLang="en-US"/>
              <a:t>マスター タイトルの書式設定</a:t>
            </a:r>
          </a:p>
        </p:txBody>
      </p:sp>
      <p:sp>
        <p:nvSpPr>
          <p:cNvPr id="3" name="日付プレースホルダー 2"/>
          <p:cNvSpPr>
            <a:spLocks noGrp="1"/>
          </p:cNvSpPr>
          <p:nvPr>
            <p:ph type="dt" sz="half" idx="10"/>
          </p:nvPr>
        </p:nvSpPr>
        <p:spPr>
          <a:xfrm>
            <a:off x="457200" y="6356354"/>
            <a:ext cx="2133600" cy="365125"/>
          </a:xfrm>
          <a:prstGeom prst="rect">
            <a:avLst/>
          </a:prstGeom>
        </p:spPr>
        <p:txBody>
          <a:bodyPr/>
          <a:lstStyle>
            <a:lvl1pPr>
              <a:defRPr/>
            </a:lvl1pPr>
          </a:lstStyle>
          <a:p>
            <a:pPr>
              <a:defRPr/>
            </a:pPr>
            <a:fld id="{F0F81C96-F0A2-477B-85DD-28216739CE8B}" type="datetimeFigureOut">
              <a:rPr lang="ja-JP" altLang="en-US"/>
              <a:pPr>
                <a:defRPr/>
              </a:pPr>
              <a:t>2024/12/9</a:t>
            </a:fld>
            <a:endParaRPr lang="ja-JP" altLang="en-US"/>
          </a:p>
        </p:txBody>
      </p:sp>
      <p:sp>
        <p:nvSpPr>
          <p:cNvPr id="4" name="フッター プレースホルダー 3"/>
          <p:cNvSpPr>
            <a:spLocks noGrp="1"/>
          </p:cNvSpPr>
          <p:nvPr>
            <p:ph type="ftr" sz="quarter" idx="11"/>
          </p:nvPr>
        </p:nvSpPr>
        <p:spPr>
          <a:xfrm>
            <a:off x="3124200" y="6356354"/>
            <a:ext cx="2895600" cy="365125"/>
          </a:xfrm>
          <a:prstGeom prst="rect">
            <a:avLst/>
          </a:prstGeom>
        </p:spPr>
        <p:txBody>
          <a:bodyPr/>
          <a:lstStyle>
            <a:lvl1pPr>
              <a:defRPr/>
            </a:lvl1pPr>
          </a:lstStyle>
          <a:p>
            <a:pPr>
              <a:defRPr/>
            </a:pPr>
            <a:endParaRPr lang="ja-JP" altLang="en-US"/>
          </a:p>
        </p:txBody>
      </p:sp>
      <p:sp>
        <p:nvSpPr>
          <p:cNvPr id="5" name="スライド番号プレースホルダー 4"/>
          <p:cNvSpPr>
            <a:spLocks noGrp="1"/>
          </p:cNvSpPr>
          <p:nvPr>
            <p:ph type="sldNum" sz="quarter" idx="12"/>
          </p:nvPr>
        </p:nvSpPr>
        <p:spPr>
          <a:xfrm>
            <a:off x="6553200" y="6356354"/>
            <a:ext cx="2133600" cy="365125"/>
          </a:xfrm>
          <a:prstGeom prst="rect">
            <a:avLst/>
          </a:prstGeom>
        </p:spPr>
        <p:txBody>
          <a:bodyPr/>
          <a:lstStyle>
            <a:lvl1pPr>
              <a:defRPr/>
            </a:lvl1pPr>
          </a:lstStyle>
          <a:p>
            <a:pPr>
              <a:defRPr/>
            </a:pPr>
            <a:fld id="{81D75266-FA56-4F49-84DF-F0228D9A6876}" type="slidenum">
              <a:rPr lang="ja-JP" altLang="en-US"/>
              <a:pPr>
                <a:defRPr/>
              </a:pPr>
              <a:t>‹#›</a:t>
            </a:fld>
            <a:endParaRPr lang="ja-JP" altLang="en-US"/>
          </a:p>
        </p:txBody>
      </p:sp>
    </p:spTree>
    <p:extLst>
      <p:ext uri="{BB962C8B-B14F-4D97-AF65-F5344CB8AC3E}">
        <p14:creationId xmlns:p14="http://schemas.microsoft.com/office/powerpoint/2010/main" val="367801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038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50"/>
            <a:ext cx="3008313" cy="1162050"/>
          </a:xfrm>
          <a:prstGeom prst="rect">
            <a:avLst/>
          </a:prstGeo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a:xfrm>
            <a:off x="457200" y="6356354"/>
            <a:ext cx="2133600" cy="365125"/>
          </a:xfrm>
          <a:prstGeom prst="rect">
            <a:avLst/>
          </a:prstGeom>
        </p:spPr>
        <p:txBody>
          <a:bodyPr/>
          <a:lstStyle>
            <a:lvl1pPr>
              <a:defRPr/>
            </a:lvl1pPr>
          </a:lstStyle>
          <a:p>
            <a:pPr>
              <a:defRPr/>
            </a:pPr>
            <a:fld id="{483FBBA7-233A-4311-9BCF-F2B2D1A08019}" type="datetimeFigureOut">
              <a:rPr lang="ja-JP" altLang="en-US"/>
              <a:pPr>
                <a:defRPr/>
              </a:pPr>
              <a:t>2024/12/9</a:t>
            </a:fld>
            <a:endParaRPr lang="ja-JP" altLang="en-US"/>
          </a:p>
        </p:txBody>
      </p:sp>
      <p:sp>
        <p:nvSpPr>
          <p:cNvPr id="6" name="フッター プレースホルダー 5"/>
          <p:cNvSpPr>
            <a:spLocks noGrp="1"/>
          </p:cNvSpPr>
          <p:nvPr>
            <p:ph type="ftr" sz="quarter" idx="11"/>
          </p:nvPr>
        </p:nvSpPr>
        <p:spPr>
          <a:xfrm>
            <a:off x="3124200" y="6356354"/>
            <a:ext cx="2895600" cy="365125"/>
          </a:xfrm>
          <a:prstGeom prst="rect">
            <a:avLst/>
          </a:prstGeom>
        </p:spPr>
        <p:txBody>
          <a:bodyPr/>
          <a:lstStyle>
            <a:lvl1pPr>
              <a:defRPr/>
            </a:lvl1pPr>
          </a:lstStyle>
          <a:p>
            <a:pPr>
              <a:defRPr/>
            </a:pPr>
            <a:endParaRPr lang="ja-JP" altLang="en-US"/>
          </a:p>
        </p:txBody>
      </p:sp>
      <p:sp>
        <p:nvSpPr>
          <p:cNvPr id="7" name="スライド番号プレースホルダー 6"/>
          <p:cNvSpPr>
            <a:spLocks noGrp="1"/>
          </p:cNvSpPr>
          <p:nvPr>
            <p:ph type="sldNum" sz="quarter" idx="12"/>
          </p:nvPr>
        </p:nvSpPr>
        <p:spPr>
          <a:xfrm>
            <a:off x="6553200" y="6356354"/>
            <a:ext cx="2133600" cy="365125"/>
          </a:xfrm>
          <a:prstGeom prst="rect">
            <a:avLst/>
          </a:prstGeom>
        </p:spPr>
        <p:txBody>
          <a:bodyPr/>
          <a:lstStyle>
            <a:lvl1pPr>
              <a:defRPr/>
            </a:lvl1pPr>
          </a:lstStyle>
          <a:p>
            <a:pPr>
              <a:defRPr/>
            </a:pPr>
            <a:fld id="{A74319D4-380C-44AF-A759-5101F0FE85BE}" type="slidenum">
              <a:rPr lang="ja-JP" altLang="en-US"/>
              <a:pPr>
                <a:defRPr/>
              </a:pPr>
              <a:t>‹#›</a:t>
            </a:fld>
            <a:endParaRPr lang="ja-JP" altLang="en-US"/>
          </a:p>
        </p:txBody>
      </p:sp>
    </p:spTree>
    <p:extLst>
      <p:ext uri="{BB962C8B-B14F-4D97-AF65-F5344CB8AC3E}">
        <p14:creationId xmlns:p14="http://schemas.microsoft.com/office/powerpoint/2010/main" val="32184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2.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4.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4.xml"/><Relationship Id="rId7" Type="http://schemas.openxmlformats.org/officeDocument/2006/relationships/image" Target="../media/image4.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image" Target="../media/image3.png"/><Relationship Id="rId5" Type="http://schemas.openxmlformats.org/officeDocument/2006/relationships/theme" Target="../theme/theme5.xml"/><Relationship Id="rId4"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8.xml"/><Relationship Id="rId7" Type="http://schemas.openxmlformats.org/officeDocument/2006/relationships/image" Target="../media/image4.png"/><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image" Target="../media/image3.png"/><Relationship Id="rId5" Type="http://schemas.openxmlformats.org/officeDocument/2006/relationships/theme" Target="../theme/theme6.xml"/><Relationship Id="rId4"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5" Type="http://schemas.openxmlformats.org/officeDocument/2006/relationships/image" Target="../media/image2.pn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446588"/>
            <a:ext cx="9144000" cy="215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1"/>
          <p:cNvSpPr txBox="1">
            <a:spLocks noChangeArrowheads="1"/>
          </p:cNvSpPr>
          <p:nvPr/>
        </p:nvSpPr>
        <p:spPr bwMode="auto">
          <a:xfrm>
            <a:off x="139702" y="6237288"/>
            <a:ext cx="35687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lnSpc>
                <a:spcPct val="70000"/>
              </a:lnSpc>
              <a:spcBef>
                <a:spcPct val="50000"/>
              </a:spcBef>
              <a:buFontTx/>
              <a:buNone/>
              <a:defRPr/>
            </a:pPr>
            <a:r>
              <a:rPr lang="en-US" altLang="ja-JP" sz="1400">
                <a:solidFill>
                  <a:srgbClr val="003300"/>
                </a:solidFill>
                <a:latin typeface="Meiryo UI" pitchFamily="50" charset="-128"/>
                <a:ea typeface="Meiryo UI" pitchFamily="50" charset="-128"/>
                <a:cs typeface="Meiryo UI" pitchFamily="50" charset="-128"/>
              </a:rPr>
              <a:t>Quality Product at Lower Cost</a:t>
            </a:r>
          </a:p>
          <a:p>
            <a:pPr algn="ctr" eaLnBrk="1" hangingPunct="1">
              <a:lnSpc>
                <a:spcPct val="70000"/>
              </a:lnSpc>
              <a:spcBef>
                <a:spcPct val="50000"/>
              </a:spcBef>
              <a:buFontTx/>
              <a:buNone/>
              <a:defRPr/>
            </a:pPr>
            <a:r>
              <a:rPr lang="ja-JP" altLang="en-US" sz="1400">
                <a:solidFill>
                  <a:srgbClr val="003300"/>
                </a:solidFill>
                <a:latin typeface="Meiryo UI" pitchFamily="50" charset="-128"/>
                <a:ea typeface="Meiryo UI" pitchFamily="50" charset="-128"/>
                <a:cs typeface="Meiryo UI" pitchFamily="50" charset="-128"/>
              </a:rPr>
              <a:t>よい品、より安く</a:t>
            </a:r>
          </a:p>
        </p:txBody>
      </p:sp>
      <p:sp>
        <p:nvSpPr>
          <p:cNvPr id="2052"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2053" name="テキスト プレースホルダー 2"/>
          <p:cNvSpPr>
            <a:spLocks noGrp="1"/>
          </p:cNvSpPr>
          <p:nvPr>
            <p:ph type="body" idx="1"/>
          </p:nvPr>
        </p:nvSpPr>
        <p:spPr bwMode="auto">
          <a:xfrm>
            <a:off x="457200" y="16002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793486287"/>
      </p:ext>
    </p:extLst>
  </p:cSld>
  <p:clrMap bg1="lt1" tx1="dk1" bg2="lt2" tx2="dk2" accent1="accent1" accent2="accent2" accent3="accent3" accent4="accent4" accent5="accent5" accent6="accent6" hlink="hlink" folHlink="folHlink"/>
  <p:sldLayoutIdLst>
    <p:sldLayoutId id="2147483690"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2pPr>
      <a:lvl3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3pPr>
      <a:lvl4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4pPr>
      <a:lvl5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Text Box 7"/>
          <p:cNvSpPr txBox="1">
            <a:spLocks noChangeArrowheads="1"/>
          </p:cNvSpPr>
          <p:nvPr/>
        </p:nvSpPr>
        <p:spPr bwMode="auto">
          <a:xfrm>
            <a:off x="8624738" y="206375"/>
            <a:ext cx="4908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400" b="1">
                <a:solidFill>
                  <a:schemeClr val="tx1"/>
                </a:solidFill>
                <a:latin typeface="Arial" charset="0"/>
                <a:ea typeface="ＭＳ Ｐゴシック" pitchFamily="50" charset="-128"/>
              </a:defRPr>
            </a:lvl1pPr>
            <a:lvl2pPr marL="742950" indent="-285750" eaLnBrk="0" hangingPunct="0">
              <a:defRPr kumimoji="1" sz="1400" b="1">
                <a:solidFill>
                  <a:schemeClr val="tx1"/>
                </a:solidFill>
                <a:latin typeface="Arial" charset="0"/>
                <a:ea typeface="ＭＳ Ｐゴシック" pitchFamily="50" charset="-128"/>
              </a:defRPr>
            </a:lvl2pPr>
            <a:lvl3pPr marL="1143000" indent="-228600" eaLnBrk="0" hangingPunct="0">
              <a:defRPr kumimoji="1" sz="1400" b="1">
                <a:solidFill>
                  <a:schemeClr val="tx1"/>
                </a:solidFill>
                <a:latin typeface="Arial" charset="0"/>
                <a:ea typeface="ＭＳ Ｐゴシック" pitchFamily="50" charset="-128"/>
              </a:defRPr>
            </a:lvl3pPr>
            <a:lvl4pPr marL="1600200" indent="-228600" eaLnBrk="0" hangingPunct="0">
              <a:defRPr kumimoji="1" sz="1400" b="1">
                <a:solidFill>
                  <a:schemeClr val="tx1"/>
                </a:solidFill>
                <a:latin typeface="Arial" charset="0"/>
                <a:ea typeface="ＭＳ Ｐゴシック" pitchFamily="50" charset="-128"/>
              </a:defRPr>
            </a:lvl4pPr>
            <a:lvl5pPr marL="2057400" indent="-228600" eaLnBrk="0" hangingPunct="0">
              <a:defRPr kumimoji="1" sz="1400"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9pPr>
          </a:lstStyle>
          <a:p>
            <a:pPr algn="ctr" eaLnBrk="1" hangingPunct="1">
              <a:spcBef>
                <a:spcPct val="50000"/>
              </a:spcBef>
              <a:defRPr/>
            </a:pPr>
            <a:fld id="{FACAAC44-9D91-4EE3-93FD-08A8306D3248}" type="slidenum">
              <a:rPr lang="en-US" altLang="ja-JP" sz="1600" b="0" smtClean="0">
                <a:solidFill>
                  <a:schemeClr val="bg1">
                    <a:lumMod val="50000"/>
                  </a:schemeClr>
                </a:solidFill>
                <a:latin typeface="Tahoma" pitchFamily="34" charset="0"/>
              </a:rPr>
              <a:pPr algn="ctr" eaLnBrk="1" hangingPunct="1">
                <a:spcBef>
                  <a:spcPct val="50000"/>
                </a:spcBef>
                <a:defRPr/>
              </a:pPr>
              <a:t>‹#›</a:t>
            </a:fld>
            <a:endParaRPr lang="en-US" altLang="ja-JP" sz="1600" b="0">
              <a:solidFill>
                <a:schemeClr val="bg1">
                  <a:lumMod val="50000"/>
                </a:schemeClr>
              </a:solidFill>
              <a:latin typeface="Tahoma" pitchFamily="34" charset="0"/>
            </a:endParaRPr>
          </a:p>
        </p:txBody>
      </p:sp>
      <p:sp>
        <p:nvSpPr>
          <p:cNvPr id="10" name="Rectangle 5"/>
          <p:cNvSpPr>
            <a:spLocks noChangeArrowheads="1"/>
          </p:cNvSpPr>
          <p:nvPr/>
        </p:nvSpPr>
        <p:spPr bwMode="gray">
          <a:xfrm>
            <a:off x="0" y="620717"/>
            <a:ext cx="9144000" cy="84137"/>
          </a:xfrm>
          <a:prstGeom prst="rect">
            <a:avLst/>
          </a:prstGeom>
          <a:gradFill rotWithShape="1">
            <a:gsLst>
              <a:gs pos="0">
                <a:srgbClr val="99CC00"/>
              </a:gs>
              <a:gs pos="100000">
                <a:srgbClr val="E5F2B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400" b="1">
                <a:solidFill>
                  <a:schemeClr val="tx1"/>
                </a:solidFill>
                <a:latin typeface="Arial" charset="0"/>
                <a:ea typeface="ＭＳ Ｐゴシック" charset="-128"/>
              </a:defRPr>
            </a:lvl1pPr>
            <a:lvl2pPr marL="742950" indent="-285750" eaLnBrk="0" hangingPunct="0">
              <a:defRPr kumimoji="1" sz="1400" b="1">
                <a:solidFill>
                  <a:schemeClr val="tx1"/>
                </a:solidFill>
                <a:latin typeface="Arial" charset="0"/>
                <a:ea typeface="ＭＳ Ｐゴシック" charset="-128"/>
              </a:defRPr>
            </a:lvl2pPr>
            <a:lvl3pPr marL="1143000" indent="-228600" eaLnBrk="0" hangingPunct="0">
              <a:defRPr kumimoji="1" sz="1400" b="1">
                <a:solidFill>
                  <a:schemeClr val="tx1"/>
                </a:solidFill>
                <a:latin typeface="Arial" charset="0"/>
                <a:ea typeface="ＭＳ Ｐゴシック" charset="-128"/>
              </a:defRPr>
            </a:lvl3pPr>
            <a:lvl4pPr marL="1600200" indent="-228600" eaLnBrk="0" hangingPunct="0">
              <a:defRPr kumimoji="1" sz="1400" b="1">
                <a:solidFill>
                  <a:schemeClr val="tx1"/>
                </a:solidFill>
                <a:latin typeface="Arial" charset="0"/>
                <a:ea typeface="ＭＳ Ｐゴシック" charset="-128"/>
              </a:defRPr>
            </a:lvl4pPr>
            <a:lvl5pPr marL="2057400" indent="-228600" eaLnBrk="0" hangingPunct="0">
              <a:defRPr kumimoji="1"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1400" b="1">
                <a:solidFill>
                  <a:schemeClr val="tx1"/>
                </a:solidFill>
                <a:latin typeface="Arial" charset="0"/>
                <a:ea typeface="ＭＳ Ｐゴシック" charset="-128"/>
              </a:defRPr>
            </a:lvl9pPr>
          </a:lstStyle>
          <a:p>
            <a:pPr algn="ctr" eaLnBrk="1" hangingPunct="1">
              <a:defRPr/>
            </a:pPr>
            <a:endParaRPr lang="ja-JP" altLang="ja-JP" sz="1800"/>
          </a:p>
        </p:txBody>
      </p:sp>
      <p:grpSp>
        <p:nvGrpSpPr>
          <p:cNvPr id="1033" name="Group 11"/>
          <p:cNvGrpSpPr>
            <a:grpSpLocks/>
          </p:cNvGrpSpPr>
          <p:nvPr/>
        </p:nvGrpSpPr>
        <p:grpSpPr bwMode="auto">
          <a:xfrm>
            <a:off x="6831032" y="80968"/>
            <a:ext cx="2014537" cy="487363"/>
            <a:chOff x="4422" y="92"/>
            <a:chExt cx="1270" cy="307"/>
          </a:xfrm>
        </p:grpSpPr>
        <p:sp>
          <p:nvSpPr>
            <p:cNvPr id="13" name="Text Box 12"/>
            <p:cNvSpPr txBox="1">
              <a:spLocks noChangeArrowheads="1"/>
            </p:cNvSpPr>
            <p:nvPr/>
          </p:nvSpPr>
          <p:spPr bwMode="auto">
            <a:xfrm>
              <a:off x="4422" y="255"/>
              <a:ext cx="12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1" tIns="45697" rIns="91391" bIns="45697" anchor="ctr"/>
            <a:lstStyle>
              <a:lvl1pPr eaLnBrk="0" hangingPunct="0">
                <a:defRPr kumimoji="1" sz="1400" b="1">
                  <a:solidFill>
                    <a:schemeClr val="tx1"/>
                  </a:solidFill>
                  <a:latin typeface="Arial" charset="0"/>
                  <a:ea typeface="ＭＳ Ｐゴシック" charset="-128"/>
                </a:defRPr>
              </a:lvl1pPr>
              <a:lvl2pPr marL="742950" indent="-284163" eaLnBrk="0" hangingPunct="0">
                <a:defRPr kumimoji="1" sz="1400" b="1">
                  <a:solidFill>
                    <a:schemeClr val="tx1"/>
                  </a:solidFill>
                  <a:latin typeface="Arial" charset="0"/>
                  <a:ea typeface="ＭＳ Ｐゴシック" charset="-128"/>
                </a:defRPr>
              </a:lvl2pPr>
              <a:lvl3pPr marL="1143000" indent="-228600" eaLnBrk="0" hangingPunct="0">
                <a:defRPr kumimoji="1" sz="1400" b="1">
                  <a:solidFill>
                    <a:schemeClr val="tx1"/>
                  </a:solidFill>
                  <a:latin typeface="Arial" charset="0"/>
                  <a:ea typeface="ＭＳ Ｐゴシック" charset="-128"/>
                </a:defRPr>
              </a:lvl3pPr>
              <a:lvl4pPr marL="1600200" indent="-230188" eaLnBrk="0" hangingPunct="0">
                <a:defRPr kumimoji="1" sz="1400" b="1">
                  <a:solidFill>
                    <a:schemeClr val="tx1"/>
                  </a:solidFill>
                  <a:latin typeface="Arial" charset="0"/>
                  <a:ea typeface="ＭＳ Ｐゴシック" charset="-128"/>
                </a:defRPr>
              </a:lvl4pPr>
              <a:lvl5pPr marL="2055813" indent="-227013" eaLnBrk="0" hangingPunct="0">
                <a:defRPr kumimoji="1" sz="1400" b="1">
                  <a:solidFill>
                    <a:schemeClr val="tx1"/>
                  </a:solidFill>
                  <a:latin typeface="Arial" charset="0"/>
                  <a:ea typeface="ＭＳ Ｐゴシック" charset="-128"/>
                </a:defRPr>
              </a:lvl5pPr>
              <a:lvl6pPr marL="2513013" indent="-227013" eaLnBrk="0" fontAlgn="base" hangingPunct="0">
                <a:spcBef>
                  <a:spcPct val="0"/>
                </a:spcBef>
                <a:spcAft>
                  <a:spcPct val="0"/>
                </a:spcAft>
                <a:defRPr kumimoji="1" sz="1400" b="1">
                  <a:solidFill>
                    <a:schemeClr val="tx1"/>
                  </a:solidFill>
                  <a:latin typeface="Arial" charset="0"/>
                  <a:ea typeface="ＭＳ Ｐゴシック" charset="-128"/>
                </a:defRPr>
              </a:lvl6pPr>
              <a:lvl7pPr marL="2970213" indent="-227013" eaLnBrk="0" fontAlgn="base" hangingPunct="0">
                <a:spcBef>
                  <a:spcPct val="0"/>
                </a:spcBef>
                <a:spcAft>
                  <a:spcPct val="0"/>
                </a:spcAft>
                <a:defRPr kumimoji="1" sz="1400" b="1">
                  <a:solidFill>
                    <a:schemeClr val="tx1"/>
                  </a:solidFill>
                  <a:latin typeface="Arial" charset="0"/>
                  <a:ea typeface="ＭＳ Ｐゴシック" charset="-128"/>
                </a:defRPr>
              </a:lvl7pPr>
              <a:lvl8pPr marL="3427413" indent="-227013" eaLnBrk="0" fontAlgn="base" hangingPunct="0">
                <a:spcBef>
                  <a:spcPct val="0"/>
                </a:spcBef>
                <a:spcAft>
                  <a:spcPct val="0"/>
                </a:spcAft>
                <a:defRPr kumimoji="1" sz="1400" b="1">
                  <a:solidFill>
                    <a:schemeClr val="tx1"/>
                  </a:solidFill>
                  <a:latin typeface="Arial" charset="0"/>
                  <a:ea typeface="ＭＳ Ｐゴシック" charset="-128"/>
                </a:defRPr>
              </a:lvl8pPr>
              <a:lvl9pPr marL="3884613" indent="-227013" eaLnBrk="0" fontAlgn="base" hangingPunct="0">
                <a:spcBef>
                  <a:spcPct val="0"/>
                </a:spcBef>
                <a:spcAft>
                  <a:spcPct val="0"/>
                </a:spcAft>
                <a:defRPr kumimoji="1" sz="1400" b="1">
                  <a:solidFill>
                    <a:schemeClr val="tx1"/>
                  </a:solidFill>
                  <a:latin typeface="Arial" charset="0"/>
                  <a:ea typeface="ＭＳ Ｐゴシック" charset="-128"/>
                </a:defRPr>
              </a:lvl9pPr>
            </a:lstStyle>
            <a:p>
              <a:pPr algn="ctr" eaLnBrk="1" hangingPunct="1">
                <a:spcBef>
                  <a:spcPct val="50000"/>
                </a:spcBef>
                <a:defRPr/>
              </a:pPr>
              <a:r>
                <a:rPr lang="en-US" altLang="ja-JP" sz="900" i="1"/>
                <a:t>FUTABA INDUSTRIAL CO., LTD.</a:t>
              </a:r>
              <a:r>
                <a:rPr lang="ja-JP" altLang="en-US" sz="900" i="1"/>
                <a:t>　</a:t>
              </a:r>
            </a:p>
          </p:txBody>
        </p:sp>
        <p:sp>
          <p:nvSpPr>
            <p:cNvPr id="14" name="Rectangle 13"/>
            <p:cNvSpPr>
              <a:spLocks noChangeArrowheads="1"/>
            </p:cNvSpPr>
            <p:nvPr/>
          </p:nvSpPr>
          <p:spPr bwMode="auto">
            <a:xfrm>
              <a:off x="4641" y="92"/>
              <a:ext cx="81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91" tIns="45697" rIns="91391" bIns="45697" anchor="ctr">
              <a:spAutoFit/>
            </a:bodyPr>
            <a:lstStyle>
              <a:lvl1pPr eaLnBrk="0" hangingPunct="0">
                <a:defRPr kumimoji="1" sz="1400" b="1">
                  <a:solidFill>
                    <a:schemeClr val="tx1"/>
                  </a:solidFill>
                  <a:latin typeface="Arial" charset="0"/>
                  <a:ea typeface="ＭＳ Ｐゴシック" charset="-128"/>
                </a:defRPr>
              </a:lvl1pPr>
              <a:lvl2pPr marL="742950" indent="-284163" eaLnBrk="0" hangingPunct="0">
                <a:defRPr kumimoji="1" sz="1400" b="1">
                  <a:solidFill>
                    <a:schemeClr val="tx1"/>
                  </a:solidFill>
                  <a:latin typeface="Arial" charset="0"/>
                  <a:ea typeface="ＭＳ Ｐゴシック" charset="-128"/>
                </a:defRPr>
              </a:lvl2pPr>
              <a:lvl3pPr marL="1143000" indent="-228600" eaLnBrk="0" hangingPunct="0">
                <a:defRPr kumimoji="1" sz="1400" b="1">
                  <a:solidFill>
                    <a:schemeClr val="tx1"/>
                  </a:solidFill>
                  <a:latin typeface="Arial" charset="0"/>
                  <a:ea typeface="ＭＳ Ｐゴシック" charset="-128"/>
                </a:defRPr>
              </a:lvl3pPr>
              <a:lvl4pPr marL="1600200" indent="-230188" eaLnBrk="0" hangingPunct="0">
                <a:defRPr kumimoji="1" sz="1400" b="1">
                  <a:solidFill>
                    <a:schemeClr val="tx1"/>
                  </a:solidFill>
                  <a:latin typeface="Arial" charset="0"/>
                  <a:ea typeface="ＭＳ Ｐゴシック" charset="-128"/>
                </a:defRPr>
              </a:lvl4pPr>
              <a:lvl5pPr marL="2055813" indent="-227013" eaLnBrk="0" hangingPunct="0">
                <a:defRPr kumimoji="1" sz="1400" b="1">
                  <a:solidFill>
                    <a:schemeClr val="tx1"/>
                  </a:solidFill>
                  <a:latin typeface="Arial" charset="0"/>
                  <a:ea typeface="ＭＳ Ｐゴシック" charset="-128"/>
                </a:defRPr>
              </a:lvl5pPr>
              <a:lvl6pPr marL="2513013" indent="-227013" eaLnBrk="0" fontAlgn="base" hangingPunct="0">
                <a:spcBef>
                  <a:spcPct val="0"/>
                </a:spcBef>
                <a:spcAft>
                  <a:spcPct val="0"/>
                </a:spcAft>
                <a:defRPr kumimoji="1" sz="1400" b="1">
                  <a:solidFill>
                    <a:schemeClr val="tx1"/>
                  </a:solidFill>
                  <a:latin typeface="Arial" charset="0"/>
                  <a:ea typeface="ＭＳ Ｐゴシック" charset="-128"/>
                </a:defRPr>
              </a:lvl6pPr>
              <a:lvl7pPr marL="2970213" indent="-227013" eaLnBrk="0" fontAlgn="base" hangingPunct="0">
                <a:spcBef>
                  <a:spcPct val="0"/>
                </a:spcBef>
                <a:spcAft>
                  <a:spcPct val="0"/>
                </a:spcAft>
                <a:defRPr kumimoji="1" sz="1400" b="1">
                  <a:solidFill>
                    <a:schemeClr val="tx1"/>
                  </a:solidFill>
                  <a:latin typeface="Arial" charset="0"/>
                  <a:ea typeface="ＭＳ Ｐゴシック" charset="-128"/>
                </a:defRPr>
              </a:lvl7pPr>
              <a:lvl8pPr marL="3427413" indent="-227013" eaLnBrk="0" fontAlgn="base" hangingPunct="0">
                <a:spcBef>
                  <a:spcPct val="0"/>
                </a:spcBef>
                <a:spcAft>
                  <a:spcPct val="0"/>
                </a:spcAft>
                <a:defRPr kumimoji="1" sz="1400" b="1">
                  <a:solidFill>
                    <a:schemeClr val="tx1"/>
                  </a:solidFill>
                  <a:latin typeface="Arial" charset="0"/>
                  <a:ea typeface="ＭＳ Ｐゴシック" charset="-128"/>
                </a:defRPr>
              </a:lvl8pPr>
              <a:lvl9pPr marL="3884613" indent="-227013" eaLnBrk="0" fontAlgn="base" hangingPunct="0">
                <a:spcBef>
                  <a:spcPct val="0"/>
                </a:spcBef>
                <a:spcAft>
                  <a:spcPct val="0"/>
                </a:spcAft>
                <a:defRPr kumimoji="1" sz="1400" b="1">
                  <a:solidFill>
                    <a:schemeClr val="tx1"/>
                  </a:solidFill>
                  <a:latin typeface="Arial" charset="0"/>
                  <a:ea typeface="ＭＳ Ｐゴシック" charset="-128"/>
                </a:defRPr>
              </a:lvl9pPr>
            </a:lstStyle>
            <a:p>
              <a:pPr algn="ctr" eaLnBrk="1" hangingPunct="1">
                <a:defRPr/>
              </a:pPr>
              <a:r>
                <a:rPr kumimoji="0" lang="en-US" altLang="ja-JP" sz="1500">
                  <a:solidFill>
                    <a:srgbClr val="FF3300"/>
                  </a:solidFill>
                </a:rPr>
                <a:t>Confidential</a:t>
              </a:r>
            </a:p>
          </p:txBody>
        </p:sp>
      </p:grpSp>
      <p:sp>
        <p:nvSpPr>
          <p:cNvPr id="1034" name="Rectangle 2"/>
          <p:cNvSpPr>
            <a:spLocks noGrp="1" noChangeArrowheads="1"/>
          </p:cNvSpPr>
          <p:nvPr>
            <p:ph type="title"/>
          </p:nvPr>
        </p:nvSpPr>
        <p:spPr bwMode="auto">
          <a:xfrm>
            <a:off x="857252" y="109538"/>
            <a:ext cx="782796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pic>
        <p:nvPicPr>
          <p:cNvPr id="103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88913"/>
            <a:ext cx="8270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5718873"/>
      </p:ext>
    </p:extLst>
  </p:cSld>
  <p:clrMap bg1="lt1" tx1="dk1" bg2="lt2" tx2="dk2" accent1="accent1" accent2="accent2" accent3="accent3" accent4="accent4" accent5="accent5" accent6="accent6" hlink="hlink" folHlink="folHlink"/>
  <p:sldLayoutIdLst>
    <p:sldLayoutId id="2147483691" r:id="rId1"/>
    <p:sldLayoutId id="2147483673" r:id="rId2"/>
    <p:sldLayoutId id="2147483676" r:id="rId3"/>
    <p:sldLayoutId id="2147483785" r:id="rId4"/>
  </p:sldLayoutIdLst>
  <p:txStyles>
    <p:titleStyle>
      <a:lvl1pPr algn="l" rtl="0" eaLnBrk="1" fontAlgn="base" hangingPunct="1">
        <a:spcBef>
          <a:spcPct val="0"/>
        </a:spcBef>
        <a:spcAft>
          <a:spcPct val="0"/>
        </a:spcAft>
        <a:defRPr kumimoji="1" sz="2800" b="1">
          <a:solidFill>
            <a:srgbClr val="7F7F7F"/>
          </a:solidFill>
          <a:latin typeface="+mj-ea"/>
          <a:ea typeface="+mj-ea"/>
          <a:cs typeface="Meiryo UI" pitchFamily="50" charset="-128"/>
        </a:defRPr>
      </a:lvl1pPr>
      <a:lvl2pPr algn="l" rtl="0" eaLnBrk="1" fontAlgn="base" hangingPunct="1">
        <a:spcBef>
          <a:spcPct val="0"/>
        </a:spcBef>
        <a:spcAft>
          <a:spcPct val="0"/>
        </a:spcAft>
        <a:defRPr kumimoji="1" sz="2800" b="1">
          <a:solidFill>
            <a:srgbClr val="7F7F7F"/>
          </a:solidFill>
          <a:latin typeface="Meiryo UI" pitchFamily="50" charset="-128"/>
          <a:ea typeface="Meiryo UI" pitchFamily="50" charset="-128"/>
          <a:cs typeface="Meiryo UI" pitchFamily="50" charset="-128"/>
        </a:defRPr>
      </a:lvl2pPr>
      <a:lvl3pPr algn="l" rtl="0" eaLnBrk="1" fontAlgn="base" hangingPunct="1">
        <a:spcBef>
          <a:spcPct val="0"/>
        </a:spcBef>
        <a:spcAft>
          <a:spcPct val="0"/>
        </a:spcAft>
        <a:defRPr kumimoji="1" sz="2800" b="1">
          <a:solidFill>
            <a:srgbClr val="7F7F7F"/>
          </a:solidFill>
          <a:latin typeface="Meiryo UI" pitchFamily="50" charset="-128"/>
          <a:ea typeface="Meiryo UI" pitchFamily="50" charset="-128"/>
          <a:cs typeface="Meiryo UI" pitchFamily="50" charset="-128"/>
        </a:defRPr>
      </a:lvl3pPr>
      <a:lvl4pPr algn="l" rtl="0" eaLnBrk="1" fontAlgn="base" hangingPunct="1">
        <a:spcBef>
          <a:spcPct val="0"/>
        </a:spcBef>
        <a:spcAft>
          <a:spcPct val="0"/>
        </a:spcAft>
        <a:defRPr kumimoji="1" sz="2800" b="1">
          <a:solidFill>
            <a:srgbClr val="7F7F7F"/>
          </a:solidFill>
          <a:latin typeface="Meiryo UI" pitchFamily="50" charset="-128"/>
          <a:ea typeface="Meiryo UI" pitchFamily="50" charset="-128"/>
          <a:cs typeface="Meiryo UI" pitchFamily="50" charset="-128"/>
        </a:defRPr>
      </a:lvl4pPr>
      <a:lvl5pPr algn="l" rtl="0" eaLnBrk="1" fontAlgn="base" hangingPunct="1">
        <a:spcBef>
          <a:spcPct val="0"/>
        </a:spcBef>
        <a:spcAft>
          <a:spcPct val="0"/>
        </a:spcAft>
        <a:defRPr kumimoji="1" sz="2800" b="1">
          <a:solidFill>
            <a:srgbClr val="7F7F7F"/>
          </a:solidFill>
          <a:latin typeface="Meiryo UI" pitchFamily="50" charset="-128"/>
          <a:ea typeface="Meiryo UI" pitchFamily="50" charset="-128"/>
          <a:cs typeface="Meiryo UI" pitchFamily="50" charset="-128"/>
        </a:defRPr>
      </a:lvl5pPr>
      <a:lvl6pPr marL="457200" algn="l" rtl="0" eaLnBrk="1" fontAlgn="base" hangingPunct="1">
        <a:spcBef>
          <a:spcPct val="0"/>
        </a:spcBef>
        <a:spcAft>
          <a:spcPct val="0"/>
        </a:spcAft>
        <a:defRPr kumimoji="1" sz="2800" b="1">
          <a:solidFill>
            <a:schemeClr val="bg2"/>
          </a:solidFill>
          <a:latin typeface="Arial" charset="0"/>
          <a:ea typeface="ＭＳ Ｐゴシック" pitchFamily="50" charset="-128"/>
        </a:defRPr>
      </a:lvl6pPr>
      <a:lvl7pPr marL="914400" algn="l" rtl="0" eaLnBrk="1" fontAlgn="base" hangingPunct="1">
        <a:spcBef>
          <a:spcPct val="0"/>
        </a:spcBef>
        <a:spcAft>
          <a:spcPct val="0"/>
        </a:spcAft>
        <a:defRPr kumimoji="1" sz="2800" b="1">
          <a:solidFill>
            <a:schemeClr val="bg2"/>
          </a:solidFill>
          <a:latin typeface="Arial" charset="0"/>
          <a:ea typeface="ＭＳ Ｐゴシック" pitchFamily="50" charset="-128"/>
        </a:defRPr>
      </a:lvl7pPr>
      <a:lvl8pPr marL="1371600" algn="l" rtl="0" eaLnBrk="1" fontAlgn="base" hangingPunct="1">
        <a:spcBef>
          <a:spcPct val="0"/>
        </a:spcBef>
        <a:spcAft>
          <a:spcPct val="0"/>
        </a:spcAft>
        <a:defRPr kumimoji="1" sz="2800" b="1">
          <a:solidFill>
            <a:schemeClr val="bg2"/>
          </a:solidFill>
          <a:latin typeface="Arial" charset="0"/>
          <a:ea typeface="ＭＳ Ｐゴシック" pitchFamily="50" charset="-128"/>
        </a:defRPr>
      </a:lvl8pPr>
      <a:lvl9pPr marL="1828800" algn="l" rtl="0" eaLnBrk="1" fontAlgn="base" hangingPunct="1">
        <a:spcBef>
          <a:spcPct val="0"/>
        </a:spcBef>
        <a:spcAft>
          <a:spcPct val="0"/>
        </a:spcAft>
        <a:defRPr kumimoji="1" sz="2800" b="1">
          <a:solidFill>
            <a:schemeClr val="bg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eiryo UI" pitchFamily="50" charset="-128"/>
        </a:defRPr>
      </a:lvl1pPr>
      <a:lvl2pPr marL="742950" indent="-285750" algn="l" rtl="0" eaLnBrk="1" fontAlgn="base" hangingPunct="1">
        <a:spcBef>
          <a:spcPct val="20000"/>
        </a:spcBef>
        <a:spcAft>
          <a:spcPct val="0"/>
        </a:spcAft>
        <a:buChar char="–"/>
        <a:defRPr kumimoji="1" sz="2800">
          <a:solidFill>
            <a:schemeClr val="tx1"/>
          </a:solidFill>
          <a:latin typeface="+mn-lt"/>
          <a:ea typeface="+mn-ea"/>
          <a:cs typeface="Meiryo UI" pitchFamily="50" charset="-128"/>
        </a:defRPr>
      </a:lvl2pPr>
      <a:lvl3pPr marL="1143000" indent="-228600" algn="l" rtl="0" eaLnBrk="1" fontAlgn="base" hangingPunct="1">
        <a:spcBef>
          <a:spcPct val="20000"/>
        </a:spcBef>
        <a:spcAft>
          <a:spcPct val="0"/>
        </a:spcAft>
        <a:buChar char="•"/>
        <a:defRPr kumimoji="1" sz="2400">
          <a:solidFill>
            <a:schemeClr val="tx1"/>
          </a:solidFill>
          <a:latin typeface="+mn-lt"/>
          <a:ea typeface="+mn-ea"/>
          <a:cs typeface="Meiryo UI" pitchFamily="50" charset="-128"/>
        </a:defRPr>
      </a:lvl3pPr>
      <a:lvl4pPr marL="1600200" indent="-228600" algn="l" rtl="0" eaLnBrk="1" fontAlgn="base" hangingPunct="1">
        <a:spcBef>
          <a:spcPct val="20000"/>
        </a:spcBef>
        <a:spcAft>
          <a:spcPct val="0"/>
        </a:spcAft>
        <a:buChar char="–"/>
        <a:defRPr kumimoji="1" sz="2000">
          <a:solidFill>
            <a:schemeClr val="tx1"/>
          </a:solidFill>
          <a:latin typeface="+mn-lt"/>
          <a:ea typeface="+mn-ea"/>
          <a:cs typeface="Meiryo UI" pitchFamily="50" charset="-128"/>
        </a:defRPr>
      </a:lvl4pPr>
      <a:lvl5pPr marL="2057400" indent="-228600" algn="l" rtl="0" eaLnBrk="1" fontAlgn="base" hangingPunct="1">
        <a:spcBef>
          <a:spcPct val="20000"/>
        </a:spcBef>
        <a:spcAft>
          <a:spcPct val="0"/>
        </a:spcAft>
        <a:buChar char="»"/>
        <a:defRPr kumimoji="1" sz="2000">
          <a:solidFill>
            <a:schemeClr val="tx1"/>
          </a:solidFill>
          <a:latin typeface="+mn-lt"/>
          <a:ea typeface="+mn-ea"/>
          <a:cs typeface="Meiryo UI" pitchFamily="50" charset="-128"/>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Text Box 7"/>
          <p:cNvSpPr txBox="1">
            <a:spLocks noChangeArrowheads="1"/>
          </p:cNvSpPr>
          <p:nvPr userDrawn="1"/>
        </p:nvSpPr>
        <p:spPr bwMode="auto">
          <a:xfrm>
            <a:off x="8624736" y="206375"/>
            <a:ext cx="4908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400" b="1">
                <a:solidFill>
                  <a:schemeClr val="tx1"/>
                </a:solidFill>
                <a:latin typeface="Arial" charset="0"/>
                <a:ea typeface="ＭＳ Ｐゴシック" pitchFamily="50" charset="-128"/>
              </a:defRPr>
            </a:lvl1pPr>
            <a:lvl2pPr marL="742950" indent="-285750" eaLnBrk="0" hangingPunct="0">
              <a:defRPr kumimoji="1" sz="1400" b="1">
                <a:solidFill>
                  <a:schemeClr val="tx1"/>
                </a:solidFill>
                <a:latin typeface="Arial" charset="0"/>
                <a:ea typeface="ＭＳ Ｐゴシック" pitchFamily="50" charset="-128"/>
              </a:defRPr>
            </a:lvl2pPr>
            <a:lvl3pPr marL="1143000" indent="-228600" eaLnBrk="0" hangingPunct="0">
              <a:defRPr kumimoji="1" sz="1400" b="1">
                <a:solidFill>
                  <a:schemeClr val="tx1"/>
                </a:solidFill>
                <a:latin typeface="Arial" charset="0"/>
                <a:ea typeface="ＭＳ Ｐゴシック" pitchFamily="50" charset="-128"/>
              </a:defRPr>
            </a:lvl3pPr>
            <a:lvl4pPr marL="1600200" indent="-228600" eaLnBrk="0" hangingPunct="0">
              <a:defRPr kumimoji="1" sz="1400" b="1">
                <a:solidFill>
                  <a:schemeClr val="tx1"/>
                </a:solidFill>
                <a:latin typeface="Arial" charset="0"/>
                <a:ea typeface="ＭＳ Ｐゴシック" pitchFamily="50" charset="-128"/>
              </a:defRPr>
            </a:lvl4pPr>
            <a:lvl5pPr marL="2057400" indent="-228600" eaLnBrk="0" hangingPunct="0">
              <a:defRPr kumimoji="1" sz="1400"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9pPr>
          </a:lstStyle>
          <a:p>
            <a:pPr algn="ctr" defTabSz="914400" eaLnBrk="1" fontAlgn="base" hangingPunct="1">
              <a:spcBef>
                <a:spcPct val="50000"/>
              </a:spcBef>
              <a:spcAft>
                <a:spcPct val="0"/>
              </a:spcAft>
              <a:defRPr/>
            </a:pPr>
            <a:fld id="{FACAAC44-9D91-4EE3-93FD-08A8306D3248}" type="slidenum">
              <a:rPr lang="en-US" altLang="ja-JP" sz="1600" b="0" smtClean="0">
                <a:solidFill>
                  <a:prstClr val="black"/>
                </a:solidFill>
                <a:latin typeface="Tahoma" pitchFamily="34" charset="0"/>
              </a:rPr>
              <a:pPr algn="ctr" defTabSz="914400" eaLnBrk="1" fontAlgn="base" hangingPunct="1">
                <a:spcBef>
                  <a:spcPct val="50000"/>
                </a:spcBef>
                <a:spcAft>
                  <a:spcPct val="0"/>
                </a:spcAft>
                <a:defRPr/>
              </a:pPr>
              <a:t>‹#›</a:t>
            </a:fld>
            <a:endParaRPr lang="en-US" altLang="ja-JP" sz="1600" b="0">
              <a:solidFill>
                <a:prstClr val="black"/>
              </a:solidFill>
              <a:latin typeface="Tahoma" pitchFamily="34" charset="0"/>
            </a:endParaRPr>
          </a:p>
        </p:txBody>
      </p:sp>
      <p:sp>
        <p:nvSpPr>
          <p:cNvPr id="20" name="Rectangle 5"/>
          <p:cNvSpPr>
            <a:spLocks noChangeArrowheads="1"/>
          </p:cNvSpPr>
          <p:nvPr userDrawn="1"/>
        </p:nvSpPr>
        <p:spPr bwMode="gray">
          <a:xfrm>
            <a:off x="0" y="620713"/>
            <a:ext cx="9144000" cy="84137"/>
          </a:xfrm>
          <a:prstGeom prst="rect">
            <a:avLst/>
          </a:prstGeom>
          <a:gradFill rotWithShape="1">
            <a:gsLst>
              <a:gs pos="0">
                <a:srgbClr val="99CC00"/>
              </a:gs>
              <a:gs pos="100000">
                <a:srgbClr val="E5F2B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400" b="1">
                <a:solidFill>
                  <a:schemeClr val="tx1"/>
                </a:solidFill>
                <a:latin typeface="Arial" charset="0"/>
                <a:ea typeface="ＭＳ Ｐゴシック" charset="-128"/>
              </a:defRPr>
            </a:lvl1pPr>
            <a:lvl2pPr marL="742950" indent="-285750" eaLnBrk="0" hangingPunct="0">
              <a:defRPr kumimoji="1" sz="1400" b="1">
                <a:solidFill>
                  <a:schemeClr val="tx1"/>
                </a:solidFill>
                <a:latin typeface="Arial" charset="0"/>
                <a:ea typeface="ＭＳ Ｐゴシック" charset="-128"/>
              </a:defRPr>
            </a:lvl2pPr>
            <a:lvl3pPr marL="1143000" indent="-228600" eaLnBrk="0" hangingPunct="0">
              <a:defRPr kumimoji="1" sz="1400" b="1">
                <a:solidFill>
                  <a:schemeClr val="tx1"/>
                </a:solidFill>
                <a:latin typeface="Arial" charset="0"/>
                <a:ea typeface="ＭＳ Ｐゴシック" charset="-128"/>
              </a:defRPr>
            </a:lvl3pPr>
            <a:lvl4pPr marL="1600200" indent="-228600" eaLnBrk="0" hangingPunct="0">
              <a:defRPr kumimoji="1" sz="1400" b="1">
                <a:solidFill>
                  <a:schemeClr val="tx1"/>
                </a:solidFill>
                <a:latin typeface="Arial" charset="0"/>
                <a:ea typeface="ＭＳ Ｐゴシック" charset="-128"/>
              </a:defRPr>
            </a:lvl4pPr>
            <a:lvl5pPr marL="2057400" indent="-228600" eaLnBrk="0" hangingPunct="0">
              <a:defRPr kumimoji="1"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1400" b="1">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ja-JP" sz="1800" b="1" i="0" u="none" strike="noStrike" kern="0" cap="none" spc="0" normalizeH="0" baseline="0" noProof="0">
              <a:ln>
                <a:noFill/>
              </a:ln>
              <a:solidFill>
                <a:prstClr val="black"/>
              </a:solidFill>
              <a:effectLst/>
              <a:uLnTx/>
              <a:uFillTx/>
              <a:latin typeface="Arial" charset="0"/>
              <a:ea typeface="ＭＳ Ｐゴシック" charset="-128"/>
            </a:endParaRPr>
          </a:p>
        </p:txBody>
      </p:sp>
      <p:grpSp>
        <p:nvGrpSpPr>
          <p:cNvPr id="21" name="Group 11"/>
          <p:cNvGrpSpPr>
            <a:grpSpLocks/>
          </p:cNvGrpSpPr>
          <p:nvPr userDrawn="1"/>
        </p:nvGrpSpPr>
        <p:grpSpPr bwMode="auto">
          <a:xfrm>
            <a:off x="6831030" y="82551"/>
            <a:ext cx="2014537" cy="485775"/>
            <a:chOff x="4422" y="93"/>
            <a:chExt cx="1270" cy="306"/>
          </a:xfrm>
        </p:grpSpPr>
        <p:sp>
          <p:nvSpPr>
            <p:cNvPr id="22" name="Text Box 12"/>
            <p:cNvSpPr txBox="1">
              <a:spLocks noChangeArrowheads="1"/>
            </p:cNvSpPr>
            <p:nvPr/>
          </p:nvSpPr>
          <p:spPr bwMode="auto">
            <a:xfrm>
              <a:off x="4422" y="255"/>
              <a:ext cx="12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1" tIns="45697" rIns="91391" bIns="45697" anchor="ctr"/>
            <a:lstStyle>
              <a:lvl1pPr eaLnBrk="0" hangingPunct="0">
                <a:defRPr kumimoji="1" sz="1400" b="1">
                  <a:solidFill>
                    <a:schemeClr val="tx1"/>
                  </a:solidFill>
                  <a:latin typeface="Arial" charset="0"/>
                  <a:ea typeface="ＭＳ Ｐゴシック" charset="-128"/>
                </a:defRPr>
              </a:lvl1pPr>
              <a:lvl2pPr marL="742950" indent="-284163" eaLnBrk="0" hangingPunct="0">
                <a:defRPr kumimoji="1" sz="1400" b="1">
                  <a:solidFill>
                    <a:schemeClr val="tx1"/>
                  </a:solidFill>
                  <a:latin typeface="Arial" charset="0"/>
                  <a:ea typeface="ＭＳ Ｐゴシック" charset="-128"/>
                </a:defRPr>
              </a:lvl2pPr>
              <a:lvl3pPr marL="1143000" indent="-228600" eaLnBrk="0" hangingPunct="0">
                <a:defRPr kumimoji="1" sz="1400" b="1">
                  <a:solidFill>
                    <a:schemeClr val="tx1"/>
                  </a:solidFill>
                  <a:latin typeface="Arial" charset="0"/>
                  <a:ea typeface="ＭＳ Ｐゴシック" charset="-128"/>
                </a:defRPr>
              </a:lvl3pPr>
              <a:lvl4pPr marL="1600200" indent="-230188" eaLnBrk="0" hangingPunct="0">
                <a:defRPr kumimoji="1" sz="1400" b="1">
                  <a:solidFill>
                    <a:schemeClr val="tx1"/>
                  </a:solidFill>
                  <a:latin typeface="Arial" charset="0"/>
                  <a:ea typeface="ＭＳ Ｐゴシック" charset="-128"/>
                </a:defRPr>
              </a:lvl4pPr>
              <a:lvl5pPr marL="2055813" indent="-227013" eaLnBrk="0" hangingPunct="0">
                <a:defRPr kumimoji="1" sz="1400" b="1">
                  <a:solidFill>
                    <a:schemeClr val="tx1"/>
                  </a:solidFill>
                  <a:latin typeface="Arial" charset="0"/>
                  <a:ea typeface="ＭＳ Ｐゴシック" charset="-128"/>
                </a:defRPr>
              </a:lvl5pPr>
              <a:lvl6pPr marL="2513013" indent="-227013" eaLnBrk="0" fontAlgn="base" hangingPunct="0">
                <a:spcBef>
                  <a:spcPct val="0"/>
                </a:spcBef>
                <a:spcAft>
                  <a:spcPct val="0"/>
                </a:spcAft>
                <a:defRPr kumimoji="1" sz="1400" b="1">
                  <a:solidFill>
                    <a:schemeClr val="tx1"/>
                  </a:solidFill>
                  <a:latin typeface="Arial" charset="0"/>
                  <a:ea typeface="ＭＳ Ｐゴシック" charset="-128"/>
                </a:defRPr>
              </a:lvl6pPr>
              <a:lvl7pPr marL="2970213" indent="-227013" eaLnBrk="0" fontAlgn="base" hangingPunct="0">
                <a:spcBef>
                  <a:spcPct val="0"/>
                </a:spcBef>
                <a:spcAft>
                  <a:spcPct val="0"/>
                </a:spcAft>
                <a:defRPr kumimoji="1" sz="1400" b="1">
                  <a:solidFill>
                    <a:schemeClr val="tx1"/>
                  </a:solidFill>
                  <a:latin typeface="Arial" charset="0"/>
                  <a:ea typeface="ＭＳ Ｐゴシック" charset="-128"/>
                </a:defRPr>
              </a:lvl7pPr>
              <a:lvl8pPr marL="3427413" indent="-227013" eaLnBrk="0" fontAlgn="base" hangingPunct="0">
                <a:spcBef>
                  <a:spcPct val="0"/>
                </a:spcBef>
                <a:spcAft>
                  <a:spcPct val="0"/>
                </a:spcAft>
                <a:defRPr kumimoji="1" sz="1400" b="1">
                  <a:solidFill>
                    <a:schemeClr val="tx1"/>
                  </a:solidFill>
                  <a:latin typeface="Arial" charset="0"/>
                  <a:ea typeface="ＭＳ Ｐゴシック" charset="-128"/>
                </a:defRPr>
              </a:lvl8pPr>
              <a:lvl9pPr marL="3884613" indent="-227013" eaLnBrk="0" fontAlgn="base" hangingPunct="0">
                <a:spcBef>
                  <a:spcPct val="0"/>
                </a:spcBef>
                <a:spcAft>
                  <a:spcPct val="0"/>
                </a:spcAft>
                <a:defRPr kumimoji="1" sz="1400" b="1">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ja-JP" sz="900" b="1" i="1" u="none" strike="noStrike" kern="0" cap="none" spc="0" normalizeH="0" baseline="0" noProof="0">
                  <a:ln>
                    <a:noFill/>
                  </a:ln>
                  <a:solidFill>
                    <a:prstClr val="black"/>
                  </a:solidFill>
                  <a:effectLst/>
                  <a:uLnTx/>
                  <a:uFillTx/>
                  <a:latin typeface="Arial" charset="0"/>
                  <a:ea typeface="ＭＳ Ｐゴシック" charset="-128"/>
                </a:rPr>
                <a:t>FUTABA INDUSTRIAL CO., LTD.</a:t>
              </a:r>
              <a:r>
                <a:rPr kumimoji="1" lang="ja-JP" altLang="en-US" sz="900" b="1" i="1" u="none" strike="noStrike" kern="0" cap="none" spc="0" normalizeH="0" baseline="0" noProof="0">
                  <a:ln>
                    <a:noFill/>
                  </a:ln>
                  <a:solidFill>
                    <a:prstClr val="black"/>
                  </a:solidFill>
                  <a:effectLst/>
                  <a:uLnTx/>
                  <a:uFillTx/>
                  <a:latin typeface="Arial" charset="0"/>
                  <a:ea typeface="ＭＳ Ｐゴシック" charset="-128"/>
                </a:rPr>
                <a:t>　</a:t>
              </a:r>
            </a:p>
          </p:txBody>
        </p:sp>
        <p:sp>
          <p:nvSpPr>
            <p:cNvPr id="23" name="Rectangle 13"/>
            <p:cNvSpPr>
              <a:spLocks noChangeArrowheads="1"/>
            </p:cNvSpPr>
            <p:nvPr/>
          </p:nvSpPr>
          <p:spPr bwMode="auto">
            <a:xfrm>
              <a:off x="4671" y="93"/>
              <a:ext cx="7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91" tIns="45697" rIns="91391" bIns="45697" anchor="ctr">
              <a:spAutoFit/>
            </a:bodyPr>
            <a:lstStyle>
              <a:lvl1pPr eaLnBrk="0" hangingPunct="0">
                <a:defRPr kumimoji="1" sz="1400" b="1">
                  <a:solidFill>
                    <a:schemeClr val="tx1"/>
                  </a:solidFill>
                  <a:latin typeface="Arial" charset="0"/>
                  <a:ea typeface="ＭＳ Ｐゴシック" charset="-128"/>
                </a:defRPr>
              </a:lvl1pPr>
              <a:lvl2pPr marL="742950" indent="-284163" eaLnBrk="0" hangingPunct="0">
                <a:defRPr kumimoji="1" sz="1400" b="1">
                  <a:solidFill>
                    <a:schemeClr val="tx1"/>
                  </a:solidFill>
                  <a:latin typeface="Arial" charset="0"/>
                  <a:ea typeface="ＭＳ Ｐゴシック" charset="-128"/>
                </a:defRPr>
              </a:lvl2pPr>
              <a:lvl3pPr marL="1143000" indent="-228600" eaLnBrk="0" hangingPunct="0">
                <a:defRPr kumimoji="1" sz="1400" b="1">
                  <a:solidFill>
                    <a:schemeClr val="tx1"/>
                  </a:solidFill>
                  <a:latin typeface="Arial" charset="0"/>
                  <a:ea typeface="ＭＳ Ｐゴシック" charset="-128"/>
                </a:defRPr>
              </a:lvl3pPr>
              <a:lvl4pPr marL="1600200" indent="-230188" eaLnBrk="0" hangingPunct="0">
                <a:defRPr kumimoji="1" sz="1400" b="1">
                  <a:solidFill>
                    <a:schemeClr val="tx1"/>
                  </a:solidFill>
                  <a:latin typeface="Arial" charset="0"/>
                  <a:ea typeface="ＭＳ Ｐゴシック" charset="-128"/>
                </a:defRPr>
              </a:lvl4pPr>
              <a:lvl5pPr marL="2055813" indent="-227013" eaLnBrk="0" hangingPunct="0">
                <a:defRPr kumimoji="1" sz="1400" b="1">
                  <a:solidFill>
                    <a:schemeClr val="tx1"/>
                  </a:solidFill>
                  <a:latin typeface="Arial" charset="0"/>
                  <a:ea typeface="ＭＳ Ｐゴシック" charset="-128"/>
                </a:defRPr>
              </a:lvl5pPr>
              <a:lvl6pPr marL="2513013" indent="-227013" eaLnBrk="0" fontAlgn="base" hangingPunct="0">
                <a:spcBef>
                  <a:spcPct val="0"/>
                </a:spcBef>
                <a:spcAft>
                  <a:spcPct val="0"/>
                </a:spcAft>
                <a:defRPr kumimoji="1" sz="1400" b="1">
                  <a:solidFill>
                    <a:schemeClr val="tx1"/>
                  </a:solidFill>
                  <a:latin typeface="Arial" charset="0"/>
                  <a:ea typeface="ＭＳ Ｐゴシック" charset="-128"/>
                </a:defRPr>
              </a:lvl6pPr>
              <a:lvl7pPr marL="2970213" indent="-227013" eaLnBrk="0" fontAlgn="base" hangingPunct="0">
                <a:spcBef>
                  <a:spcPct val="0"/>
                </a:spcBef>
                <a:spcAft>
                  <a:spcPct val="0"/>
                </a:spcAft>
                <a:defRPr kumimoji="1" sz="1400" b="1">
                  <a:solidFill>
                    <a:schemeClr val="tx1"/>
                  </a:solidFill>
                  <a:latin typeface="Arial" charset="0"/>
                  <a:ea typeface="ＭＳ Ｐゴシック" charset="-128"/>
                </a:defRPr>
              </a:lvl7pPr>
              <a:lvl8pPr marL="3427413" indent="-227013" eaLnBrk="0" fontAlgn="base" hangingPunct="0">
                <a:spcBef>
                  <a:spcPct val="0"/>
                </a:spcBef>
                <a:spcAft>
                  <a:spcPct val="0"/>
                </a:spcAft>
                <a:defRPr kumimoji="1" sz="1400" b="1">
                  <a:solidFill>
                    <a:schemeClr val="tx1"/>
                  </a:solidFill>
                  <a:latin typeface="Arial" charset="0"/>
                  <a:ea typeface="ＭＳ Ｐゴシック" charset="-128"/>
                </a:defRPr>
              </a:lvl8pPr>
              <a:lvl9pPr marL="3884613" indent="-227013" eaLnBrk="0" fontAlgn="base" hangingPunct="0">
                <a:spcBef>
                  <a:spcPct val="0"/>
                </a:spcBef>
                <a:spcAft>
                  <a:spcPct val="0"/>
                </a:spcAft>
                <a:defRPr kumimoji="1" sz="1400" b="1">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500" b="1" i="0" u="none" strike="noStrike" kern="0" cap="none" spc="0" normalizeH="0" baseline="0" noProof="0">
                  <a:ln>
                    <a:noFill/>
                  </a:ln>
                  <a:solidFill>
                    <a:srgbClr val="FF3300"/>
                  </a:solidFill>
                  <a:effectLst/>
                  <a:uLnTx/>
                  <a:uFillTx/>
                  <a:latin typeface="Arial" charset="0"/>
                  <a:ea typeface="ＭＳ Ｐゴシック" charset="-128"/>
                </a:rPr>
                <a:t>Confidential</a:t>
              </a:r>
            </a:p>
          </p:txBody>
        </p:sp>
      </p:grpSp>
      <p:pic>
        <p:nvPicPr>
          <p:cNvPr id="25"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88913"/>
            <a:ext cx="8270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タイトル プレースホルダー 7"/>
          <p:cNvSpPr>
            <a:spLocks noGrp="1"/>
          </p:cNvSpPr>
          <p:nvPr>
            <p:ph type="title"/>
          </p:nvPr>
        </p:nvSpPr>
        <p:spPr>
          <a:xfrm>
            <a:off x="827088" y="82552"/>
            <a:ext cx="6003942" cy="538162"/>
          </a:xfrm>
          <a:prstGeom prst="rect">
            <a:avLst/>
          </a:prstGeom>
        </p:spPr>
        <p:txBody>
          <a:bodyPr vert="horz" lIns="91440" tIns="45720" rIns="91440" bIns="45720" rtlCol="0" anchor="ctr">
            <a:normAutofit/>
          </a:bodyPr>
          <a:lstStyle/>
          <a:p>
            <a:r>
              <a:rPr kumimoji="1" lang="ja-JP" altLang="en-US"/>
              <a:t>マスター タイトルの書式設定</a:t>
            </a:r>
          </a:p>
        </p:txBody>
      </p:sp>
    </p:spTree>
    <p:extLst>
      <p:ext uri="{BB962C8B-B14F-4D97-AF65-F5344CB8AC3E}">
        <p14:creationId xmlns:p14="http://schemas.microsoft.com/office/powerpoint/2010/main" val="159052182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txStyles>
    <p:titleStyle>
      <a:lvl1pPr algn="l" defTabSz="685800" rtl="0" eaLnBrk="1" latinLnBrk="0" hangingPunct="1">
        <a:lnSpc>
          <a:spcPct val="90000"/>
        </a:lnSpc>
        <a:spcBef>
          <a:spcPct val="0"/>
        </a:spcBef>
        <a:buNone/>
        <a:defRPr kumimoji="1" sz="2800" b="1" kern="1200">
          <a:solidFill>
            <a:schemeClr val="tx1"/>
          </a:solidFill>
          <a:latin typeface="Meiryo UI" panose="020B0604030504040204" pitchFamily="50" charset="-128"/>
          <a:ea typeface="Meiryo UI" panose="020B060403050404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841376" y="131763"/>
            <a:ext cx="7618413"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3075" name="Line 9"/>
          <p:cNvSpPr>
            <a:spLocks noChangeShapeType="1"/>
          </p:cNvSpPr>
          <p:nvPr userDrawn="1"/>
        </p:nvSpPr>
        <p:spPr bwMode="auto">
          <a:xfrm>
            <a:off x="0" y="6669088"/>
            <a:ext cx="9144000" cy="0"/>
          </a:xfrm>
          <a:prstGeom prst="line">
            <a:avLst/>
          </a:prstGeom>
          <a:noFill/>
          <a:ln w="19050">
            <a:solidFill>
              <a:srgbClr val="99CC00"/>
            </a:solidFill>
            <a:round/>
            <a:headEnd/>
            <a:tailEnd/>
          </a:ln>
          <a:extLst>
            <a:ext uri="{909E8E84-426E-40DD-AFC4-6F175D3DCCD1}">
              <a14:hiddenFill xmlns:a14="http://schemas.microsoft.com/office/drawing/2010/main">
                <a:noFill/>
              </a14:hiddenFill>
            </a:ext>
          </a:extLst>
        </p:spPr>
        <p:txBody>
          <a:bodyPr/>
          <a:lstStyle/>
          <a:p>
            <a:pPr algn="ctr">
              <a:spcBef>
                <a:spcPct val="50000"/>
              </a:spcBef>
            </a:pPr>
            <a:endParaRPr lang="ja-JP" altLang="en-US" sz="2400">
              <a:solidFill>
                <a:srgbClr val="000000"/>
              </a:solidFill>
              <a:latin typeface="Arial" pitchFamily="34" charset="0"/>
              <a:ea typeface="ＭＳ Ｐゴシック" pitchFamily="50" charset="-128"/>
            </a:endParaRPr>
          </a:p>
        </p:txBody>
      </p:sp>
      <p:pic>
        <p:nvPicPr>
          <p:cNvPr id="3076" name="Picture 9"/>
          <p:cNvPicPr preferRelativeResize="0">
            <a:picLocks noChangeAspect="1" noChangeArrowheads="1"/>
          </p:cNvPicPr>
          <p:nvPr userDrawn="1"/>
        </p:nvPicPr>
        <p:blipFill>
          <a:blip r:embed="rId16">
            <a:extLst>
              <a:ext uri="{28A0092B-C50C-407E-A947-70E740481C1C}">
                <a14:useLocalDpi xmlns:a14="http://schemas.microsoft.com/office/drawing/2010/main" val="0"/>
              </a:ext>
            </a:extLst>
          </a:blip>
          <a:stretch>
            <a:fillRect/>
          </a:stretch>
        </p:blipFill>
        <p:spPr bwMode="auto">
          <a:xfrm>
            <a:off x="1" y="65357"/>
            <a:ext cx="696332"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70" name="Rectangle 5"/>
          <p:cNvSpPr>
            <a:spLocks noChangeArrowheads="1"/>
          </p:cNvSpPr>
          <p:nvPr userDrawn="1"/>
        </p:nvSpPr>
        <p:spPr bwMode="gray">
          <a:xfrm>
            <a:off x="0" y="582617"/>
            <a:ext cx="9144000" cy="84137"/>
          </a:xfrm>
          <a:prstGeom prst="rect">
            <a:avLst/>
          </a:prstGeom>
          <a:gradFill rotWithShape="1">
            <a:gsLst>
              <a:gs pos="0">
                <a:srgbClr val="99CC00"/>
              </a:gs>
              <a:gs pos="100000">
                <a:srgbClr val="99CC00">
                  <a:gamma/>
                  <a:tint val="25490"/>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Arial" pitchFamily="34" charset="0"/>
                <a:ea typeface="ＭＳ Ｐゴシック" pitchFamily="50" charset="-128"/>
              </a:defRPr>
            </a:lvl1pPr>
            <a:lvl2pPr marL="742950" indent="-285750">
              <a:defRPr kumimoji="1">
                <a:solidFill>
                  <a:schemeClr val="tx1"/>
                </a:solidFill>
                <a:latin typeface="Arial" pitchFamily="34" charset="0"/>
                <a:ea typeface="ＭＳ Ｐゴシック" pitchFamily="50" charset="-128"/>
              </a:defRPr>
            </a:lvl2pPr>
            <a:lvl3pPr marL="1143000" indent="-228600">
              <a:defRPr kumimoji="1">
                <a:solidFill>
                  <a:schemeClr val="tx1"/>
                </a:solidFill>
                <a:latin typeface="Arial" pitchFamily="34" charset="0"/>
                <a:ea typeface="ＭＳ Ｐゴシック" pitchFamily="50" charset="-128"/>
              </a:defRPr>
            </a:lvl3pPr>
            <a:lvl4pPr marL="1600200" indent="-228600">
              <a:defRPr kumimoji="1">
                <a:solidFill>
                  <a:schemeClr val="tx1"/>
                </a:solidFill>
                <a:latin typeface="Arial" pitchFamily="34" charset="0"/>
                <a:ea typeface="ＭＳ Ｐゴシック" pitchFamily="50" charset="-128"/>
              </a:defRPr>
            </a:lvl4pPr>
            <a:lvl5pPr marL="2057400" indent="-228600">
              <a:defRPr kumimoji="1">
                <a:solidFill>
                  <a:schemeClr val="tx1"/>
                </a:solidFill>
                <a:latin typeface="Arial" pitchFamily="34" charset="0"/>
                <a:ea typeface="ＭＳ Ｐゴシック" pitchFamily="50" charset="-128"/>
              </a:defRPr>
            </a:lvl5pPr>
            <a:lvl6pPr marL="2514600" indent="-228600" fontAlgn="base">
              <a:spcBef>
                <a:spcPct val="0"/>
              </a:spcBef>
              <a:spcAft>
                <a:spcPct val="0"/>
              </a:spcAft>
              <a:defRPr kumimoji="1">
                <a:solidFill>
                  <a:schemeClr val="tx1"/>
                </a:solidFill>
                <a:latin typeface="Arial" pitchFamily="34" charset="0"/>
                <a:ea typeface="ＭＳ Ｐゴシック" pitchFamily="50" charset="-128"/>
              </a:defRPr>
            </a:lvl6pPr>
            <a:lvl7pPr marL="2971800" indent="-228600" fontAlgn="base">
              <a:spcBef>
                <a:spcPct val="0"/>
              </a:spcBef>
              <a:spcAft>
                <a:spcPct val="0"/>
              </a:spcAft>
              <a:defRPr kumimoji="1">
                <a:solidFill>
                  <a:schemeClr val="tx1"/>
                </a:solidFill>
                <a:latin typeface="Arial" pitchFamily="34" charset="0"/>
                <a:ea typeface="ＭＳ Ｐゴシック" pitchFamily="50" charset="-128"/>
              </a:defRPr>
            </a:lvl7pPr>
            <a:lvl8pPr marL="3429000" indent="-228600" fontAlgn="base">
              <a:spcBef>
                <a:spcPct val="0"/>
              </a:spcBef>
              <a:spcAft>
                <a:spcPct val="0"/>
              </a:spcAft>
              <a:defRPr kumimoji="1">
                <a:solidFill>
                  <a:schemeClr val="tx1"/>
                </a:solidFill>
                <a:latin typeface="Arial" pitchFamily="34" charset="0"/>
                <a:ea typeface="ＭＳ Ｐゴシック" pitchFamily="50" charset="-128"/>
              </a:defRPr>
            </a:lvl8pPr>
            <a:lvl9pPr marL="3886200" indent="-228600" fontAlgn="base">
              <a:spcBef>
                <a:spcPct val="0"/>
              </a:spcBef>
              <a:spcAft>
                <a:spcPct val="0"/>
              </a:spcAft>
              <a:defRPr kumimoji="1">
                <a:solidFill>
                  <a:schemeClr val="tx1"/>
                </a:solidFill>
                <a:latin typeface="Arial" pitchFamily="34" charset="0"/>
                <a:ea typeface="ＭＳ Ｐゴシック" pitchFamily="50" charset="-128"/>
              </a:defRPr>
            </a:lvl9pPr>
          </a:lstStyle>
          <a:p>
            <a:pPr algn="ctr" fontAlgn="auto">
              <a:spcBef>
                <a:spcPts val="0"/>
              </a:spcBef>
              <a:spcAft>
                <a:spcPts val="0"/>
              </a:spcAft>
              <a:defRPr/>
            </a:pPr>
            <a:endParaRPr lang="ja-JP" altLang="ja-JP" sz="1800" b="0">
              <a:solidFill>
                <a:srgbClr val="000000"/>
              </a:solidFill>
            </a:endParaRPr>
          </a:p>
        </p:txBody>
      </p:sp>
      <p:sp>
        <p:nvSpPr>
          <p:cNvPr id="15372" name="Rectangle 7"/>
          <p:cNvSpPr>
            <a:spLocks noChangeArrowheads="1"/>
          </p:cNvSpPr>
          <p:nvPr userDrawn="1"/>
        </p:nvSpPr>
        <p:spPr bwMode="gray">
          <a:xfrm>
            <a:off x="8243889" y="150813"/>
            <a:ext cx="900112"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Arial" pitchFamily="34" charset="0"/>
                <a:ea typeface="ＭＳ Ｐゴシック" pitchFamily="50" charset="-128"/>
              </a:defRPr>
            </a:lvl1pPr>
            <a:lvl2pPr marL="742950" indent="-285750">
              <a:defRPr kumimoji="1">
                <a:solidFill>
                  <a:schemeClr val="tx1"/>
                </a:solidFill>
                <a:latin typeface="Arial" pitchFamily="34" charset="0"/>
                <a:ea typeface="ＭＳ Ｐゴシック" pitchFamily="50" charset="-128"/>
              </a:defRPr>
            </a:lvl2pPr>
            <a:lvl3pPr marL="1143000" indent="-228600">
              <a:defRPr kumimoji="1">
                <a:solidFill>
                  <a:schemeClr val="tx1"/>
                </a:solidFill>
                <a:latin typeface="Arial" pitchFamily="34" charset="0"/>
                <a:ea typeface="ＭＳ Ｐゴシック" pitchFamily="50" charset="-128"/>
              </a:defRPr>
            </a:lvl3pPr>
            <a:lvl4pPr marL="1600200" indent="-228600">
              <a:defRPr kumimoji="1">
                <a:solidFill>
                  <a:schemeClr val="tx1"/>
                </a:solidFill>
                <a:latin typeface="Arial" pitchFamily="34" charset="0"/>
                <a:ea typeface="ＭＳ Ｐゴシック" pitchFamily="50" charset="-128"/>
              </a:defRPr>
            </a:lvl4pPr>
            <a:lvl5pPr marL="2057400" indent="-228600">
              <a:defRPr kumimoji="1">
                <a:solidFill>
                  <a:schemeClr val="tx1"/>
                </a:solidFill>
                <a:latin typeface="Arial" pitchFamily="34" charset="0"/>
                <a:ea typeface="ＭＳ Ｐゴシック" pitchFamily="50" charset="-128"/>
              </a:defRPr>
            </a:lvl5pPr>
            <a:lvl6pPr marL="2514600" indent="-228600" fontAlgn="base">
              <a:spcBef>
                <a:spcPct val="0"/>
              </a:spcBef>
              <a:spcAft>
                <a:spcPct val="0"/>
              </a:spcAft>
              <a:defRPr kumimoji="1">
                <a:solidFill>
                  <a:schemeClr val="tx1"/>
                </a:solidFill>
                <a:latin typeface="Arial" pitchFamily="34" charset="0"/>
                <a:ea typeface="ＭＳ Ｐゴシック" pitchFamily="50" charset="-128"/>
              </a:defRPr>
            </a:lvl6pPr>
            <a:lvl7pPr marL="2971800" indent="-228600" fontAlgn="base">
              <a:spcBef>
                <a:spcPct val="0"/>
              </a:spcBef>
              <a:spcAft>
                <a:spcPct val="0"/>
              </a:spcAft>
              <a:defRPr kumimoji="1">
                <a:solidFill>
                  <a:schemeClr val="tx1"/>
                </a:solidFill>
                <a:latin typeface="Arial" pitchFamily="34" charset="0"/>
                <a:ea typeface="ＭＳ Ｐゴシック" pitchFamily="50" charset="-128"/>
              </a:defRPr>
            </a:lvl7pPr>
            <a:lvl8pPr marL="3429000" indent="-228600" fontAlgn="base">
              <a:spcBef>
                <a:spcPct val="0"/>
              </a:spcBef>
              <a:spcAft>
                <a:spcPct val="0"/>
              </a:spcAft>
              <a:defRPr kumimoji="1">
                <a:solidFill>
                  <a:schemeClr val="tx1"/>
                </a:solidFill>
                <a:latin typeface="Arial" pitchFamily="34" charset="0"/>
                <a:ea typeface="ＭＳ Ｐゴシック" pitchFamily="50" charset="-128"/>
              </a:defRPr>
            </a:lvl8pPr>
            <a:lvl9pPr marL="3886200" indent="-228600" fontAlgn="base">
              <a:spcBef>
                <a:spcPct val="0"/>
              </a:spcBef>
              <a:spcAft>
                <a:spcPct val="0"/>
              </a:spcAft>
              <a:defRPr kumimoji="1">
                <a:solidFill>
                  <a:schemeClr val="tx1"/>
                </a:solidFill>
                <a:latin typeface="Arial" pitchFamily="34" charset="0"/>
                <a:ea typeface="ＭＳ Ｐゴシック" pitchFamily="50" charset="-128"/>
              </a:defRPr>
            </a:lvl9pPr>
          </a:lstStyle>
          <a:p>
            <a:pPr algn="r" fontAlgn="auto">
              <a:spcBef>
                <a:spcPts val="0"/>
              </a:spcBef>
              <a:spcAft>
                <a:spcPts val="0"/>
              </a:spcAft>
              <a:defRPr/>
            </a:pPr>
            <a:fld id="{5C50EDF3-C312-4207-8D6D-7FB3FD4EF7F8}" type="slidenum">
              <a:rPr lang="en-US" altLang="ja-JP" sz="2000" b="0">
                <a:solidFill>
                  <a:schemeClr val="tx1"/>
                </a:solidFill>
                <a:latin typeface="+mj-ea"/>
                <a:ea typeface="+mj-ea"/>
              </a:rPr>
              <a:pPr algn="r" fontAlgn="auto">
                <a:spcBef>
                  <a:spcPts val="0"/>
                </a:spcBef>
                <a:spcAft>
                  <a:spcPts val="0"/>
                </a:spcAft>
                <a:defRPr/>
              </a:pPr>
              <a:t>‹#›</a:t>
            </a:fld>
            <a:endParaRPr lang="en-US" altLang="ja-JP" sz="2000" b="0">
              <a:solidFill>
                <a:schemeClr val="tx1"/>
              </a:solidFill>
              <a:latin typeface="+mj-ea"/>
              <a:ea typeface="+mj-ea"/>
            </a:endParaRPr>
          </a:p>
        </p:txBody>
      </p:sp>
      <p:sp>
        <p:nvSpPr>
          <p:cNvPr id="15373" name="Text Box 6"/>
          <p:cNvSpPr txBox="1">
            <a:spLocks noChangeArrowheads="1"/>
          </p:cNvSpPr>
          <p:nvPr userDrawn="1"/>
        </p:nvSpPr>
        <p:spPr bwMode="auto">
          <a:xfrm>
            <a:off x="5419725" y="6656388"/>
            <a:ext cx="36004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itchFamily="34" charset="0"/>
                <a:ea typeface="ＭＳ Ｐゴシック" pitchFamily="50" charset="-128"/>
              </a:defRPr>
            </a:lvl1pPr>
            <a:lvl2pPr marL="742950" indent="-285750">
              <a:defRPr kumimoji="1">
                <a:solidFill>
                  <a:schemeClr val="tx1"/>
                </a:solidFill>
                <a:latin typeface="Arial" pitchFamily="34" charset="0"/>
                <a:ea typeface="ＭＳ Ｐゴシック" pitchFamily="50" charset="-128"/>
              </a:defRPr>
            </a:lvl2pPr>
            <a:lvl3pPr marL="1143000" indent="-228600">
              <a:defRPr kumimoji="1">
                <a:solidFill>
                  <a:schemeClr val="tx1"/>
                </a:solidFill>
                <a:latin typeface="Arial" pitchFamily="34" charset="0"/>
                <a:ea typeface="ＭＳ Ｐゴシック" pitchFamily="50" charset="-128"/>
              </a:defRPr>
            </a:lvl3pPr>
            <a:lvl4pPr marL="1600200" indent="-228600">
              <a:defRPr kumimoji="1">
                <a:solidFill>
                  <a:schemeClr val="tx1"/>
                </a:solidFill>
                <a:latin typeface="Arial" pitchFamily="34" charset="0"/>
                <a:ea typeface="ＭＳ Ｐゴシック" pitchFamily="50" charset="-128"/>
              </a:defRPr>
            </a:lvl4pPr>
            <a:lvl5pPr marL="2057400" indent="-228600">
              <a:defRPr kumimoji="1">
                <a:solidFill>
                  <a:schemeClr val="tx1"/>
                </a:solidFill>
                <a:latin typeface="Arial" pitchFamily="34" charset="0"/>
                <a:ea typeface="ＭＳ Ｐゴシック" pitchFamily="50" charset="-128"/>
              </a:defRPr>
            </a:lvl5pPr>
            <a:lvl6pPr marL="2514600" indent="-228600" fontAlgn="base">
              <a:spcBef>
                <a:spcPct val="0"/>
              </a:spcBef>
              <a:spcAft>
                <a:spcPct val="0"/>
              </a:spcAft>
              <a:defRPr kumimoji="1">
                <a:solidFill>
                  <a:schemeClr val="tx1"/>
                </a:solidFill>
                <a:latin typeface="Arial" pitchFamily="34" charset="0"/>
                <a:ea typeface="ＭＳ Ｐゴシック" pitchFamily="50" charset="-128"/>
              </a:defRPr>
            </a:lvl6pPr>
            <a:lvl7pPr marL="2971800" indent="-228600" fontAlgn="base">
              <a:spcBef>
                <a:spcPct val="0"/>
              </a:spcBef>
              <a:spcAft>
                <a:spcPct val="0"/>
              </a:spcAft>
              <a:defRPr kumimoji="1">
                <a:solidFill>
                  <a:schemeClr val="tx1"/>
                </a:solidFill>
                <a:latin typeface="Arial" pitchFamily="34" charset="0"/>
                <a:ea typeface="ＭＳ Ｐゴシック" pitchFamily="50" charset="-128"/>
              </a:defRPr>
            </a:lvl7pPr>
            <a:lvl8pPr marL="3429000" indent="-228600" fontAlgn="base">
              <a:spcBef>
                <a:spcPct val="0"/>
              </a:spcBef>
              <a:spcAft>
                <a:spcPct val="0"/>
              </a:spcAft>
              <a:defRPr kumimoji="1">
                <a:solidFill>
                  <a:schemeClr val="tx1"/>
                </a:solidFill>
                <a:latin typeface="Arial" pitchFamily="34" charset="0"/>
                <a:ea typeface="ＭＳ Ｐゴシック" pitchFamily="50" charset="-128"/>
              </a:defRPr>
            </a:lvl8pPr>
            <a:lvl9pPr marL="3886200" indent="-228600" fontAlgn="base">
              <a:spcBef>
                <a:spcPct val="0"/>
              </a:spcBef>
              <a:spcAft>
                <a:spcPct val="0"/>
              </a:spcAft>
              <a:defRPr kumimoji="1">
                <a:solidFill>
                  <a:schemeClr val="tx1"/>
                </a:solidFill>
                <a:latin typeface="Arial" pitchFamily="34" charset="0"/>
                <a:ea typeface="ＭＳ Ｐゴシック" pitchFamily="50" charset="-128"/>
              </a:defRPr>
            </a:lvl9pPr>
          </a:lstStyle>
          <a:p>
            <a:pPr algn="r" fontAlgn="auto">
              <a:spcBef>
                <a:spcPct val="50000"/>
              </a:spcBef>
              <a:spcAft>
                <a:spcPts val="0"/>
              </a:spcAft>
              <a:defRPr/>
            </a:pPr>
            <a:r>
              <a:rPr lang="en-US" altLang="ja-JP" sz="900" b="0">
                <a:solidFill>
                  <a:schemeClr val="tx1"/>
                </a:solidFill>
                <a:latin typeface="+mj-lt"/>
              </a:rPr>
              <a:t>© FUTABA INDUSTRIAL CO.,LTD.</a:t>
            </a:r>
            <a:r>
              <a:rPr lang="ja-JP" altLang="en-US" sz="900" b="0">
                <a:solidFill>
                  <a:schemeClr val="tx1"/>
                </a:solidFill>
                <a:latin typeface="+mj-lt"/>
              </a:rPr>
              <a:t>　</a:t>
            </a:r>
            <a:r>
              <a:rPr lang="en-US" altLang="ja-JP" sz="900" b="0">
                <a:solidFill>
                  <a:schemeClr val="tx1"/>
                </a:solidFill>
                <a:latin typeface="+mj-lt"/>
              </a:rPr>
              <a:t>All rights reserved</a:t>
            </a:r>
          </a:p>
        </p:txBody>
      </p:sp>
      <p:grpSp>
        <p:nvGrpSpPr>
          <p:cNvPr id="8" name="Group 11"/>
          <p:cNvGrpSpPr>
            <a:grpSpLocks/>
          </p:cNvGrpSpPr>
          <p:nvPr userDrawn="1"/>
        </p:nvGrpSpPr>
        <p:grpSpPr bwMode="auto">
          <a:xfrm>
            <a:off x="6831032" y="80967"/>
            <a:ext cx="2014537" cy="487363"/>
            <a:chOff x="4422" y="92"/>
            <a:chExt cx="1270" cy="307"/>
          </a:xfrm>
        </p:grpSpPr>
        <p:sp>
          <p:nvSpPr>
            <p:cNvPr id="9" name="Text Box 12"/>
            <p:cNvSpPr txBox="1">
              <a:spLocks noChangeArrowheads="1"/>
            </p:cNvSpPr>
            <p:nvPr/>
          </p:nvSpPr>
          <p:spPr bwMode="auto">
            <a:xfrm>
              <a:off x="4422" y="255"/>
              <a:ext cx="12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1" tIns="45697" rIns="91391" bIns="45697" anchor="ctr"/>
            <a:lstStyle>
              <a:lvl1pPr eaLnBrk="0" hangingPunct="0">
                <a:defRPr kumimoji="1" sz="1400" b="1">
                  <a:solidFill>
                    <a:schemeClr val="tx1"/>
                  </a:solidFill>
                  <a:latin typeface="Arial" charset="0"/>
                  <a:ea typeface="ＭＳ Ｐゴシック" charset="-128"/>
                </a:defRPr>
              </a:lvl1pPr>
              <a:lvl2pPr marL="742950" indent="-284163" eaLnBrk="0" hangingPunct="0">
                <a:defRPr kumimoji="1" sz="1400" b="1">
                  <a:solidFill>
                    <a:schemeClr val="tx1"/>
                  </a:solidFill>
                  <a:latin typeface="Arial" charset="0"/>
                  <a:ea typeface="ＭＳ Ｐゴシック" charset="-128"/>
                </a:defRPr>
              </a:lvl2pPr>
              <a:lvl3pPr marL="1143000" indent="-228600" eaLnBrk="0" hangingPunct="0">
                <a:defRPr kumimoji="1" sz="1400" b="1">
                  <a:solidFill>
                    <a:schemeClr val="tx1"/>
                  </a:solidFill>
                  <a:latin typeface="Arial" charset="0"/>
                  <a:ea typeface="ＭＳ Ｐゴシック" charset="-128"/>
                </a:defRPr>
              </a:lvl3pPr>
              <a:lvl4pPr marL="1600200" indent="-230188" eaLnBrk="0" hangingPunct="0">
                <a:defRPr kumimoji="1" sz="1400" b="1">
                  <a:solidFill>
                    <a:schemeClr val="tx1"/>
                  </a:solidFill>
                  <a:latin typeface="Arial" charset="0"/>
                  <a:ea typeface="ＭＳ Ｐゴシック" charset="-128"/>
                </a:defRPr>
              </a:lvl4pPr>
              <a:lvl5pPr marL="2055813" indent="-227013" eaLnBrk="0" hangingPunct="0">
                <a:defRPr kumimoji="1" sz="1400" b="1">
                  <a:solidFill>
                    <a:schemeClr val="tx1"/>
                  </a:solidFill>
                  <a:latin typeface="Arial" charset="0"/>
                  <a:ea typeface="ＭＳ Ｐゴシック" charset="-128"/>
                </a:defRPr>
              </a:lvl5pPr>
              <a:lvl6pPr marL="2513013" indent="-227013" eaLnBrk="0" fontAlgn="base" hangingPunct="0">
                <a:spcBef>
                  <a:spcPct val="0"/>
                </a:spcBef>
                <a:spcAft>
                  <a:spcPct val="0"/>
                </a:spcAft>
                <a:defRPr kumimoji="1" sz="1400" b="1">
                  <a:solidFill>
                    <a:schemeClr val="tx1"/>
                  </a:solidFill>
                  <a:latin typeface="Arial" charset="0"/>
                  <a:ea typeface="ＭＳ Ｐゴシック" charset="-128"/>
                </a:defRPr>
              </a:lvl6pPr>
              <a:lvl7pPr marL="2970213" indent="-227013" eaLnBrk="0" fontAlgn="base" hangingPunct="0">
                <a:spcBef>
                  <a:spcPct val="0"/>
                </a:spcBef>
                <a:spcAft>
                  <a:spcPct val="0"/>
                </a:spcAft>
                <a:defRPr kumimoji="1" sz="1400" b="1">
                  <a:solidFill>
                    <a:schemeClr val="tx1"/>
                  </a:solidFill>
                  <a:latin typeface="Arial" charset="0"/>
                  <a:ea typeface="ＭＳ Ｐゴシック" charset="-128"/>
                </a:defRPr>
              </a:lvl7pPr>
              <a:lvl8pPr marL="3427413" indent="-227013" eaLnBrk="0" fontAlgn="base" hangingPunct="0">
                <a:spcBef>
                  <a:spcPct val="0"/>
                </a:spcBef>
                <a:spcAft>
                  <a:spcPct val="0"/>
                </a:spcAft>
                <a:defRPr kumimoji="1" sz="1400" b="1">
                  <a:solidFill>
                    <a:schemeClr val="tx1"/>
                  </a:solidFill>
                  <a:latin typeface="Arial" charset="0"/>
                  <a:ea typeface="ＭＳ Ｐゴシック" charset="-128"/>
                </a:defRPr>
              </a:lvl8pPr>
              <a:lvl9pPr marL="3884613" indent="-227013" eaLnBrk="0" fontAlgn="base" hangingPunct="0">
                <a:spcBef>
                  <a:spcPct val="0"/>
                </a:spcBef>
                <a:spcAft>
                  <a:spcPct val="0"/>
                </a:spcAft>
                <a:defRPr kumimoji="1" sz="1400" b="1">
                  <a:solidFill>
                    <a:schemeClr val="tx1"/>
                  </a:solidFill>
                  <a:latin typeface="Arial" charset="0"/>
                  <a:ea typeface="ＭＳ Ｐゴシック" charset="-128"/>
                </a:defRPr>
              </a:lvl9pPr>
            </a:lstStyle>
            <a:p>
              <a:pPr algn="ctr" eaLnBrk="1" hangingPunct="1">
                <a:spcBef>
                  <a:spcPct val="50000"/>
                </a:spcBef>
                <a:defRPr/>
              </a:pPr>
              <a:r>
                <a:rPr lang="en-US" altLang="ja-JP" sz="900" i="1"/>
                <a:t>FUTABA INDUSTRIAL CO., LTD.</a:t>
              </a:r>
              <a:r>
                <a:rPr lang="ja-JP" altLang="en-US" sz="900" i="1"/>
                <a:t>　</a:t>
              </a:r>
            </a:p>
          </p:txBody>
        </p:sp>
        <p:sp>
          <p:nvSpPr>
            <p:cNvPr id="10" name="Rectangle 13"/>
            <p:cNvSpPr>
              <a:spLocks noChangeArrowheads="1"/>
            </p:cNvSpPr>
            <p:nvPr/>
          </p:nvSpPr>
          <p:spPr bwMode="auto">
            <a:xfrm>
              <a:off x="4641" y="92"/>
              <a:ext cx="81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91" tIns="45697" rIns="91391" bIns="45697" anchor="ctr">
              <a:spAutoFit/>
            </a:bodyPr>
            <a:lstStyle>
              <a:lvl1pPr eaLnBrk="0" hangingPunct="0">
                <a:defRPr kumimoji="1" sz="1400" b="1">
                  <a:solidFill>
                    <a:schemeClr val="tx1"/>
                  </a:solidFill>
                  <a:latin typeface="Arial" charset="0"/>
                  <a:ea typeface="ＭＳ Ｐゴシック" charset="-128"/>
                </a:defRPr>
              </a:lvl1pPr>
              <a:lvl2pPr marL="742950" indent="-284163" eaLnBrk="0" hangingPunct="0">
                <a:defRPr kumimoji="1" sz="1400" b="1">
                  <a:solidFill>
                    <a:schemeClr val="tx1"/>
                  </a:solidFill>
                  <a:latin typeface="Arial" charset="0"/>
                  <a:ea typeface="ＭＳ Ｐゴシック" charset="-128"/>
                </a:defRPr>
              </a:lvl2pPr>
              <a:lvl3pPr marL="1143000" indent="-228600" eaLnBrk="0" hangingPunct="0">
                <a:defRPr kumimoji="1" sz="1400" b="1">
                  <a:solidFill>
                    <a:schemeClr val="tx1"/>
                  </a:solidFill>
                  <a:latin typeface="Arial" charset="0"/>
                  <a:ea typeface="ＭＳ Ｐゴシック" charset="-128"/>
                </a:defRPr>
              </a:lvl3pPr>
              <a:lvl4pPr marL="1600200" indent="-230188" eaLnBrk="0" hangingPunct="0">
                <a:defRPr kumimoji="1" sz="1400" b="1">
                  <a:solidFill>
                    <a:schemeClr val="tx1"/>
                  </a:solidFill>
                  <a:latin typeface="Arial" charset="0"/>
                  <a:ea typeface="ＭＳ Ｐゴシック" charset="-128"/>
                </a:defRPr>
              </a:lvl4pPr>
              <a:lvl5pPr marL="2055813" indent="-227013" eaLnBrk="0" hangingPunct="0">
                <a:defRPr kumimoji="1" sz="1400" b="1">
                  <a:solidFill>
                    <a:schemeClr val="tx1"/>
                  </a:solidFill>
                  <a:latin typeface="Arial" charset="0"/>
                  <a:ea typeface="ＭＳ Ｐゴシック" charset="-128"/>
                </a:defRPr>
              </a:lvl5pPr>
              <a:lvl6pPr marL="2513013" indent="-227013" eaLnBrk="0" fontAlgn="base" hangingPunct="0">
                <a:spcBef>
                  <a:spcPct val="0"/>
                </a:spcBef>
                <a:spcAft>
                  <a:spcPct val="0"/>
                </a:spcAft>
                <a:defRPr kumimoji="1" sz="1400" b="1">
                  <a:solidFill>
                    <a:schemeClr val="tx1"/>
                  </a:solidFill>
                  <a:latin typeface="Arial" charset="0"/>
                  <a:ea typeface="ＭＳ Ｐゴシック" charset="-128"/>
                </a:defRPr>
              </a:lvl6pPr>
              <a:lvl7pPr marL="2970213" indent="-227013" eaLnBrk="0" fontAlgn="base" hangingPunct="0">
                <a:spcBef>
                  <a:spcPct val="0"/>
                </a:spcBef>
                <a:spcAft>
                  <a:spcPct val="0"/>
                </a:spcAft>
                <a:defRPr kumimoji="1" sz="1400" b="1">
                  <a:solidFill>
                    <a:schemeClr val="tx1"/>
                  </a:solidFill>
                  <a:latin typeface="Arial" charset="0"/>
                  <a:ea typeface="ＭＳ Ｐゴシック" charset="-128"/>
                </a:defRPr>
              </a:lvl7pPr>
              <a:lvl8pPr marL="3427413" indent="-227013" eaLnBrk="0" fontAlgn="base" hangingPunct="0">
                <a:spcBef>
                  <a:spcPct val="0"/>
                </a:spcBef>
                <a:spcAft>
                  <a:spcPct val="0"/>
                </a:spcAft>
                <a:defRPr kumimoji="1" sz="1400" b="1">
                  <a:solidFill>
                    <a:schemeClr val="tx1"/>
                  </a:solidFill>
                  <a:latin typeface="Arial" charset="0"/>
                  <a:ea typeface="ＭＳ Ｐゴシック" charset="-128"/>
                </a:defRPr>
              </a:lvl8pPr>
              <a:lvl9pPr marL="3884613" indent="-227013" eaLnBrk="0" fontAlgn="base" hangingPunct="0">
                <a:spcBef>
                  <a:spcPct val="0"/>
                </a:spcBef>
                <a:spcAft>
                  <a:spcPct val="0"/>
                </a:spcAft>
                <a:defRPr kumimoji="1" sz="1400" b="1">
                  <a:solidFill>
                    <a:schemeClr val="tx1"/>
                  </a:solidFill>
                  <a:latin typeface="Arial" charset="0"/>
                  <a:ea typeface="ＭＳ Ｐゴシック" charset="-128"/>
                </a:defRPr>
              </a:lvl9pPr>
            </a:lstStyle>
            <a:p>
              <a:pPr algn="ctr" eaLnBrk="1" hangingPunct="1">
                <a:defRPr/>
              </a:pPr>
              <a:r>
                <a:rPr kumimoji="0" lang="en-US" altLang="ja-JP" sz="1500">
                  <a:solidFill>
                    <a:srgbClr val="FF3300"/>
                  </a:solidFill>
                </a:rPr>
                <a:t>Confidential</a:t>
              </a:r>
            </a:p>
          </p:txBody>
        </p:sp>
      </p:grpSp>
    </p:spTree>
    <p:extLst>
      <p:ext uri="{BB962C8B-B14F-4D97-AF65-F5344CB8AC3E}">
        <p14:creationId xmlns:p14="http://schemas.microsoft.com/office/powerpoint/2010/main" val="210278035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Lst>
  <p:txStyles>
    <p:titleStyle>
      <a:lvl1pPr algn="l" rtl="0" eaLnBrk="0" fontAlgn="base" hangingPunct="0">
        <a:spcBef>
          <a:spcPct val="0"/>
        </a:spcBef>
        <a:spcAft>
          <a:spcPct val="0"/>
        </a:spcAft>
        <a:defRPr kumimoji="1" sz="2800" b="0">
          <a:solidFill>
            <a:schemeClr val="tx1"/>
          </a:solidFill>
          <a:latin typeface="+mj-ea"/>
          <a:ea typeface="+mj-ea"/>
          <a:cs typeface="+mj-cs"/>
        </a:defRPr>
      </a:lvl1pPr>
      <a:lvl2pPr algn="l" rtl="0" eaLnBrk="0" fontAlgn="base" hangingPunct="0">
        <a:spcBef>
          <a:spcPct val="0"/>
        </a:spcBef>
        <a:spcAft>
          <a:spcPct val="0"/>
        </a:spcAft>
        <a:defRPr kumimoji="1" sz="3600" b="1">
          <a:solidFill>
            <a:srgbClr val="7E7D3F"/>
          </a:solidFill>
          <a:latin typeface="Arial" pitchFamily="34" charset="0"/>
          <a:ea typeface="ＭＳ Ｐゴシック" pitchFamily="50" charset="-128"/>
        </a:defRPr>
      </a:lvl2pPr>
      <a:lvl3pPr algn="l" rtl="0" eaLnBrk="0" fontAlgn="base" hangingPunct="0">
        <a:spcBef>
          <a:spcPct val="0"/>
        </a:spcBef>
        <a:spcAft>
          <a:spcPct val="0"/>
        </a:spcAft>
        <a:defRPr kumimoji="1" sz="3600" b="1">
          <a:solidFill>
            <a:srgbClr val="7E7D3F"/>
          </a:solidFill>
          <a:latin typeface="Arial" pitchFamily="34" charset="0"/>
          <a:ea typeface="ＭＳ Ｐゴシック" pitchFamily="50" charset="-128"/>
        </a:defRPr>
      </a:lvl3pPr>
      <a:lvl4pPr algn="l" rtl="0" eaLnBrk="0" fontAlgn="base" hangingPunct="0">
        <a:spcBef>
          <a:spcPct val="0"/>
        </a:spcBef>
        <a:spcAft>
          <a:spcPct val="0"/>
        </a:spcAft>
        <a:defRPr kumimoji="1" sz="3600" b="1">
          <a:solidFill>
            <a:srgbClr val="7E7D3F"/>
          </a:solidFill>
          <a:latin typeface="Arial" pitchFamily="34" charset="0"/>
          <a:ea typeface="ＭＳ Ｐゴシック" pitchFamily="50" charset="-128"/>
        </a:defRPr>
      </a:lvl4pPr>
      <a:lvl5pPr algn="l" rtl="0" eaLnBrk="0" fontAlgn="base" hangingPunct="0">
        <a:spcBef>
          <a:spcPct val="0"/>
        </a:spcBef>
        <a:spcAft>
          <a:spcPct val="0"/>
        </a:spcAft>
        <a:defRPr kumimoji="1" sz="3600" b="1">
          <a:solidFill>
            <a:srgbClr val="7E7D3F"/>
          </a:solidFill>
          <a:latin typeface="Arial" pitchFamily="34" charset="0"/>
          <a:ea typeface="ＭＳ Ｐゴシック" pitchFamily="50" charset="-128"/>
        </a:defRPr>
      </a:lvl5pPr>
      <a:lvl6pPr marL="457189" algn="l" rtl="0" fontAlgn="base">
        <a:spcBef>
          <a:spcPct val="0"/>
        </a:spcBef>
        <a:spcAft>
          <a:spcPct val="0"/>
        </a:spcAft>
        <a:defRPr kumimoji="1" sz="3600" b="1">
          <a:solidFill>
            <a:srgbClr val="7E7D3F"/>
          </a:solidFill>
          <a:latin typeface="Arial" pitchFamily="34" charset="0"/>
          <a:ea typeface="ＭＳ Ｐゴシック" pitchFamily="50" charset="-128"/>
        </a:defRPr>
      </a:lvl6pPr>
      <a:lvl7pPr marL="914377" algn="l" rtl="0" fontAlgn="base">
        <a:spcBef>
          <a:spcPct val="0"/>
        </a:spcBef>
        <a:spcAft>
          <a:spcPct val="0"/>
        </a:spcAft>
        <a:defRPr kumimoji="1" sz="3600" b="1">
          <a:solidFill>
            <a:srgbClr val="7E7D3F"/>
          </a:solidFill>
          <a:latin typeface="Arial" pitchFamily="34" charset="0"/>
          <a:ea typeface="ＭＳ Ｐゴシック" pitchFamily="50" charset="-128"/>
        </a:defRPr>
      </a:lvl7pPr>
      <a:lvl8pPr marL="1371566" algn="l" rtl="0" fontAlgn="base">
        <a:spcBef>
          <a:spcPct val="0"/>
        </a:spcBef>
        <a:spcAft>
          <a:spcPct val="0"/>
        </a:spcAft>
        <a:defRPr kumimoji="1" sz="3600" b="1">
          <a:solidFill>
            <a:srgbClr val="7E7D3F"/>
          </a:solidFill>
          <a:latin typeface="Arial" pitchFamily="34" charset="0"/>
          <a:ea typeface="ＭＳ Ｐゴシック" pitchFamily="50" charset="-128"/>
        </a:defRPr>
      </a:lvl8pPr>
      <a:lvl9pPr marL="1828754" algn="l" rtl="0" fontAlgn="base">
        <a:spcBef>
          <a:spcPct val="0"/>
        </a:spcBef>
        <a:spcAft>
          <a:spcPct val="0"/>
        </a:spcAft>
        <a:defRPr kumimoji="1" sz="3600" b="1">
          <a:solidFill>
            <a:srgbClr val="7E7D3F"/>
          </a:solidFill>
          <a:latin typeface="Arial" pitchFamily="34" charset="0"/>
          <a:ea typeface="ＭＳ Ｐゴシック" pitchFamily="50" charset="-128"/>
        </a:defRPr>
      </a:lvl9pPr>
    </p:titleStyle>
    <p:bodyStyle>
      <a:lvl1pPr marL="342891" indent="-342891" algn="l" rtl="0" eaLnBrk="0" fontAlgn="base" hangingPunct="0">
        <a:spcBef>
          <a:spcPct val="20000"/>
        </a:spcBef>
        <a:spcAft>
          <a:spcPct val="0"/>
        </a:spcAft>
        <a:buChar char="•"/>
        <a:defRPr kumimoji="1"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kumimoji="1" sz="2800">
          <a:solidFill>
            <a:schemeClr val="tx1"/>
          </a:solidFill>
          <a:latin typeface="+mn-lt"/>
          <a:ea typeface="+mn-ea"/>
        </a:defRPr>
      </a:lvl2pPr>
      <a:lvl3pPr marL="1142971" indent="-228594" algn="l" rtl="0" eaLnBrk="0" fontAlgn="base" hangingPunct="0">
        <a:spcBef>
          <a:spcPct val="20000"/>
        </a:spcBef>
        <a:spcAft>
          <a:spcPct val="0"/>
        </a:spcAft>
        <a:buChar char="•"/>
        <a:defRPr kumimoji="1" sz="2400">
          <a:solidFill>
            <a:schemeClr val="tx1"/>
          </a:solidFill>
          <a:latin typeface="+mn-lt"/>
          <a:ea typeface="+mn-ea"/>
        </a:defRPr>
      </a:lvl3pPr>
      <a:lvl4pPr marL="1600160" indent="-228594" algn="l" rtl="0" eaLnBrk="0" fontAlgn="base" hangingPunct="0">
        <a:spcBef>
          <a:spcPct val="20000"/>
        </a:spcBef>
        <a:spcAft>
          <a:spcPct val="0"/>
        </a:spcAft>
        <a:buChar char="–"/>
        <a:defRPr kumimoji="1" sz="2000">
          <a:solidFill>
            <a:schemeClr val="tx1"/>
          </a:solidFill>
          <a:latin typeface="+mn-lt"/>
          <a:ea typeface="+mn-ea"/>
        </a:defRPr>
      </a:lvl4pPr>
      <a:lvl5pPr marL="2057349" indent="-228594" algn="l" rtl="0" eaLnBrk="0" fontAlgn="base" hangingPunct="0">
        <a:spcBef>
          <a:spcPct val="20000"/>
        </a:spcBef>
        <a:spcAft>
          <a:spcPct val="0"/>
        </a:spcAft>
        <a:buChar char="»"/>
        <a:defRPr kumimoji="1" sz="2000">
          <a:solidFill>
            <a:schemeClr val="tx1"/>
          </a:solidFill>
          <a:latin typeface="+mn-lt"/>
          <a:ea typeface="+mn-ea"/>
        </a:defRPr>
      </a:lvl5pPr>
      <a:lvl6pPr marL="2514537" indent="-228594" algn="l" rtl="0" fontAlgn="base">
        <a:spcBef>
          <a:spcPct val="20000"/>
        </a:spcBef>
        <a:spcAft>
          <a:spcPct val="0"/>
        </a:spcAft>
        <a:buChar char="»"/>
        <a:defRPr kumimoji="1" sz="2000">
          <a:solidFill>
            <a:schemeClr val="tx1"/>
          </a:solidFill>
          <a:latin typeface="+mn-lt"/>
          <a:ea typeface="+mn-ea"/>
        </a:defRPr>
      </a:lvl6pPr>
      <a:lvl7pPr marL="2971726" indent="-228594" algn="l" rtl="0" fontAlgn="base">
        <a:spcBef>
          <a:spcPct val="20000"/>
        </a:spcBef>
        <a:spcAft>
          <a:spcPct val="0"/>
        </a:spcAft>
        <a:buChar char="»"/>
        <a:defRPr kumimoji="1" sz="2000">
          <a:solidFill>
            <a:schemeClr val="tx1"/>
          </a:solidFill>
          <a:latin typeface="+mn-lt"/>
          <a:ea typeface="+mn-ea"/>
        </a:defRPr>
      </a:lvl7pPr>
      <a:lvl8pPr marL="3428914" indent="-228594" algn="l" rtl="0" fontAlgn="base">
        <a:spcBef>
          <a:spcPct val="20000"/>
        </a:spcBef>
        <a:spcAft>
          <a:spcPct val="0"/>
        </a:spcAft>
        <a:buChar char="»"/>
        <a:defRPr kumimoji="1" sz="2000">
          <a:solidFill>
            <a:schemeClr val="tx1"/>
          </a:solidFill>
          <a:latin typeface="+mn-lt"/>
          <a:ea typeface="+mn-ea"/>
        </a:defRPr>
      </a:lvl8pPr>
      <a:lvl9pPr marL="3886103" indent="-228594"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8325" y="288925"/>
            <a:ext cx="4683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ext Box 6"/>
          <p:cNvSpPr txBox="1">
            <a:spLocks noChangeArrowheads="1"/>
          </p:cNvSpPr>
          <p:nvPr/>
        </p:nvSpPr>
        <p:spPr bwMode="auto">
          <a:xfrm>
            <a:off x="1784350" y="6662738"/>
            <a:ext cx="34083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b="1">
                <a:solidFill>
                  <a:schemeClr val="tx1"/>
                </a:solidFill>
                <a:latin typeface="Arial" charset="0"/>
                <a:ea typeface="ＭＳ Ｐゴシック" pitchFamily="50" charset="-128"/>
              </a:defRPr>
            </a:lvl1pPr>
            <a:lvl2pPr marL="742950" indent="-285750" eaLnBrk="0" hangingPunct="0">
              <a:defRPr kumimoji="1" sz="1400" b="1">
                <a:solidFill>
                  <a:schemeClr val="tx1"/>
                </a:solidFill>
                <a:latin typeface="Arial" charset="0"/>
                <a:ea typeface="ＭＳ Ｐゴシック" pitchFamily="50" charset="-128"/>
              </a:defRPr>
            </a:lvl2pPr>
            <a:lvl3pPr marL="1143000" indent="-228600" eaLnBrk="0" hangingPunct="0">
              <a:defRPr kumimoji="1" sz="1400" b="1">
                <a:solidFill>
                  <a:schemeClr val="tx1"/>
                </a:solidFill>
                <a:latin typeface="Arial" charset="0"/>
                <a:ea typeface="ＭＳ Ｐゴシック" pitchFamily="50" charset="-128"/>
              </a:defRPr>
            </a:lvl3pPr>
            <a:lvl4pPr marL="1600200" indent="-228600" eaLnBrk="0" hangingPunct="0">
              <a:defRPr kumimoji="1" sz="1400" b="1">
                <a:solidFill>
                  <a:schemeClr val="tx1"/>
                </a:solidFill>
                <a:latin typeface="Arial" charset="0"/>
                <a:ea typeface="ＭＳ Ｐゴシック" pitchFamily="50" charset="-128"/>
              </a:defRPr>
            </a:lvl4pPr>
            <a:lvl5pPr marL="2057400" indent="-228600" eaLnBrk="0" hangingPunct="0">
              <a:defRPr kumimoji="1" sz="1400"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9pPr>
          </a:lstStyle>
          <a:p>
            <a:pPr eaLnBrk="1" hangingPunct="1">
              <a:spcBef>
                <a:spcPct val="50000"/>
              </a:spcBef>
              <a:defRPr/>
            </a:pPr>
            <a:r>
              <a:rPr lang="en-US" altLang="ja-JP" sz="700" b="0">
                <a:solidFill>
                  <a:schemeClr val="bg1">
                    <a:lumMod val="50000"/>
                  </a:schemeClr>
                </a:solidFill>
              </a:rPr>
              <a:t>© FUTABA INDUSTRIAL CO.,LTD.</a:t>
            </a:r>
            <a:r>
              <a:rPr lang="ja-JP" altLang="en-US" sz="700" b="0">
                <a:solidFill>
                  <a:schemeClr val="bg1">
                    <a:lumMod val="50000"/>
                  </a:schemeClr>
                </a:solidFill>
              </a:rPr>
              <a:t>　</a:t>
            </a:r>
            <a:r>
              <a:rPr lang="en-US" altLang="ja-JP" sz="700" b="0">
                <a:solidFill>
                  <a:schemeClr val="bg1">
                    <a:lumMod val="50000"/>
                  </a:schemeClr>
                </a:solidFill>
              </a:rPr>
              <a:t>All rights reserved</a:t>
            </a:r>
          </a:p>
        </p:txBody>
      </p:sp>
      <p:pic>
        <p:nvPicPr>
          <p:cNvPr id="9220"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5488" y="6707188"/>
            <a:ext cx="681037"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Line 9"/>
          <p:cNvSpPr>
            <a:spLocks noChangeShapeType="1"/>
          </p:cNvSpPr>
          <p:nvPr/>
        </p:nvSpPr>
        <p:spPr bwMode="auto">
          <a:xfrm>
            <a:off x="0" y="6654800"/>
            <a:ext cx="9144000" cy="0"/>
          </a:xfrm>
          <a:prstGeom prst="line">
            <a:avLst/>
          </a:prstGeom>
          <a:noFill/>
          <a:ln w="19050">
            <a:solidFill>
              <a:srgbClr val="99CC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31" name="Text Box 7"/>
          <p:cNvSpPr txBox="1">
            <a:spLocks noChangeArrowheads="1"/>
          </p:cNvSpPr>
          <p:nvPr/>
        </p:nvSpPr>
        <p:spPr bwMode="auto">
          <a:xfrm>
            <a:off x="8624888" y="206375"/>
            <a:ext cx="4905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400" b="1">
                <a:solidFill>
                  <a:schemeClr val="tx1"/>
                </a:solidFill>
                <a:latin typeface="Arial" charset="0"/>
                <a:ea typeface="ＭＳ Ｐゴシック" pitchFamily="50" charset="-128"/>
              </a:defRPr>
            </a:lvl1pPr>
            <a:lvl2pPr marL="742950" indent="-285750" eaLnBrk="0" hangingPunct="0">
              <a:defRPr kumimoji="1" sz="1400" b="1">
                <a:solidFill>
                  <a:schemeClr val="tx1"/>
                </a:solidFill>
                <a:latin typeface="Arial" charset="0"/>
                <a:ea typeface="ＭＳ Ｐゴシック" pitchFamily="50" charset="-128"/>
              </a:defRPr>
            </a:lvl2pPr>
            <a:lvl3pPr marL="1143000" indent="-228600" eaLnBrk="0" hangingPunct="0">
              <a:defRPr kumimoji="1" sz="1400" b="1">
                <a:solidFill>
                  <a:schemeClr val="tx1"/>
                </a:solidFill>
                <a:latin typeface="Arial" charset="0"/>
                <a:ea typeface="ＭＳ Ｐゴシック" pitchFamily="50" charset="-128"/>
              </a:defRPr>
            </a:lvl3pPr>
            <a:lvl4pPr marL="1600200" indent="-228600" eaLnBrk="0" hangingPunct="0">
              <a:defRPr kumimoji="1" sz="1400" b="1">
                <a:solidFill>
                  <a:schemeClr val="tx1"/>
                </a:solidFill>
                <a:latin typeface="Arial" charset="0"/>
                <a:ea typeface="ＭＳ Ｐゴシック" pitchFamily="50" charset="-128"/>
              </a:defRPr>
            </a:lvl4pPr>
            <a:lvl5pPr marL="2057400" indent="-228600" eaLnBrk="0" hangingPunct="0">
              <a:defRPr kumimoji="1" sz="1400"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9pPr>
          </a:lstStyle>
          <a:p>
            <a:pPr algn="ctr" eaLnBrk="1" hangingPunct="1">
              <a:spcBef>
                <a:spcPct val="50000"/>
              </a:spcBef>
              <a:defRPr/>
            </a:pPr>
            <a:fld id="{DBD6F193-74D1-4AA9-879D-06C701048F5A}" type="slidenum">
              <a:rPr lang="en-US" altLang="ja-JP" sz="1600" b="0" smtClean="0">
                <a:solidFill>
                  <a:schemeClr val="bg1">
                    <a:lumMod val="50000"/>
                  </a:schemeClr>
                </a:solidFill>
                <a:latin typeface="Tahoma" pitchFamily="34" charset="0"/>
              </a:rPr>
              <a:pPr algn="ctr" eaLnBrk="1" hangingPunct="1">
                <a:spcBef>
                  <a:spcPct val="50000"/>
                </a:spcBef>
                <a:defRPr/>
              </a:pPr>
              <a:t>‹#›</a:t>
            </a:fld>
            <a:endParaRPr lang="en-US" altLang="ja-JP" sz="1600" b="0">
              <a:solidFill>
                <a:schemeClr val="bg1">
                  <a:lumMod val="50000"/>
                </a:schemeClr>
              </a:solidFill>
              <a:latin typeface="Tahoma" pitchFamily="34" charset="0"/>
            </a:endParaRPr>
          </a:p>
        </p:txBody>
      </p:sp>
      <p:sp>
        <p:nvSpPr>
          <p:cNvPr id="1032" name="Text Box 6"/>
          <p:cNvSpPr txBox="1">
            <a:spLocks noChangeArrowheads="1"/>
          </p:cNvSpPr>
          <p:nvPr/>
        </p:nvSpPr>
        <p:spPr bwMode="auto">
          <a:xfrm>
            <a:off x="46038" y="6653213"/>
            <a:ext cx="230346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b="1">
                <a:solidFill>
                  <a:schemeClr val="tx1"/>
                </a:solidFill>
                <a:latin typeface="Arial" charset="0"/>
                <a:ea typeface="ＭＳ Ｐゴシック" pitchFamily="50" charset="-128"/>
              </a:defRPr>
            </a:lvl1pPr>
            <a:lvl2pPr marL="742950" indent="-285750" eaLnBrk="0" hangingPunct="0">
              <a:defRPr kumimoji="1" sz="1400" b="1">
                <a:solidFill>
                  <a:schemeClr val="tx1"/>
                </a:solidFill>
                <a:latin typeface="Arial" charset="0"/>
                <a:ea typeface="ＭＳ Ｐゴシック" pitchFamily="50" charset="-128"/>
              </a:defRPr>
            </a:lvl2pPr>
            <a:lvl3pPr marL="1143000" indent="-228600" eaLnBrk="0" hangingPunct="0">
              <a:defRPr kumimoji="1" sz="1400" b="1">
                <a:solidFill>
                  <a:schemeClr val="tx1"/>
                </a:solidFill>
                <a:latin typeface="Arial" charset="0"/>
                <a:ea typeface="ＭＳ Ｐゴシック" pitchFamily="50" charset="-128"/>
              </a:defRPr>
            </a:lvl3pPr>
            <a:lvl4pPr marL="1600200" indent="-228600" eaLnBrk="0" hangingPunct="0">
              <a:defRPr kumimoji="1" sz="1400" b="1">
                <a:solidFill>
                  <a:schemeClr val="tx1"/>
                </a:solidFill>
                <a:latin typeface="Arial" charset="0"/>
                <a:ea typeface="ＭＳ Ｐゴシック" pitchFamily="50" charset="-128"/>
              </a:defRPr>
            </a:lvl4pPr>
            <a:lvl5pPr marL="2057400" indent="-228600" eaLnBrk="0" hangingPunct="0">
              <a:defRPr kumimoji="1" sz="1400"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9pPr>
          </a:lstStyle>
          <a:p>
            <a:pPr eaLnBrk="1" hangingPunct="1">
              <a:spcBef>
                <a:spcPct val="50000"/>
              </a:spcBef>
              <a:defRPr/>
            </a:pPr>
            <a:r>
              <a:rPr lang="ja-JP" altLang="en-US" sz="700" b="0">
                <a:solidFill>
                  <a:schemeClr val="bg1">
                    <a:lumMod val="50000"/>
                  </a:schemeClr>
                </a:solidFill>
              </a:rPr>
              <a:t>フタバ産業株式会社</a:t>
            </a:r>
          </a:p>
        </p:txBody>
      </p:sp>
      <p:sp>
        <p:nvSpPr>
          <p:cNvPr id="10" name="Rectangle 5"/>
          <p:cNvSpPr>
            <a:spLocks noChangeArrowheads="1"/>
          </p:cNvSpPr>
          <p:nvPr userDrawn="1"/>
        </p:nvSpPr>
        <p:spPr bwMode="gray">
          <a:xfrm>
            <a:off x="0" y="620713"/>
            <a:ext cx="9144000" cy="84137"/>
          </a:xfrm>
          <a:prstGeom prst="rect">
            <a:avLst/>
          </a:prstGeom>
          <a:gradFill rotWithShape="1">
            <a:gsLst>
              <a:gs pos="0">
                <a:srgbClr val="99CC00"/>
              </a:gs>
              <a:gs pos="100000">
                <a:srgbClr val="E5F2B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400" b="1">
                <a:solidFill>
                  <a:schemeClr val="tx1"/>
                </a:solidFill>
                <a:latin typeface="Arial" charset="0"/>
                <a:ea typeface="ＭＳ Ｐゴシック" charset="-128"/>
              </a:defRPr>
            </a:lvl1pPr>
            <a:lvl2pPr marL="742950" indent="-285750" eaLnBrk="0" hangingPunct="0">
              <a:defRPr kumimoji="1" sz="1400" b="1">
                <a:solidFill>
                  <a:schemeClr val="tx1"/>
                </a:solidFill>
                <a:latin typeface="Arial" charset="0"/>
                <a:ea typeface="ＭＳ Ｐゴシック" charset="-128"/>
              </a:defRPr>
            </a:lvl2pPr>
            <a:lvl3pPr marL="1143000" indent="-228600" eaLnBrk="0" hangingPunct="0">
              <a:defRPr kumimoji="1" sz="1400" b="1">
                <a:solidFill>
                  <a:schemeClr val="tx1"/>
                </a:solidFill>
                <a:latin typeface="Arial" charset="0"/>
                <a:ea typeface="ＭＳ Ｐゴシック" charset="-128"/>
              </a:defRPr>
            </a:lvl3pPr>
            <a:lvl4pPr marL="1600200" indent="-228600" eaLnBrk="0" hangingPunct="0">
              <a:defRPr kumimoji="1" sz="1400" b="1">
                <a:solidFill>
                  <a:schemeClr val="tx1"/>
                </a:solidFill>
                <a:latin typeface="Arial" charset="0"/>
                <a:ea typeface="ＭＳ Ｐゴシック" charset="-128"/>
              </a:defRPr>
            </a:lvl4pPr>
            <a:lvl5pPr marL="2057400" indent="-228600" eaLnBrk="0" hangingPunct="0">
              <a:defRPr kumimoji="1"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1400" b="1">
                <a:solidFill>
                  <a:schemeClr val="tx1"/>
                </a:solidFill>
                <a:latin typeface="Arial" charset="0"/>
                <a:ea typeface="ＭＳ Ｐゴシック" charset="-128"/>
              </a:defRPr>
            </a:lvl9pPr>
          </a:lstStyle>
          <a:p>
            <a:pPr algn="ctr" eaLnBrk="1" hangingPunct="1">
              <a:defRPr/>
            </a:pPr>
            <a:endParaRPr lang="ja-JP" altLang="ja-JP" sz="1800"/>
          </a:p>
        </p:txBody>
      </p:sp>
      <p:grpSp>
        <p:nvGrpSpPr>
          <p:cNvPr id="9225" name="Group 11"/>
          <p:cNvGrpSpPr>
            <a:grpSpLocks/>
          </p:cNvGrpSpPr>
          <p:nvPr userDrawn="1"/>
        </p:nvGrpSpPr>
        <p:grpSpPr bwMode="auto">
          <a:xfrm>
            <a:off x="6732588" y="44450"/>
            <a:ext cx="2014537" cy="485775"/>
            <a:chOff x="4422" y="93"/>
            <a:chExt cx="1270" cy="306"/>
          </a:xfrm>
        </p:grpSpPr>
        <p:sp>
          <p:nvSpPr>
            <p:cNvPr id="13" name="Text Box 12"/>
            <p:cNvSpPr txBox="1">
              <a:spLocks noChangeArrowheads="1"/>
            </p:cNvSpPr>
            <p:nvPr/>
          </p:nvSpPr>
          <p:spPr bwMode="auto">
            <a:xfrm>
              <a:off x="4422" y="255"/>
              <a:ext cx="12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1" tIns="45697" rIns="91391" bIns="45697" anchor="ctr"/>
            <a:lstStyle>
              <a:lvl1pPr eaLnBrk="0" hangingPunct="0">
                <a:defRPr kumimoji="1" sz="1400" b="1">
                  <a:solidFill>
                    <a:schemeClr val="tx1"/>
                  </a:solidFill>
                  <a:latin typeface="Arial" charset="0"/>
                  <a:ea typeface="ＭＳ Ｐゴシック" charset="-128"/>
                </a:defRPr>
              </a:lvl1pPr>
              <a:lvl2pPr marL="742950" indent="-284163" eaLnBrk="0" hangingPunct="0">
                <a:defRPr kumimoji="1" sz="1400" b="1">
                  <a:solidFill>
                    <a:schemeClr val="tx1"/>
                  </a:solidFill>
                  <a:latin typeface="Arial" charset="0"/>
                  <a:ea typeface="ＭＳ Ｐゴシック" charset="-128"/>
                </a:defRPr>
              </a:lvl2pPr>
              <a:lvl3pPr marL="1143000" indent="-228600" eaLnBrk="0" hangingPunct="0">
                <a:defRPr kumimoji="1" sz="1400" b="1">
                  <a:solidFill>
                    <a:schemeClr val="tx1"/>
                  </a:solidFill>
                  <a:latin typeface="Arial" charset="0"/>
                  <a:ea typeface="ＭＳ Ｐゴシック" charset="-128"/>
                </a:defRPr>
              </a:lvl3pPr>
              <a:lvl4pPr marL="1600200" indent="-230188" eaLnBrk="0" hangingPunct="0">
                <a:defRPr kumimoji="1" sz="1400" b="1">
                  <a:solidFill>
                    <a:schemeClr val="tx1"/>
                  </a:solidFill>
                  <a:latin typeface="Arial" charset="0"/>
                  <a:ea typeface="ＭＳ Ｐゴシック" charset="-128"/>
                </a:defRPr>
              </a:lvl4pPr>
              <a:lvl5pPr marL="2055813" indent="-227013" eaLnBrk="0" hangingPunct="0">
                <a:defRPr kumimoji="1" sz="1400" b="1">
                  <a:solidFill>
                    <a:schemeClr val="tx1"/>
                  </a:solidFill>
                  <a:latin typeface="Arial" charset="0"/>
                  <a:ea typeface="ＭＳ Ｐゴシック" charset="-128"/>
                </a:defRPr>
              </a:lvl5pPr>
              <a:lvl6pPr marL="2513013" indent="-227013" eaLnBrk="0" fontAlgn="base" hangingPunct="0">
                <a:spcBef>
                  <a:spcPct val="0"/>
                </a:spcBef>
                <a:spcAft>
                  <a:spcPct val="0"/>
                </a:spcAft>
                <a:defRPr kumimoji="1" sz="1400" b="1">
                  <a:solidFill>
                    <a:schemeClr val="tx1"/>
                  </a:solidFill>
                  <a:latin typeface="Arial" charset="0"/>
                  <a:ea typeface="ＭＳ Ｐゴシック" charset="-128"/>
                </a:defRPr>
              </a:lvl6pPr>
              <a:lvl7pPr marL="2970213" indent="-227013" eaLnBrk="0" fontAlgn="base" hangingPunct="0">
                <a:spcBef>
                  <a:spcPct val="0"/>
                </a:spcBef>
                <a:spcAft>
                  <a:spcPct val="0"/>
                </a:spcAft>
                <a:defRPr kumimoji="1" sz="1400" b="1">
                  <a:solidFill>
                    <a:schemeClr val="tx1"/>
                  </a:solidFill>
                  <a:latin typeface="Arial" charset="0"/>
                  <a:ea typeface="ＭＳ Ｐゴシック" charset="-128"/>
                </a:defRPr>
              </a:lvl7pPr>
              <a:lvl8pPr marL="3427413" indent="-227013" eaLnBrk="0" fontAlgn="base" hangingPunct="0">
                <a:spcBef>
                  <a:spcPct val="0"/>
                </a:spcBef>
                <a:spcAft>
                  <a:spcPct val="0"/>
                </a:spcAft>
                <a:defRPr kumimoji="1" sz="1400" b="1">
                  <a:solidFill>
                    <a:schemeClr val="tx1"/>
                  </a:solidFill>
                  <a:latin typeface="Arial" charset="0"/>
                  <a:ea typeface="ＭＳ Ｐゴシック" charset="-128"/>
                </a:defRPr>
              </a:lvl8pPr>
              <a:lvl9pPr marL="3884613" indent="-227013" eaLnBrk="0" fontAlgn="base" hangingPunct="0">
                <a:spcBef>
                  <a:spcPct val="0"/>
                </a:spcBef>
                <a:spcAft>
                  <a:spcPct val="0"/>
                </a:spcAft>
                <a:defRPr kumimoji="1" sz="1400" b="1">
                  <a:solidFill>
                    <a:schemeClr val="tx1"/>
                  </a:solidFill>
                  <a:latin typeface="Arial" charset="0"/>
                  <a:ea typeface="ＭＳ Ｐゴシック" charset="-128"/>
                </a:defRPr>
              </a:lvl9pPr>
            </a:lstStyle>
            <a:p>
              <a:pPr algn="ctr" eaLnBrk="1" hangingPunct="1">
                <a:spcBef>
                  <a:spcPct val="50000"/>
                </a:spcBef>
                <a:defRPr/>
              </a:pPr>
              <a:r>
                <a:rPr lang="en-US" altLang="ja-JP" sz="900" i="1"/>
                <a:t>FUTABA INDUSTRIAL CO., LTD.</a:t>
              </a:r>
              <a:r>
                <a:rPr lang="ja-JP" altLang="en-US" sz="900" i="1"/>
                <a:t>　</a:t>
              </a:r>
            </a:p>
          </p:txBody>
        </p:sp>
        <p:sp>
          <p:nvSpPr>
            <p:cNvPr id="14" name="Rectangle 13"/>
            <p:cNvSpPr>
              <a:spLocks noChangeArrowheads="1"/>
            </p:cNvSpPr>
            <p:nvPr/>
          </p:nvSpPr>
          <p:spPr bwMode="auto">
            <a:xfrm>
              <a:off x="4671" y="93"/>
              <a:ext cx="7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91" tIns="45697" rIns="91391" bIns="45697" anchor="ctr">
              <a:spAutoFit/>
            </a:bodyPr>
            <a:lstStyle>
              <a:lvl1pPr eaLnBrk="0" hangingPunct="0">
                <a:defRPr kumimoji="1" sz="1400" b="1">
                  <a:solidFill>
                    <a:schemeClr val="tx1"/>
                  </a:solidFill>
                  <a:latin typeface="Arial" charset="0"/>
                  <a:ea typeface="ＭＳ Ｐゴシック" charset="-128"/>
                </a:defRPr>
              </a:lvl1pPr>
              <a:lvl2pPr marL="742950" indent="-284163" eaLnBrk="0" hangingPunct="0">
                <a:defRPr kumimoji="1" sz="1400" b="1">
                  <a:solidFill>
                    <a:schemeClr val="tx1"/>
                  </a:solidFill>
                  <a:latin typeface="Arial" charset="0"/>
                  <a:ea typeface="ＭＳ Ｐゴシック" charset="-128"/>
                </a:defRPr>
              </a:lvl2pPr>
              <a:lvl3pPr marL="1143000" indent="-228600" eaLnBrk="0" hangingPunct="0">
                <a:defRPr kumimoji="1" sz="1400" b="1">
                  <a:solidFill>
                    <a:schemeClr val="tx1"/>
                  </a:solidFill>
                  <a:latin typeface="Arial" charset="0"/>
                  <a:ea typeface="ＭＳ Ｐゴシック" charset="-128"/>
                </a:defRPr>
              </a:lvl3pPr>
              <a:lvl4pPr marL="1600200" indent="-230188" eaLnBrk="0" hangingPunct="0">
                <a:defRPr kumimoji="1" sz="1400" b="1">
                  <a:solidFill>
                    <a:schemeClr val="tx1"/>
                  </a:solidFill>
                  <a:latin typeface="Arial" charset="0"/>
                  <a:ea typeface="ＭＳ Ｐゴシック" charset="-128"/>
                </a:defRPr>
              </a:lvl4pPr>
              <a:lvl5pPr marL="2055813" indent="-227013" eaLnBrk="0" hangingPunct="0">
                <a:defRPr kumimoji="1" sz="1400" b="1">
                  <a:solidFill>
                    <a:schemeClr val="tx1"/>
                  </a:solidFill>
                  <a:latin typeface="Arial" charset="0"/>
                  <a:ea typeface="ＭＳ Ｐゴシック" charset="-128"/>
                </a:defRPr>
              </a:lvl5pPr>
              <a:lvl6pPr marL="2513013" indent="-227013" eaLnBrk="0" fontAlgn="base" hangingPunct="0">
                <a:spcBef>
                  <a:spcPct val="0"/>
                </a:spcBef>
                <a:spcAft>
                  <a:spcPct val="0"/>
                </a:spcAft>
                <a:defRPr kumimoji="1" sz="1400" b="1">
                  <a:solidFill>
                    <a:schemeClr val="tx1"/>
                  </a:solidFill>
                  <a:latin typeface="Arial" charset="0"/>
                  <a:ea typeface="ＭＳ Ｐゴシック" charset="-128"/>
                </a:defRPr>
              </a:lvl6pPr>
              <a:lvl7pPr marL="2970213" indent="-227013" eaLnBrk="0" fontAlgn="base" hangingPunct="0">
                <a:spcBef>
                  <a:spcPct val="0"/>
                </a:spcBef>
                <a:spcAft>
                  <a:spcPct val="0"/>
                </a:spcAft>
                <a:defRPr kumimoji="1" sz="1400" b="1">
                  <a:solidFill>
                    <a:schemeClr val="tx1"/>
                  </a:solidFill>
                  <a:latin typeface="Arial" charset="0"/>
                  <a:ea typeface="ＭＳ Ｐゴシック" charset="-128"/>
                </a:defRPr>
              </a:lvl7pPr>
              <a:lvl8pPr marL="3427413" indent="-227013" eaLnBrk="0" fontAlgn="base" hangingPunct="0">
                <a:spcBef>
                  <a:spcPct val="0"/>
                </a:spcBef>
                <a:spcAft>
                  <a:spcPct val="0"/>
                </a:spcAft>
                <a:defRPr kumimoji="1" sz="1400" b="1">
                  <a:solidFill>
                    <a:schemeClr val="tx1"/>
                  </a:solidFill>
                  <a:latin typeface="Arial" charset="0"/>
                  <a:ea typeface="ＭＳ Ｐゴシック" charset="-128"/>
                </a:defRPr>
              </a:lvl8pPr>
              <a:lvl9pPr marL="3884613" indent="-227013" eaLnBrk="0" fontAlgn="base" hangingPunct="0">
                <a:spcBef>
                  <a:spcPct val="0"/>
                </a:spcBef>
                <a:spcAft>
                  <a:spcPct val="0"/>
                </a:spcAft>
                <a:defRPr kumimoji="1" sz="1400" b="1">
                  <a:solidFill>
                    <a:schemeClr val="tx1"/>
                  </a:solidFill>
                  <a:latin typeface="Arial" charset="0"/>
                  <a:ea typeface="ＭＳ Ｐゴシック" charset="-128"/>
                </a:defRPr>
              </a:lvl9pPr>
            </a:lstStyle>
            <a:p>
              <a:pPr algn="ctr" eaLnBrk="1" hangingPunct="1">
                <a:defRPr/>
              </a:pPr>
              <a:r>
                <a:rPr kumimoji="0" lang="en-US" altLang="ja-JP" sz="1500">
                  <a:solidFill>
                    <a:srgbClr val="FF3300"/>
                  </a:solidFill>
                </a:rPr>
                <a:t>Confidential</a:t>
              </a:r>
            </a:p>
          </p:txBody>
        </p:sp>
      </p:grpSp>
      <p:sp>
        <p:nvSpPr>
          <p:cNvPr id="9226" name="Rectangle 2"/>
          <p:cNvSpPr>
            <a:spLocks noGrp="1" noChangeArrowheads="1"/>
          </p:cNvSpPr>
          <p:nvPr>
            <p:ph type="title"/>
          </p:nvPr>
        </p:nvSpPr>
        <p:spPr bwMode="auto">
          <a:xfrm>
            <a:off x="857250" y="109538"/>
            <a:ext cx="782796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5" name="Rectangle 5"/>
          <p:cNvSpPr>
            <a:spLocks noChangeArrowheads="1"/>
          </p:cNvSpPr>
          <p:nvPr userDrawn="1"/>
        </p:nvSpPr>
        <p:spPr bwMode="gray">
          <a:xfrm rot="10800000" flipV="1">
            <a:off x="0" y="539750"/>
            <a:ext cx="9144000" cy="69850"/>
          </a:xfrm>
          <a:prstGeom prst="rect">
            <a:avLst/>
          </a:prstGeom>
          <a:gradFill rotWithShape="1">
            <a:gsLst>
              <a:gs pos="0">
                <a:srgbClr val="99CC00"/>
              </a:gs>
              <a:gs pos="100000">
                <a:srgbClr val="E5F2B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400" b="1">
                <a:solidFill>
                  <a:schemeClr val="tx1"/>
                </a:solidFill>
                <a:latin typeface="Arial" charset="0"/>
                <a:ea typeface="ＭＳ Ｐゴシック" pitchFamily="50" charset="-128"/>
              </a:defRPr>
            </a:lvl1pPr>
            <a:lvl2pPr marL="742950" indent="-285750" eaLnBrk="0" hangingPunct="0">
              <a:defRPr kumimoji="1" sz="1400" b="1">
                <a:solidFill>
                  <a:schemeClr val="tx1"/>
                </a:solidFill>
                <a:latin typeface="Arial" charset="0"/>
                <a:ea typeface="ＭＳ Ｐゴシック" pitchFamily="50" charset="-128"/>
              </a:defRPr>
            </a:lvl2pPr>
            <a:lvl3pPr marL="1143000" indent="-228600" eaLnBrk="0" hangingPunct="0">
              <a:defRPr kumimoji="1" sz="1400" b="1">
                <a:solidFill>
                  <a:schemeClr val="tx1"/>
                </a:solidFill>
                <a:latin typeface="Arial" charset="0"/>
                <a:ea typeface="ＭＳ Ｐゴシック" pitchFamily="50" charset="-128"/>
              </a:defRPr>
            </a:lvl3pPr>
            <a:lvl4pPr marL="1600200" indent="-228600" eaLnBrk="0" hangingPunct="0">
              <a:defRPr kumimoji="1" sz="1400" b="1">
                <a:solidFill>
                  <a:schemeClr val="tx1"/>
                </a:solidFill>
                <a:latin typeface="Arial" charset="0"/>
                <a:ea typeface="ＭＳ Ｐゴシック" pitchFamily="50" charset="-128"/>
              </a:defRPr>
            </a:lvl4pPr>
            <a:lvl5pPr marL="2057400" indent="-228600" eaLnBrk="0" hangingPunct="0">
              <a:defRPr kumimoji="1" sz="1400"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9pPr>
          </a:lstStyle>
          <a:p>
            <a:pPr algn="ctr" eaLnBrk="1" hangingPunct="1">
              <a:defRPr/>
            </a:pPr>
            <a:endParaRPr lang="ja-JP" altLang="ja-JP" sz="1800" b="0"/>
          </a:p>
        </p:txBody>
      </p:sp>
      <p:pic>
        <p:nvPicPr>
          <p:cNvPr id="9228" name="Picture 7"/>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188913"/>
            <a:ext cx="8270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6031889"/>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Lst>
  <p:txStyles>
    <p:titleStyle>
      <a:lvl1pPr algn="l" rtl="0" eaLnBrk="0" fontAlgn="base" hangingPunct="0">
        <a:spcBef>
          <a:spcPct val="0"/>
        </a:spcBef>
        <a:spcAft>
          <a:spcPct val="0"/>
        </a:spcAft>
        <a:defRPr kumimoji="1" sz="2800" b="1">
          <a:solidFill>
            <a:srgbClr val="7F7F7F"/>
          </a:solidFill>
          <a:latin typeface="+mj-ea"/>
          <a:ea typeface="+mj-ea"/>
          <a:cs typeface="Meiryo UI" pitchFamily="50" charset="-128"/>
        </a:defRPr>
      </a:lvl1pPr>
      <a:lvl2pPr algn="l" rtl="0" eaLnBrk="0" fontAlgn="base" hangingPunct="0">
        <a:spcBef>
          <a:spcPct val="0"/>
        </a:spcBef>
        <a:spcAft>
          <a:spcPct val="0"/>
        </a:spcAft>
        <a:defRPr kumimoji="1" sz="2800" b="1">
          <a:solidFill>
            <a:srgbClr val="7F7F7F"/>
          </a:solidFill>
          <a:latin typeface="Meiryo UI" pitchFamily="50" charset="-128"/>
          <a:ea typeface="Meiryo UI" pitchFamily="50" charset="-128"/>
          <a:cs typeface="Meiryo UI" pitchFamily="50" charset="-128"/>
        </a:defRPr>
      </a:lvl2pPr>
      <a:lvl3pPr algn="l" rtl="0" eaLnBrk="0" fontAlgn="base" hangingPunct="0">
        <a:spcBef>
          <a:spcPct val="0"/>
        </a:spcBef>
        <a:spcAft>
          <a:spcPct val="0"/>
        </a:spcAft>
        <a:defRPr kumimoji="1" sz="2800" b="1">
          <a:solidFill>
            <a:srgbClr val="7F7F7F"/>
          </a:solidFill>
          <a:latin typeface="Meiryo UI" pitchFamily="50" charset="-128"/>
          <a:ea typeface="Meiryo UI" pitchFamily="50" charset="-128"/>
          <a:cs typeface="Meiryo UI" pitchFamily="50" charset="-128"/>
        </a:defRPr>
      </a:lvl3pPr>
      <a:lvl4pPr algn="l" rtl="0" eaLnBrk="0" fontAlgn="base" hangingPunct="0">
        <a:spcBef>
          <a:spcPct val="0"/>
        </a:spcBef>
        <a:spcAft>
          <a:spcPct val="0"/>
        </a:spcAft>
        <a:defRPr kumimoji="1" sz="2800" b="1">
          <a:solidFill>
            <a:srgbClr val="7F7F7F"/>
          </a:solidFill>
          <a:latin typeface="Meiryo UI" pitchFamily="50" charset="-128"/>
          <a:ea typeface="Meiryo UI" pitchFamily="50" charset="-128"/>
          <a:cs typeface="Meiryo UI" pitchFamily="50" charset="-128"/>
        </a:defRPr>
      </a:lvl4pPr>
      <a:lvl5pPr algn="l" rtl="0" eaLnBrk="0" fontAlgn="base" hangingPunct="0">
        <a:spcBef>
          <a:spcPct val="0"/>
        </a:spcBef>
        <a:spcAft>
          <a:spcPct val="0"/>
        </a:spcAft>
        <a:defRPr kumimoji="1" sz="2800" b="1">
          <a:solidFill>
            <a:srgbClr val="7F7F7F"/>
          </a:solidFill>
          <a:latin typeface="Meiryo UI" pitchFamily="50" charset="-128"/>
          <a:ea typeface="Meiryo UI" pitchFamily="50" charset="-128"/>
          <a:cs typeface="Meiryo UI" pitchFamily="50" charset="-128"/>
        </a:defRPr>
      </a:lvl5pPr>
      <a:lvl6pPr marL="457200" algn="l" rtl="0" eaLnBrk="0" fontAlgn="base" hangingPunct="0">
        <a:spcBef>
          <a:spcPct val="0"/>
        </a:spcBef>
        <a:spcAft>
          <a:spcPct val="0"/>
        </a:spcAft>
        <a:defRPr kumimoji="1" sz="2800" b="1">
          <a:solidFill>
            <a:schemeClr val="bg2"/>
          </a:solidFill>
          <a:latin typeface="Arial" charset="0"/>
          <a:ea typeface="ＭＳ Ｐゴシック" pitchFamily="50" charset="-128"/>
        </a:defRPr>
      </a:lvl6pPr>
      <a:lvl7pPr marL="914400" algn="l" rtl="0" eaLnBrk="0" fontAlgn="base" hangingPunct="0">
        <a:spcBef>
          <a:spcPct val="0"/>
        </a:spcBef>
        <a:spcAft>
          <a:spcPct val="0"/>
        </a:spcAft>
        <a:defRPr kumimoji="1" sz="2800" b="1">
          <a:solidFill>
            <a:schemeClr val="bg2"/>
          </a:solidFill>
          <a:latin typeface="Arial" charset="0"/>
          <a:ea typeface="ＭＳ Ｐゴシック" pitchFamily="50" charset="-128"/>
        </a:defRPr>
      </a:lvl7pPr>
      <a:lvl8pPr marL="1371600" algn="l" rtl="0" eaLnBrk="0" fontAlgn="base" hangingPunct="0">
        <a:spcBef>
          <a:spcPct val="0"/>
        </a:spcBef>
        <a:spcAft>
          <a:spcPct val="0"/>
        </a:spcAft>
        <a:defRPr kumimoji="1" sz="2800" b="1">
          <a:solidFill>
            <a:schemeClr val="bg2"/>
          </a:solidFill>
          <a:latin typeface="Arial" charset="0"/>
          <a:ea typeface="ＭＳ Ｐゴシック" pitchFamily="50" charset="-128"/>
        </a:defRPr>
      </a:lvl8pPr>
      <a:lvl9pPr marL="1828800" algn="l" rtl="0" eaLnBrk="0" fontAlgn="base" hangingPunct="0">
        <a:spcBef>
          <a:spcPct val="0"/>
        </a:spcBef>
        <a:spcAft>
          <a:spcPct val="0"/>
        </a:spcAft>
        <a:defRPr kumimoji="1" sz="2800" b="1">
          <a:solidFill>
            <a:schemeClr val="bg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eiryo UI" pitchFamily="50" charset="-128"/>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Meiryo UI" pitchFamily="50"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Meiryo UI" pitchFamily="50"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eiryo UI" pitchFamily="50"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eiryo UI" pitchFamily="50" charset="-128"/>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8325" y="288925"/>
            <a:ext cx="4683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ext Box 6"/>
          <p:cNvSpPr txBox="1">
            <a:spLocks noChangeArrowheads="1"/>
          </p:cNvSpPr>
          <p:nvPr/>
        </p:nvSpPr>
        <p:spPr bwMode="auto">
          <a:xfrm>
            <a:off x="1784350" y="6662738"/>
            <a:ext cx="34083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b="1">
                <a:solidFill>
                  <a:schemeClr val="tx1"/>
                </a:solidFill>
                <a:latin typeface="Arial" charset="0"/>
                <a:ea typeface="ＭＳ Ｐゴシック" pitchFamily="50" charset="-128"/>
              </a:defRPr>
            </a:lvl1pPr>
            <a:lvl2pPr marL="742950" indent="-285750" eaLnBrk="0" hangingPunct="0">
              <a:defRPr kumimoji="1" sz="1400" b="1">
                <a:solidFill>
                  <a:schemeClr val="tx1"/>
                </a:solidFill>
                <a:latin typeface="Arial" charset="0"/>
                <a:ea typeface="ＭＳ Ｐゴシック" pitchFamily="50" charset="-128"/>
              </a:defRPr>
            </a:lvl2pPr>
            <a:lvl3pPr marL="1143000" indent="-228600" eaLnBrk="0" hangingPunct="0">
              <a:defRPr kumimoji="1" sz="1400" b="1">
                <a:solidFill>
                  <a:schemeClr val="tx1"/>
                </a:solidFill>
                <a:latin typeface="Arial" charset="0"/>
                <a:ea typeface="ＭＳ Ｐゴシック" pitchFamily="50" charset="-128"/>
              </a:defRPr>
            </a:lvl3pPr>
            <a:lvl4pPr marL="1600200" indent="-228600" eaLnBrk="0" hangingPunct="0">
              <a:defRPr kumimoji="1" sz="1400" b="1">
                <a:solidFill>
                  <a:schemeClr val="tx1"/>
                </a:solidFill>
                <a:latin typeface="Arial" charset="0"/>
                <a:ea typeface="ＭＳ Ｐゴシック" pitchFamily="50" charset="-128"/>
              </a:defRPr>
            </a:lvl4pPr>
            <a:lvl5pPr marL="2057400" indent="-228600" eaLnBrk="0" hangingPunct="0">
              <a:defRPr kumimoji="1" sz="1400"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9pPr>
          </a:lstStyle>
          <a:p>
            <a:pPr eaLnBrk="1" hangingPunct="1">
              <a:spcBef>
                <a:spcPct val="50000"/>
              </a:spcBef>
              <a:defRPr/>
            </a:pPr>
            <a:r>
              <a:rPr lang="en-US" altLang="ja-JP" sz="700" b="0">
                <a:solidFill>
                  <a:schemeClr val="bg1">
                    <a:lumMod val="50000"/>
                  </a:schemeClr>
                </a:solidFill>
              </a:rPr>
              <a:t>© FUTABA INDUSTRIAL CO.,LTD.</a:t>
            </a:r>
            <a:r>
              <a:rPr lang="ja-JP" altLang="en-US" sz="700" b="0">
                <a:solidFill>
                  <a:schemeClr val="bg1">
                    <a:lumMod val="50000"/>
                  </a:schemeClr>
                </a:solidFill>
              </a:rPr>
              <a:t>　</a:t>
            </a:r>
            <a:r>
              <a:rPr lang="en-US" altLang="ja-JP" sz="700" b="0">
                <a:solidFill>
                  <a:schemeClr val="bg1">
                    <a:lumMod val="50000"/>
                  </a:schemeClr>
                </a:solidFill>
              </a:rPr>
              <a:t>All rights reserved</a:t>
            </a:r>
          </a:p>
        </p:txBody>
      </p:sp>
      <p:pic>
        <p:nvPicPr>
          <p:cNvPr id="10244"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5488" y="6707188"/>
            <a:ext cx="681037"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Line 9"/>
          <p:cNvSpPr>
            <a:spLocks noChangeShapeType="1"/>
          </p:cNvSpPr>
          <p:nvPr/>
        </p:nvSpPr>
        <p:spPr bwMode="auto">
          <a:xfrm>
            <a:off x="0" y="6654800"/>
            <a:ext cx="9144000" cy="0"/>
          </a:xfrm>
          <a:prstGeom prst="line">
            <a:avLst/>
          </a:prstGeom>
          <a:noFill/>
          <a:ln w="19050">
            <a:solidFill>
              <a:srgbClr val="99CC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31" name="Text Box 7"/>
          <p:cNvSpPr txBox="1">
            <a:spLocks noChangeArrowheads="1"/>
          </p:cNvSpPr>
          <p:nvPr/>
        </p:nvSpPr>
        <p:spPr bwMode="auto">
          <a:xfrm>
            <a:off x="8624888" y="206375"/>
            <a:ext cx="4905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400" b="1">
                <a:solidFill>
                  <a:schemeClr val="tx1"/>
                </a:solidFill>
                <a:latin typeface="Arial" charset="0"/>
                <a:ea typeface="ＭＳ Ｐゴシック" pitchFamily="50" charset="-128"/>
              </a:defRPr>
            </a:lvl1pPr>
            <a:lvl2pPr marL="742950" indent="-285750" eaLnBrk="0" hangingPunct="0">
              <a:defRPr kumimoji="1" sz="1400" b="1">
                <a:solidFill>
                  <a:schemeClr val="tx1"/>
                </a:solidFill>
                <a:latin typeface="Arial" charset="0"/>
                <a:ea typeface="ＭＳ Ｐゴシック" pitchFamily="50" charset="-128"/>
              </a:defRPr>
            </a:lvl2pPr>
            <a:lvl3pPr marL="1143000" indent="-228600" eaLnBrk="0" hangingPunct="0">
              <a:defRPr kumimoji="1" sz="1400" b="1">
                <a:solidFill>
                  <a:schemeClr val="tx1"/>
                </a:solidFill>
                <a:latin typeface="Arial" charset="0"/>
                <a:ea typeface="ＭＳ Ｐゴシック" pitchFamily="50" charset="-128"/>
              </a:defRPr>
            </a:lvl3pPr>
            <a:lvl4pPr marL="1600200" indent="-228600" eaLnBrk="0" hangingPunct="0">
              <a:defRPr kumimoji="1" sz="1400" b="1">
                <a:solidFill>
                  <a:schemeClr val="tx1"/>
                </a:solidFill>
                <a:latin typeface="Arial" charset="0"/>
                <a:ea typeface="ＭＳ Ｐゴシック" pitchFamily="50" charset="-128"/>
              </a:defRPr>
            </a:lvl4pPr>
            <a:lvl5pPr marL="2057400" indent="-228600" eaLnBrk="0" hangingPunct="0">
              <a:defRPr kumimoji="1" sz="1400"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9pPr>
          </a:lstStyle>
          <a:p>
            <a:pPr algn="ctr" eaLnBrk="1" hangingPunct="1">
              <a:spcBef>
                <a:spcPct val="50000"/>
              </a:spcBef>
              <a:defRPr/>
            </a:pPr>
            <a:fld id="{597DB15B-C06B-45E4-A96F-3E253C4E2BEF}" type="slidenum">
              <a:rPr lang="en-US" altLang="ja-JP" sz="1600" b="0" smtClean="0">
                <a:solidFill>
                  <a:schemeClr val="bg1">
                    <a:lumMod val="50000"/>
                  </a:schemeClr>
                </a:solidFill>
                <a:latin typeface="Tahoma" pitchFamily="34" charset="0"/>
              </a:rPr>
              <a:pPr algn="ctr" eaLnBrk="1" hangingPunct="1">
                <a:spcBef>
                  <a:spcPct val="50000"/>
                </a:spcBef>
                <a:defRPr/>
              </a:pPr>
              <a:t>‹#›</a:t>
            </a:fld>
            <a:endParaRPr lang="en-US" altLang="ja-JP" sz="1600" b="0">
              <a:solidFill>
                <a:schemeClr val="bg1">
                  <a:lumMod val="50000"/>
                </a:schemeClr>
              </a:solidFill>
              <a:latin typeface="Tahoma" pitchFamily="34" charset="0"/>
            </a:endParaRPr>
          </a:p>
        </p:txBody>
      </p:sp>
      <p:sp>
        <p:nvSpPr>
          <p:cNvPr id="1032" name="Text Box 6"/>
          <p:cNvSpPr txBox="1">
            <a:spLocks noChangeArrowheads="1"/>
          </p:cNvSpPr>
          <p:nvPr/>
        </p:nvSpPr>
        <p:spPr bwMode="auto">
          <a:xfrm>
            <a:off x="46038" y="6653213"/>
            <a:ext cx="230346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b="1">
                <a:solidFill>
                  <a:schemeClr val="tx1"/>
                </a:solidFill>
                <a:latin typeface="Arial" charset="0"/>
                <a:ea typeface="ＭＳ Ｐゴシック" pitchFamily="50" charset="-128"/>
              </a:defRPr>
            </a:lvl1pPr>
            <a:lvl2pPr marL="742950" indent="-285750" eaLnBrk="0" hangingPunct="0">
              <a:defRPr kumimoji="1" sz="1400" b="1">
                <a:solidFill>
                  <a:schemeClr val="tx1"/>
                </a:solidFill>
                <a:latin typeface="Arial" charset="0"/>
                <a:ea typeface="ＭＳ Ｐゴシック" pitchFamily="50" charset="-128"/>
              </a:defRPr>
            </a:lvl2pPr>
            <a:lvl3pPr marL="1143000" indent="-228600" eaLnBrk="0" hangingPunct="0">
              <a:defRPr kumimoji="1" sz="1400" b="1">
                <a:solidFill>
                  <a:schemeClr val="tx1"/>
                </a:solidFill>
                <a:latin typeface="Arial" charset="0"/>
                <a:ea typeface="ＭＳ Ｐゴシック" pitchFamily="50" charset="-128"/>
              </a:defRPr>
            </a:lvl3pPr>
            <a:lvl4pPr marL="1600200" indent="-228600" eaLnBrk="0" hangingPunct="0">
              <a:defRPr kumimoji="1" sz="1400" b="1">
                <a:solidFill>
                  <a:schemeClr val="tx1"/>
                </a:solidFill>
                <a:latin typeface="Arial" charset="0"/>
                <a:ea typeface="ＭＳ Ｐゴシック" pitchFamily="50" charset="-128"/>
              </a:defRPr>
            </a:lvl4pPr>
            <a:lvl5pPr marL="2057400" indent="-228600" eaLnBrk="0" hangingPunct="0">
              <a:defRPr kumimoji="1" sz="1400"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9pPr>
          </a:lstStyle>
          <a:p>
            <a:pPr eaLnBrk="1" hangingPunct="1">
              <a:spcBef>
                <a:spcPct val="50000"/>
              </a:spcBef>
              <a:defRPr/>
            </a:pPr>
            <a:r>
              <a:rPr lang="ja-JP" altLang="en-US" sz="700" b="0">
                <a:solidFill>
                  <a:schemeClr val="bg1">
                    <a:lumMod val="50000"/>
                  </a:schemeClr>
                </a:solidFill>
              </a:rPr>
              <a:t>フタバ産業株式会社</a:t>
            </a:r>
          </a:p>
        </p:txBody>
      </p:sp>
      <p:sp>
        <p:nvSpPr>
          <p:cNvPr id="10" name="Rectangle 5"/>
          <p:cNvSpPr>
            <a:spLocks noChangeArrowheads="1"/>
          </p:cNvSpPr>
          <p:nvPr userDrawn="1"/>
        </p:nvSpPr>
        <p:spPr bwMode="gray">
          <a:xfrm>
            <a:off x="0" y="620713"/>
            <a:ext cx="9144000" cy="84137"/>
          </a:xfrm>
          <a:prstGeom prst="rect">
            <a:avLst/>
          </a:prstGeom>
          <a:gradFill rotWithShape="1">
            <a:gsLst>
              <a:gs pos="0">
                <a:srgbClr val="99CC00"/>
              </a:gs>
              <a:gs pos="100000">
                <a:srgbClr val="E5F2B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400" b="1">
                <a:solidFill>
                  <a:schemeClr val="tx1"/>
                </a:solidFill>
                <a:latin typeface="Arial" charset="0"/>
                <a:ea typeface="ＭＳ Ｐゴシック" charset="-128"/>
              </a:defRPr>
            </a:lvl1pPr>
            <a:lvl2pPr marL="742950" indent="-285750" eaLnBrk="0" hangingPunct="0">
              <a:defRPr kumimoji="1" sz="1400" b="1">
                <a:solidFill>
                  <a:schemeClr val="tx1"/>
                </a:solidFill>
                <a:latin typeface="Arial" charset="0"/>
                <a:ea typeface="ＭＳ Ｐゴシック" charset="-128"/>
              </a:defRPr>
            </a:lvl2pPr>
            <a:lvl3pPr marL="1143000" indent="-228600" eaLnBrk="0" hangingPunct="0">
              <a:defRPr kumimoji="1" sz="1400" b="1">
                <a:solidFill>
                  <a:schemeClr val="tx1"/>
                </a:solidFill>
                <a:latin typeface="Arial" charset="0"/>
                <a:ea typeface="ＭＳ Ｐゴシック" charset="-128"/>
              </a:defRPr>
            </a:lvl3pPr>
            <a:lvl4pPr marL="1600200" indent="-228600" eaLnBrk="0" hangingPunct="0">
              <a:defRPr kumimoji="1" sz="1400" b="1">
                <a:solidFill>
                  <a:schemeClr val="tx1"/>
                </a:solidFill>
                <a:latin typeface="Arial" charset="0"/>
                <a:ea typeface="ＭＳ Ｐゴシック" charset="-128"/>
              </a:defRPr>
            </a:lvl4pPr>
            <a:lvl5pPr marL="2057400" indent="-228600" eaLnBrk="0" hangingPunct="0">
              <a:defRPr kumimoji="1"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1400" b="1">
                <a:solidFill>
                  <a:schemeClr val="tx1"/>
                </a:solidFill>
                <a:latin typeface="Arial" charset="0"/>
                <a:ea typeface="ＭＳ Ｐゴシック" charset="-128"/>
              </a:defRPr>
            </a:lvl9pPr>
          </a:lstStyle>
          <a:p>
            <a:pPr algn="ctr" eaLnBrk="1" hangingPunct="1">
              <a:defRPr/>
            </a:pPr>
            <a:endParaRPr lang="ja-JP" altLang="ja-JP" sz="1800"/>
          </a:p>
        </p:txBody>
      </p:sp>
      <p:grpSp>
        <p:nvGrpSpPr>
          <p:cNvPr id="10249" name="Group 11"/>
          <p:cNvGrpSpPr>
            <a:grpSpLocks/>
          </p:cNvGrpSpPr>
          <p:nvPr userDrawn="1"/>
        </p:nvGrpSpPr>
        <p:grpSpPr bwMode="auto">
          <a:xfrm>
            <a:off x="6732588" y="44450"/>
            <a:ext cx="2014537" cy="485775"/>
            <a:chOff x="4422" y="93"/>
            <a:chExt cx="1270" cy="306"/>
          </a:xfrm>
        </p:grpSpPr>
        <p:sp>
          <p:nvSpPr>
            <p:cNvPr id="13" name="Text Box 12"/>
            <p:cNvSpPr txBox="1">
              <a:spLocks noChangeArrowheads="1"/>
            </p:cNvSpPr>
            <p:nvPr/>
          </p:nvSpPr>
          <p:spPr bwMode="auto">
            <a:xfrm>
              <a:off x="4422" y="255"/>
              <a:ext cx="12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1" tIns="45697" rIns="91391" bIns="45697" anchor="ctr"/>
            <a:lstStyle>
              <a:lvl1pPr eaLnBrk="0" hangingPunct="0">
                <a:defRPr kumimoji="1" sz="1400" b="1">
                  <a:solidFill>
                    <a:schemeClr val="tx1"/>
                  </a:solidFill>
                  <a:latin typeface="Arial" charset="0"/>
                  <a:ea typeface="ＭＳ Ｐゴシック" charset="-128"/>
                </a:defRPr>
              </a:lvl1pPr>
              <a:lvl2pPr marL="742950" indent="-284163" eaLnBrk="0" hangingPunct="0">
                <a:defRPr kumimoji="1" sz="1400" b="1">
                  <a:solidFill>
                    <a:schemeClr val="tx1"/>
                  </a:solidFill>
                  <a:latin typeface="Arial" charset="0"/>
                  <a:ea typeface="ＭＳ Ｐゴシック" charset="-128"/>
                </a:defRPr>
              </a:lvl2pPr>
              <a:lvl3pPr marL="1143000" indent="-228600" eaLnBrk="0" hangingPunct="0">
                <a:defRPr kumimoji="1" sz="1400" b="1">
                  <a:solidFill>
                    <a:schemeClr val="tx1"/>
                  </a:solidFill>
                  <a:latin typeface="Arial" charset="0"/>
                  <a:ea typeface="ＭＳ Ｐゴシック" charset="-128"/>
                </a:defRPr>
              </a:lvl3pPr>
              <a:lvl4pPr marL="1600200" indent="-230188" eaLnBrk="0" hangingPunct="0">
                <a:defRPr kumimoji="1" sz="1400" b="1">
                  <a:solidFill>
                    <a:schemeClr val="tx1"/>
                  </a:solidFill>
                  <a:latin typeface="Arial" charset="0"/>
                  <a:ea typeface="ＭＳ Ｐゴシック" charset="-128"/>
                </a:defRPr>
              </a:lvl4pPr>
              <a:lvl5pPr marL="2055813" indent="-227013" eaLnBrk="0" hangingPunct="0">
                <a:defRPr kumimoji="1" sz="1400" b="1">
                  <a:solidFill>
                    <a:schemeClr val="tx1"/>
                  </a:solidFill>
                  <a:latin typeface="Arial" charset="0"/>
                  <a:ea typeface="ＭＳ Ｐゴシック" charset="-128"/>
                </a:defRPr>
              </a:lvl5pPr>
              <a:lvl6pPr marL="2513013" indent="-227013" eaLnBrk="0" fontAlgn="base" hangingPunct="0">
                <a:spcBef>
                  <a:spcPct val="0"/>
                </a:spcBef>
                <a:spcAft>
                  <a:spcPct val="0"/>
                </a:spcAft>
                <a:defRPr kumimoji="1" sz="1400" b="1">
                  <a:solidFill>
                    <a:schemeClr val="tx1"/>
                  </a:solidFill>
                  <a:latin typeface="Arial" charset="0"/>
                  <a:ea typeface="ＭＳ Ｐゴシック" charset="-128"/>
                </a:defRPr>
              </a:lvl6pPr>
              <a:lvl7pPr marL="2970213" indent="-227013" eaLnBrk="0" fontAlgn="base" hangingPunct="0">
                <a:spcBef>
                  <a:spcPct val="0"/>
                </a:spcBef>
                <a:spcAft>
                  <a:spcPct val="0"/>
                </a:spcAft>
                <a:defRPr kumimoji="1" sz="1400" b="1">
                  <a:solidFill>
                    <a:schemeClr val="tx1"/>
                  </a:solidFill>
                  <a:latin typeface="Arial" charset="0"/>
                  <a:ea typeface="ＭＳ Ｐゴシック" charset="-128"/>
                </a:defRPr>
              </a:lvl7pPr>
              <a:lvl8pPr marL="3427413" indent="-227013" eaLnBrk="0" fontAlgn="base" hangingPunct="0">
                <a:spcBef>
                  <a:spcPct val="0"/>
                </a:spcBef>
                <a:spcAft>
                  <a:spcPct val="0"/>
                </a:spcAft>
                <a:defRPr kumimoji="1" sz="1400" b="1">
                  <a:solidFill>
                    <a:schemeClr val="tx1"/>
                  </a:solidFill>
                  <a:latin typeface="Arial" charset="0"/>
                  <a:ea typeface="ＭＳ Ｐゴシック" charset="-128"/>
                </a:defRPr>
              </a:lvl8pPr>
              <a:lvl9pPr marL="3884613" indent="-227013" eaLnBrk="0" fontAlgn="base" hangingPunct="0">
                <a:spcBef>
                  <a:spcPct val="0"/>
                </a:spcBef>
                <a:spcAft>
                  <a:spcPct val="0"/>
                </a:spcAft>
                <a:defRPr kumimoji="1" sz="1400" b="1">
                  <a:solidFill>
                    <a:schemeClr val="tx1"/>
                  </a:solidFill>
                  <a:latin typeface="Arial" charset="0"/>
                  <a:ea typeface="ＭＳ Ｐゴシック" charset="-128"/>
                </a:defRPr>
              </a:lvl9pPr>
            </a:lstStyle>
            <a:p>
              <a:pPr algn="ctr" eaLnBrk="1" hangingPunct="1">
                <a:spcBef>
                  <a:spcPct val="50000"/>
                </a:spcBef>
                <a:defRPr/>
              </a:pPr>
              <a:r>
                <a:rPr lang="en-US" altLang="ja-JP" sz="900" i="1"/>
                <a:t>FUTABA INDUSTRIAL CO., LTD.</a:t>
              </a:r>
              <a:r>
                <a:rPr lang="ja-JP" altLang="en-US" sz="900" i="1"/>
                <a:t>　</a:t>
              </a:r>
            </a:p>
          </p:txBody>
        </p:sp>
        <p:sp>
          <p:nvSpPr>
            <p:cNvPr id="14" name="Rectangle 13"/>
            <p:cNvSpPr>
              <a:spLocks noChangeArrowheads="1"/>
            </p:cNvSpPr>
            <p:nvPr/>
          </p:nvSpPr>
          <p:spPr bwMode="auto">
            <a:xfrm>
              <a:off x="4671" y="93"/>
              <a:ext cx="7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91" tIns="45697" rIns="91391" bIns="45697" anchor="ctr">
              <a:spAutoFit/>
            </a:bodyPr>
            <a:lstStyle>
              <a:lvl1pPr eaLnBrk="0" hangingPunct="0">
                <a:defRPr kumimoji="1" sz="1400" b="1">
                  <a:solidFill>
                    <a:schemeClr val="tx1"/>
                  </a:solidFill>
                  <a:latin typeface="Arial" charset="0"/>
                  <a:ea typeface="ＭＳ Ｐゴシック" charset="-128"/>
                </a:defRPr>
              </a:lvl1pPr>
              <a:lvl2pPr marL="742950" indent="-284163" eaLnBrk="0" hangingPunct="0">
                <a:defRPr kumimoji="1" sz="1400" b="1">
                  <a:solidFill>
                    <a:schemeClr val="tx1"/>
                  </a:solidFill>
                  <a:latin typeface="Arial" charset="0"/>
                  <a:ea typeface="ＭＳ Ｐゴシック" charset="-128"/>
                </a:defRPr>
              </a:lvl2pPr>
              <a:lvl3pPr marL="1143000" indent="-228600" eaLnBrk="0" hangingPunct="0">
                <a:defRPr kumimoji="1" sz="1400" b="1">
                  <a:solidFill>
                    <a:schemeClr val="tx1"/>
                  </a:solidFill>
                  <a:latin typeface="Arial" charset="0"/>
                  <a:ea typeface="ＭＳ Ｐゴシック" charset="-128"/>
                </a:defRPr>
              </a:lvl3pPr>
              <a:lvl4pPr marL="1600200" indent="-230188" eaLnBrk="0" hangingPunct="0">
                <a:defRPr kumimoji="1" sz="1400" b="1">
                  <a:solidFill>
                    <a:schemeClr val="tx1"/>
                  </a:solidFill>
                  <a:latin typeface="Arial" charset="0"/>
                  <a:ea typeface="ＭＳ Ｐゴシック" charset="-128"/>
                </a:defRPr>
              </a:lvl4pPr>
              <a:lvl5pPr marL="2055813" indent="-227013" eaLnBrk="0" hangingPunct="0">
                <a:defRPr kumimoji="1" sz="1400" b="1">
                  <a:solidFill>
                    <a:schemeClr val="tx1"/>
                  </a:solidFill>
                  <a:latin typeface="Arial" charset="0"/>
                  <a:ea typeface="ＭＳ Ｐゴシック" charset="-128"/>
                </a:defRPr>
              </a:lvl5pPr>
              <a:lvl6pPr marL="2513013" indent="-227013" eaLnBrk="0" fontAlgn="base" hangingPunct="0">
                <a:spcBef>
                  <a:spcPct val="0"/>
                </a:spcBef>
                <a:spcAft>
                  <a:spcPct val="0"/>
                </a:spcAft>
                <a:defRPr kumimoji="1" sz="1400" b="1">
                  <a:solidFill>
                    <a:schemeClr val="tx1"/>
                  </a:solidFill>
                  <a:latin typeface="Arial" charset="0"/>
                  <a:ea typeface="ＭＳ Ｐゴシック" charset="-128"/>
                </a:defRPr>
              </a:lvl6pPr>
              <a:lvl7pPr marL="2970213" indent="-227013" eaLnBrk="0" fontAlgn="base" hangingPunct="0">
                <a:spcBef>
                  <a:spcPct val="0"/>
                </a:spcBef>
                <a:spcAft>
                  <a:spcPct val="0"/>
                </a:spcAft>
                <a:defRPr kumimoji="1" sz="1400" b="1">
                  <a:solidFill>
                    <a:schemeClr val="tx1"/>
                  </a:solidFill>
                  <a:latin typeface="Arial" charset="0"/>
                  <a:ea typeface="ＭＳ Ｐゴシック" charset="-128"/>
                </a:defRPr>
              </a:lvl7pPr>
              <a:lvl8pPr marL="3427413" indent="-227013" eaLnBrk="0" fontAlgn="base" hangingPunct="0">
                <a:spcBef>
                  <a:spcPct val="0"/>
                </a:spcBef>
                <a:spcAft>
                  <a:spcPct val="0"/>
                </a:spcAft>
                <a:defRPr kumimoji="1" sz="1400" b="1">
                  <a:solidFill>
                    <a:schemeClr val="tx1"/>
                  </a:solidFill>
                  <a:latin typeface="Arial" charset="0"/>
                  <a:ea typeface="ＭＳ Ｐゴシック" charset="-128"/>
                </a:defRPr>
              </a:lvl8pPr>
              <a:lvl9pPr marL="3884613" indent="-227013" eaLnBrk="0" fontAlgn="base" hangingPunct="0">
                <a:spcBef>
                  <a:spcPct val="0"/>
                </a:spcBef>
                <a:spcAft>
                  <a:spcPct val="0"/>
                </a:spcAft>
                <a:defRPr kumimoji="1" sz="1400" b="1">
                  <a:solidFill>
                    <a:schemeClr val="tx1"/>
                  </a:solidFill>
                  <a:latin typeface="Arial" charset="0"/>
                  <a:ea typeface="ＭＳ Ｐゴシック" charset="-128"/>
                </a:defRPr>
              </a:lvl9pPr>
            </a:lstStyle>
            <a:p>
              <a:pPr algn="ctr" eaLnBrk="1" hangingPunct="1">
                <a:defRPr/>
              </a:pPr>
              <a:r>
                <a:rPr kumimoji="0" lang="en-US" altLang="ja-JP" sz="1500">
                  <a:solidFill>
                    <a:srgbClr val="FF3300"/>
                  </a:solidFill>
                </a:rPr>
                <a:t>Confidential</a:t>
              </a:r>
            </a:p>
          </p:txBody>
        </p:sp>
      </p:grpSp>
      <p:sp>
        <p:nvSpPr>
          <p:cNvPr id="10250" name="Rectangle 2"/>
          <p:cNvSpPr>
            <a:spLocks noGrp="1" noChangeArrowheads="1"/>
          </p:cNvSpPr>
          <p:nvPr>
            <p:ph type="title"/>
          </p:nvPr>
        </p:nvSpPr>
        <p:spPr bwMode="auto">
          <a:xfrm>
            <a:off x="857250" y="109538"/>
            <a:ext cx="782796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5" name="Rectangle 5"/>
          <p:cNvSpPr>
            <a:spLocks noChangeArrowheads="1"/>
          </p:cNvSpPr>
          <p:nvPr userDrawn="1"/>
        </p:nvSpPr>
        <p:spPr bwMode="gray">
          <a:xfrm rot="10800000" flipV="1">
            <a:off x="0" y="539750"/>
            <a:ext cx="9144000" cy="69850"/>
          </a:xfrm>
          <a:prstGeom prst="rect">
            <a:avLst/>
          </a:prstGeom>
          <a:gradFill rotWithShape="1">
            <a:gsLst>
              <a:gs pos="0">
                <a:srgbClr val="99CC00"/>
              </a:gs>
              <a:gs pos="100000">
                <a:srgbClr val="E5F2B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400" b="1">
                <a:solidFill>
                  <a:schemeClr val="tx1"/>
                </a:solidFill>
                <a:latin typeface="Arial" charset="0"/>
                <a:ea typeface="ＭＳ Ｐゴシック" pitchFamily="50" charset="-128"/>
              </a:defRPr>
            </a:lvl1pPr>
            <a:lvl2pPr marL="742950" indent="-285750" eaLnBrk="0" hangingPunct="0">
              <a:defRPr kumimoji="1" sz="1400" b="1">
                <a:solidFill>
                  <a:schemeClr val="tx1"/>
                </a:solidFill>
                <a:latin typeface="Arial" charset="0"/>
                <a:ea typeface="ＭＳ Ｐゴシック" pitchFamily="50" charset="-128"/>
              </a:defRPr>
            </a:lvl2pPr>
            <a:lvl3pPr marL="1143000" indent="-228600" eaLnBrk="0" hangingPunct="0">
              <a:defRPr kumimoji="1" sz="1400" b="1">
                <a:solidFill>
                  <a:schemeClr val="tx1"/>
                </a:solidFill>
                <a:latin typeface="Arial" charset="0"/>
                <a:ea typeface="ＭＳ Ｐゴシック" pitchFamily="50" charset="-128"/>
              </a:defRPr>
            </a:lvl3pPr>
            <a:lvl4pPr marL="1600200" indent="-228600" eaLnBrk="0" hangingPunct="0">
              <a:defRPr kumimoji="1" sz="1400" b="1">
                <a:solidFill>
                  <a:schemeClr val="tx1"/>
                </a:solidFill>
                <a:latin typeface="Arial" charset="0"/>
                <a:ea typeface="ＭＳ Ｐゴシック" pitchFamily="50" charset="-128"/>
              </a:defRPr>
            </a:lvl4pPr>
            <a:lvl5pPr marL="2057400" indent="-228600" eaLnBrk="0" hangingPunct="0">
              <a:defRPr kumimoji="1" sz="1400"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9pPr>
          </a:lstStyle>
          <a:p>
            <a:pPr algn="ctr" eaLnBrk="1" hangingPunct="1">
              <a:defRPr/>
            </a:pPr>
            <a:endParaRPr lang="ja-JP" altLang="ja-JP" sz="1800" b="0"/>
          </a:p>
        </p:txBody>
      </p:sp>
      <p:pic>
        <p:nvPicPr>
          <p:cNvPr id="10252" name="Picture 7"/>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188913"/>
            <a:ext cx="8270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7971229"/>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Lst>
  <p:txStyles>
    <p:titleStyle>
      <a:lvl1pPr algn="l" rtl="0" eaLnBrk="0" fontAlgn="base" hangingPunct="0">
        <a:spcBef>
          <a:spcPct val="0"/>
        </a:spcBef>
        <a:spcAft>
          <a:spcPct val="0"/>
        </a:spcAft>
        <a:defRPr kumimoji="1" sz="2800" b="1">
          <a:solidFill>
            <a:srgbClr val="7F7F7F"/>
          </a:solidFill>
          <a:latin typeface="+mj-ea"/>
          <a:ea typeface="+mj-ea"/>
          <a:cs typeface="Meiryo UI" pitchFamily="50" charset="-128"/>
        </a:defRPr>
      </a:lvl1pPr>
      <a:lvl2pPr algn="l" rtl="0" eaLnBrk="0" fontAlgn="base" hangingPunct="0">
        <a:spcBef>
          <a:spcPct val="0"/>
        </a:spcBef>
        <a:spcAft>
          <a:spcPct val="0"/>
        </a:spcAft>
        <a:defRPr kumimoji="1" sz="2800" b="1">
          <a:solidFill>
            <a:srgbClr val="7F7F7F"/>
          </a:solidFill>
          <a:latin typeface="Meiryo UI" pitchFamily="50" charset="-128"/>
          <a:ea typeface="Meiryo UI" pitchFamily="50" charset="-128"/>
          <a:cs typeface="Meiryo UI" pitchFamily="50" charset="-128"/>
        </a:defRPr>
      </a:lvl2pPr>
      <a:lvl3pPr algn="l" rtl="0" eaLnBrk="0" fontAlgn="base" hangingPunct="0">
        <a:spcBef>
          <a:spcPct val="0"/>
        </a:spcBef>
        <a:spcAft>
          <a:spcPct val="0"/>
        </a:spcAft>
        <a:defRPr kumimoji="1" sz="2800" b="1">
          <a:solidFill>
            <a:srgbClr val="7F7F7F"/>
          </a:solidFill>
          <a:latin typeface="Meiryo UI" pitchFamily="50" charset="-128"/>
          <a:ea typeface="Meiryo UI" pitchFamily="50" charset="-128"/>
          <a:cs typeface="Meiryo UI" pitchFamily="50" charset="-128"/>
        </a:defRPr>
      </a:lvl3pPr>
      <a:lvl4pPr algn="l" rtl="0" eaLnBrk="0" fontAlgn="base" hangingPunct="0">
        <a:spcBef>
          <a:spcPct val="0"/>
        </a:spcBef>
        <a:spcAft>
          <a:spcPct val="0"/>
        </a:spcAft>
        <a:defRPr kumimoji="1" sz="2800" b="1">
          <a:solidFill>
            <a:srgbClr val="7F7F7F"/>
          </a:solidFill>
          <a:latin typeface="Meiryo UI" pitchFamily="50" charset="-128"/>
          <a:ea typeface="Meiryo UI" pitchFamily="50" charset="-128"/>
          <a:cs typeface="Meiryo UI" pitchFamily="50" charset="-128"/>
        </a:defRPr>
      </a:lvl4pPr>
      <a:lvl5pPr algn="l" rtl="0" eaLnBrk="0" fontAlgn="base" hangingPunct="0">
        <a:spcBef>
          <a:spcPct val="0"/>
        </a:spcBef>
        <a:spcAft>
          <a:spcPct val="0"/>
        </a:spcAft>
        <a:defRPr kumimoji="1" sz="2800" b="1">
          <a:solidFill>
            <a:srgbClr val="7F7F7F"/>
          </a:solidFill>
          <a:latin typeface="Meiryo UI" pitchFamily="50" charset="-128"/>
          <a:ea typeface="Meiryo UI" pitchFamily="50" charset="-128"/>
          <a:cs typeface="Meiryo UI" pitchFamily="50" charset="-128"/>
        </a:defRPr>
      </a:lvl5pPr>
      <a:lvl6pPr marL="457200" algn="l" rtl="0" eaLnBrk="0" fontAlgn="base" hangingPunct="0">
        <a:spcBef>
          <a:spcPct val="0"/>
        </a:spcBef>
        <a:spcAft>
          <a:spcPct val="0"/>
        </a:spcAft>
        <a:defRPr kumimoji="1" sz="2800" b="1">
          <a:solidFill>
            <a:schemeClr val="bg2"/>
          </a:solidFill>
          <a:latin typeface="Arial" charset="0"/>
          <a:ea typeface="ＭＳ Ｐゴシック" pitchFamily="50" charset="-128"/>
        </a:defRPr>
      </a:lvl6pPr>
      <a:lvl7pPr marL="914400" algn="l" rtl="0" eaLnBrk="0" fontAlgn="base" hangingPunct="0">
        <a:spcBef>
          <a:spcPct val="0"/>
        </a:spcBef>
        <a:spcAft>
          <a:spcPct val="0"/>
        </a:spcAft>
        <a:defRPr kumimoji="1" sz="2800" b="1">
          <a:solidFill>
            <a:schemeClr val="bg2"/>
          </a:solidFill>
          <a:latin typeface="Arial" charset="0"/>
          <a:ea typeface="ＭＳ Ｐゴシック" pitchFamily="50" charset="-128"/>
        </a:defRPr>
      </a:lvl7pPr>
      <a:lvl8pPr marL="1371600" algn="l" rtl="0" eaLnBrk="0" fontAlgn="base" hangingPunct="0">
        <a:spcBef>
          <a:spcPct val="0"/>
        </a:spcBef>
        <a:spcAft>
          <a:spcPct val="0"/>
        </a:spcAft>
        <a:defRPr kumimoji="1" sz="2800" b="1">
          <a:solidFill>
            <a:schemeClr val="bg2"/>
          </a:solidFill>
          <a:latin typeface="Arial" charset="0"/>
          <a:ea typeface="ＭＳ Ｐゴシック" pitchFamily="50" charset="-128"/>
        </a:defRPr>
      </a:lvl8pPr>
      <a:lvl9pPr marL="1828800" algn="l" rtl="0" eaLnBrk="0" fontAlgn="base" hangingPunct="0">
        <a:spcBef>
          <a:spcPct val="0"/>
        </a:spcBef>
        <a:spcAft>
          <a:spcPct val="0"/>
        </a:spcAft>
        <a:defRPr kumimoji="1" sz="2800" b="1">
          <a:solidFill>
            <a:schemeClr val="bg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eiryo UI" pitchFamily="50" charset="-128"/>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Meiryo UI" pitchFamily="50"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Meiryo UI" pitchFamily="50"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eiryo UI" pitchFamily="50"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eiryo UI" pitchFamily="50" charset="-128"/>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Text Box 7"/>
          <p:cNvSpPr txBox="1">
            <a:spLocks noChangeArrowheads="1"/>
          </p:cNvSpPr>
          <p:nvPr/>
        </p:nvSpPr>
        <p:spPr bwMode="auto">
          <a:xfrm>
            <a:off x="8624738" y="206375"/>
            <a:ext cx="4908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400" b="1">
                <a:solidFill>
                  <a:schemeClr val="tx1"/>
                </a:solidFill>
                <a:latin typeface="Arial" charset="0"/>
                <a:ea typeface="ＭＳ Ｐゴシック" pitchFamily="50" charset="-128"/>
              </a:defRPr>
            </a:lvl1pPr>
            <a:lvl2pPr marL="742950" indent="-285750" eaLnBrk="0" hangingPunct="0">
              <a:defRPr kumimoji="1" sz="1400" b="1">
                <a:solidFill>
                  <a:schemeClr val="tx1"/>
                </a:solidFill>
                <a:latin typeface="Arial" charset="0"/>
                <a:ea typeface="ＭＳ Ｐゴシック" pitchFamily="50" charset="-128"/>
              </a:defRPr>
            </a:lvl2pPr>
            <a:lvl3pPr marL="1143000" indent="-228600" eaLnBrk="0" hangingPunct="0">
              <a:defRPr kumimoji="1" sz="1400" b="1">
                <a:solidFill>
                  <a:schemeClr val="tx1"/>
                </a:solidFill>
                <a:latin typeface="Arial" charset="0"/>
                <a:ea typeface="ＭＳ Ｐゴシック" pitchFamily="50" charset="-128"/>
              </a:defRPr>
            </a:lvl3pPr>
            <a:lvl4pPr marL="1600200" indent="-228600" eaLnBrk="0" hangingPunct="0">
              <a:defRPr kumimoji="1" sz="1400" b="1">
                <a:solidFill>
                  <a:schemeClr val="tx1"/>
                </a:solidFill>
                <a:latin typeface="Arial" charset="0"/>
                <a:ea typeface="ＭＳ Ｐゴシック" pitchFamily="50" charset="-128"/>
              </a:defRPr>
            </a:lvl4pPr>
            <a:lvl5pPr marL="2057400" indent="-228600" eaLnBrk="0" hangingPunct="0">
              <a:defRPr kumimoji="1" sz="1400"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1400" b="1">
                <a:solidFill>
                  <a:schemeClr val="tx1"/>
                </a:solidFill>
                <a:latin typeface="Arial" charset="0"/>
                <a:ea typeface="ＭＳ Ｐゴシック" pitchFamily="50" charset="-128"/>
              </a:defRPr>
            </a:lvl9pPr>
          </a:lstStyle>
          <a:p>
            <a:pPr algn="ctr" eaLnBrk="1" hangingPunct="1">
              <a:spcBef>
                <a:spcPct val="50000"/>
              </a:spcBef>
              <a:defRPr/>
            </a:pPr>
            <a:fld id="{FACAAC44-9D91-4EE3-93FD-08A8306D3248}" type="slidenum">
              <a:rPr lang="en-US" altLang="ja-JP" sz="1600" b="0" smtClean="0">
                <a:solidFill>
                  <a:schemeClr val="bg1">
                    <a:lumMod val="50000"/>
                  </a:schemeClr>
                </a:solidFill>
                <a:latin typeface="Tahoma" pitchFamily="34" charset="0"/>
              </a:rPr>
              <a:pPr algn="ctr" eaLnBrk="1" hangingPunct="1">
                <a:spcBef>
                  <a:spcPct val="50000"/>
                </a:spcBef>
                <a:defRPr/>
              </a:pPr>
              <a:t>‹#›</a:t>
            </a:fld>
            <a:endParaRPr lang="en-US" altLang="ja-JP" sz="1600" b="0">
              <a:solidFill>
                <a:schemeClr val="bg1">
                  <a:lumMod val="50000"/>
                </a:schemeClr>
              </a:solidFill>
              <a:latin typeface="Tahoma" pitchFamily="34" charset="0"/>
            </a:endParaRPr>
          </a:p>
        </p:txBody>
      </p:sp>
      <p:sp>
        <p:nvSpPr>
          <p:cNvPr id="10" name="Rectangle 5"/>
          <p:cNvSpPr>
            <a:spLocks noChangeArrowheads="1"/>
          </p:cNvSpPr>
          <p:nvPr/>
        </p:nvSpPr>
        <p:spPr bwMode="gray">
          <a:xfrm>
            <a:off x="0" y="620717"/>
            <a:ext cx="9144000" cy="84137"/>
          </a:xfrm>
          <a:prstGeom prst="rect">
            <a:avLst/>
          </a:prstGeom>
          <a:gradFill rotWithShape="1">
            <a:gsLst>
              <a:gs pos="0">
                <a:srgbClr val="99CC00"/>
              </a:gs>
              <a:gs pos="100000">
                <a:srgbClr val="E5F2B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400" b="1">
                <a:solidFill>
                  <a:schemeClr val="tx1"/>
                </a:solidFill>
                <a:latin typeface="Arial" charset="0"/>
                <a:ea typeface="ＭＳ Ｐゴシック" charset="-128"/>
              </a:defRPr>
            </a:lvl1pPr>
            <a:lvl2pPr marL="742950" indent="-285750" eaLnBrk="0" hangingPunct="0">
              <a:defRPr kumimoji="1" sz="1400" b="1">
                <a:solidFill>
                  <a:schemeClr val="tx1"/>
                </a:solidFill>
                <a:latin typeface="Arial" charset="0"/>
                <a:ea typeface="ＭＳ Ｐゴシック" charset="-128"/>
              </a:defRPr>
            </a:lvl2pPr>
            <a:lvl3pPr marL="1143000" indent="-228600" eaLnBrk="0" hangingPunct="0">
              <a:defRPr kumimoji="1" sz="1400" b="1">
                <a:solidFill>
                  <a:schemeClr val="tx1"/>
                </a:solidFill>
                <a:latin typeface="Arial" charset="0"/>
                <a:ea typeface="ＭＳ Ｐゴシック" charset="-128"/>
              </a:defRPr>
            </a:lvl3pPr>
            <a:lvl4pPr marL="1600200" indent="-228600" eaLnBrk="0" hangingPunct="0">
              <a:defRPr kumimoji="1" sz="1400" b="1">
                <a:solidFill>
                  <a:schemeClr val="tx1"/>
                </a:solidFill>
                <a:latin typeface="Arial" charset="0"/>
                <a:ea typeface="ＭＳ Ｐゴシック" charset="-128"/>
              </a:defRPr>
            </a:lvl4pPr>
            <a:lvl5pPr marL="2057400" indent="-228600" eaLnBrk="0" hangingPunct="0">
              <a:defRPr kumimoji="1"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1400" b="1">
                <a:solidFill>
                  <a:schemeClr val="tx1"/>
                </a:solidFill>
                <a:latin typeface="Arial" charset="0"/>
                <a:ea typeface="ＭＳ Ｐゴシック" charset="-128"/>
              </a:defRPr>
            </a:lvl9pPr>
          </a:lstStyle>
          <a:p>
            <a:pPr algn="ctr" eaLnBrk="1" hangingPunct="1">
              <a:defRPr/>
            </a:pPr>
            <a:endParaRPr lang="ja-JP" altLang="ja-JP" sz="1800"/>
          </a:p>
        </p:txBody>
      </p:sp>
      <p:grpSp>
        <p:nvGrpSpPr>
          <p:cNvPr id="1033" name="Group 11"/>
          <p:cNvGrpSpPr>
            <a:grpSpLocks/>
          </p:cNvGrpSpPr>
          <p:nvPr/>
        </p:nvGrpSpPr>
        <p:grpSpPr bwMode="auto">
          <a:xfrm>
            <a:off x="6831032" y="80968"/>
            <a:ext cx="2014537" cy="487363"/>
            <a:chOff x="4422" y="92"/>
            <a:chExt cx="1270" cy="307"/>
          </a:xfrm>
        </p:grpSpPr>
        <p:sp>
          <p:nvSpPr>
            <p:cNvPr id="13" name="Text Box 12"/>
            <p:cNvSpPr txBox="1">
              <a:spLocks noChangeArrowheads="1"/>
            </p:cNvSpPr>
            <p:nvPr/>
          </p:nvSpPr>
          <p:spPr bwMode="auto">
            <a:xfrm>
              <a:off x="4422" y="255"/>
              <a:ext cx="12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1" tIns="45697" rIns="91391" bIns="45697" anchor="ctr"/>
            <a:lstStyle>
              <a:lvl1pPr eaLnBrk="0" hangingPunct="0">
                <a:defRPr kumimoji="1" sz="1400" b="1">
                  <a:solidFill>
                    <a:schemeClr val="tx1"/>
                  </a:solidFill>
                  <a:latin typeface="Arial" charset="0"/>
                  <a:ea typeface="ＭＳ Ｐゴシック" charset="-128"/>
                </a:defRPr>
              </a:lvl1pPr>
              <a:lvl2pPr marL="742950" indent="-284163" eaLnBrk="0" hangingPunct="0">
                <a:defRPr kumimoji="1" sz="1400" b="1">
                  <a:solidFill>
                    <a:schemeClr val="tx1"/>
                  </a:solidFill>
                  <a:latin typeface="Arial" charset="0"/>
                  <a:ea typeface="ＭＳ Ｐゴシック" charset="-128"/>
                </a:defRPr>
              </a:lvl2pPr>
              <a:lvl3pPr marL="1143000" indent="-228600" eaLnBrk="0" hangingPunct="0">
                <a:defRPr kumimoji="1" sz="1400" b="1">
                  <a:solidFill>
                    <a:schemeClr val="tx1"/>
                  </a:solidFill>
                  <a:latin typeface="Arial" charset="0"/>
                  <a:ea typeface="ＭＳ Ｐゴシック" charset="-128"/>
                </a:defRPr>
              </a:lvl3pPr>
              <a:lvl4pPr marL="1600200" indent="-230188" eaLnBrk="0" hangingPunct="0">
                <a:defRPr kumimoji="1" sz="1400" b="1">
                  <a:solidFill>
                    <a:schemeClr val="tx1"/>
                  </a:solidFill>
                  <a:latin typeface="Arial" charset="0"/>
                  <a:ea typeface="ＭＳ Ｐゴシック" charset="-128"/>
                </a:defRPr>
              </a:lvl4pPr>
              <a:lvl5pPr marL="2055813" indent="-227013" eaLnBrk="0" hangingPunct="0">
                <a:defRPr kumimoji="1" sz="1400" b="1">
                  <a:solidFill>
                    <a:schemeClr val="tx1"/>
                  </a:solidFill>
                  <a:latin typeface="Arial" charset="0"/>
                  <a:ea typeface="ＭＳ Ｐゴシック" charset="-128"/>
                </a:defRPr>
              </a:lvl5pPr>
              <a:lvl6pPr marL="2513013" indent="-227013" eaLnBrk="0" fontAlgn="base" hangingPunct="0">
                <a:spcBef>
                  <a:spcPct val="0"/>
                </a:spcBef>
                <a:spcAft>
                  <a:spcPct val="0"/>
                </a:spcAft>
                <a:defRPr kumimoji="1" sz="1400" b="1">
                  <a:solidFill>
                    <a:schemeClr val="tx1"/>
                  </a:solidFill>
                  <a:latin typeface="Arial" charset="0"/>
                  <a:ea typeface="ＭＳ Ｐゴシック" charset="-128"/>
                </a:defRPr>
              </a:lvl6pPr>
              <a:lvl7pPr marL="2970213" indent="-227013" eaLnBrk="0" fontAlgn="base" hangingPunct="0">
                <a:spcBef>
                  <a:spcPct val="0"/>
                </a:spcBef>
                <a:spcAft>
                  <a:spcPct val="0"/>
                </a:spcAft>
                <a:defRPr kumimoji="1" sz="1400" b="1">
                  <a:solidFill>
                    <a:schemeClr val="tx1"/>
                  </a:solidFill>
                  <a:latin typeface="Arial" charset="0"/>
                  <a:ea typeface="ＭＳ Ｐゴシック" charset="-128"/>
                </a:defRPr>
              </a:lvl7pPr>
              <a:lvl8pPr marL="3427413" indent="-227013" eaLnBrk="0" fontAlgn="base" hangingPunct="0">
                <a:spcBef>
                  <a:spcPct val="0"/>
                </a:spcBef>
                <a:spcAft>
                  <a:spcPct val="0"/>
                </a:spcAft>
                <a:defRPr kumimoji="1" sz="1400" b="1">
                  <a:solidFill>
                    <a:schemeClr val="tx1"/>
                  </a:solidFill>
                  <a:latin typeface="Arial" charset="0"/>
                  <a:ea typeface="ＭＳ Ｐゴシック" charset="-128"/>
                </a:defRPr>
              </a:lvl8pPr>
              <a:lvl9pPr marL="3884613" indent="-227013" eaLnBrk="0" fontAlgn="base" hangingPunct="0">
                <a:spcBef>
                  <a:spcPct val="0"/>
                </a:spcBef>
                <a:spcAft>
                  <a:spcPct val="0"/>
                </a:spcAft>
                <a:defRPr kumimoji="1" sz="1400" b="1">
                  <a:solidFill>
                    <a:schemeClr val="tx1"/>
                  </a:solidFill>
                  <a:latin typeface="Arial" charset="0"/>
                  <a:ea typeface="ＭＳ Ｐゴシック" charset="-128"/>
                </a:defRPr>
              </a:lvl9pPr>
            </a:lstStyle>
            <a:p>
              <a:pPr algn="ctr" eaLnBrk="1" hangingPunct="1">
                <a:spcBef>
                  <a:spcPct val="50000"/>
                </a:spcBef>
                <a:defRPr/>
              </a:pPr>
              <a:r>
                <a:rPr lang="en-US" altLang="ja-JP" sz="900" i="1"/>
                <a:t>FUTABA INDUSTRIAL CO., LTD.</a:t>
              </a:r>
              <a:r>
                <a:rPr lang="ja-JP" altLang="en-US" sz="900" i="1"/>
                <a:t>　</a:t>
              </a:r>
            </a:p>
          </p:txBody>
        </p:sp>
        <p:sp>
          <p:nvSpPr>
            <p:cNvPr id="14" name="Rectangle 13"/>
            <p:cNvSpPr>
              <a:spLocks noChangeArrowheads="1"/>
            </p:cNvSpPr>
            <p:nvPr/>
          </p:nvSpPr>
          <p:spPr bwMode="auto">
            <a:xfrm>
              <a:off x="4641" y="92"/>
              <a:ext cx="81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91" tIns="45697" rIns="91391" bIns="45697" anchor="ctr">
              <a:spAutoFit/>
            </a:bodyPr>
            <a:lstStyle>
              <a:lvl1pPr eaLnBrk="0" hangingPunct="0">
                <a:defRPr kumimoji="1" sz="1400" b="1">
                  <a:solidFill>
                    <a:schemeClr val="tx1"/>
                  </a:solidFill>
                  <a:latin typeface="Arial" charset="0"/>
                  <a:ea typeface="ＭＳ Ｐゴシック" charset="-128"/>
                </a:defRPr>
              </a:lvl1pPr>
              <a:lvl2pPr marL="742950" indent="-284163" eaLnBrk="0" hangingPunct="0">
                <a:defRPr kumimoji="1" sz="1400" b="1">
                  <a:solidFill>
                    <a:schemeClr val="tx1"/>
                  </a:solidFill>
                  <a:latin typeface="Arial" charset="0"/>
                  <a:ea typeface="ＭＳ Ｐゴシック" charset="-128"/>
                </a:defRPr>
              </a:lvl2pPr>
              <a:lvl3pPr marL="1143000" indent="-228600" eaLnBrk="0" hangingPunct="0">
                <a:defRPr kumimoji="1" sz="1400" b="1">
                  <a:solidFill>
                    <a:schemeClr val="tx1"/>
                  </a:solidFill>
                  <a:latin typeface="Arial" charset="0"/>
                  <a:ea typeface="ＭＳ Ｐゴシック" charset="-128"/>
                </a:defRPr>
              </a:lvl3pPr>
              <a:lvl4pPr marL="1600200" indent="-230188" eaLnBrk="0" hangingPunct="0">
                <a:defRPr kumimoji="1" sz="1400" b="1">
                  <a:solidFill>
                    <a:schemeClr val="tx1"/>
                  </a:solidFill>
                  <a:latin typeface="Arial" charset="0"/>
                  <a:ea typeface="ＭＳ Ｐゴシック" charset="-128"/>
                </a:defRPr>
              </a:lvl4pPr>
              <a:lvl5pPr marL="2055813" indent="-227013" eaLnBrk="0" hangingPunct="0">
                <a:defRPr kumimoji="1" sz="1400" b="1">
                  <a:solidFill>
                    <a:schemeClr val="tx1"/>
                  </a:solidFill>
                  <a:latin typeface="Arial" charset="0"/>
                  <a:ea typeface="ＭＳ Ｐゴシック" charset="-128"/>
                </a:defRPr>
              </a:lvl5pPr>
              <a:lvl6pPr marL="2513013" indent="-227013" eaLnBrk="0" fontAlgn="base" hangingPunct="0">
                <a:spcBef>
                  <a:spcPct val="0"/>
                </a:spcBef>
                <a:spcAft>
                  <a:spcPct val="0"/>
                </a:spcAft>
                <a:defRPr kumimoji="1" sz="1400" b="1">
                  <a:solidFill>
                    <a:schemeClr val="tx1"/>
                  </a:solidFill>
                  <a:latin typeface="Arial" charset="0"/>
                  <a:ea typeface="ＭＳ Ｐゴシック" charset="-128"/>
                </a:defRPr>
              </a:lvl6pPr>
              <a:lvl7pPr marL="2970213" indent="-227013" eaLnBrk="0" fontAlgn="base" hangingPunct="0">
                <a:spcBef>
                  <a:spcPct val="0"/>
                </a:spcBef>
                <a:spcAft>
                  <a:spcPct val="0"/>
                </a:spcAft>
                <a:defRPr kumimoji="1" sz="1400" b="1">
                  <a:solidFill>
                    <a:schemeClr val="tx1"/>
                  </a:solidFill>
                  <a:latin typeface="Arial" charset="0"/>
                  <a:ea typeface="ＭＳ Ｐゴシック" charset="-128"/>
                </a:defRPr>
              </a:lvl7pPr>
              <a:lvl8pPr marL="3427413" indent="-227013" eaLnBrk="0" fontAlgn="base" hangingPunct="0">
                <a:spcBef>
                  <a:spcPct val="0"/>
                </a:spcBef>
                <a:spcAft>
                  <a:spcPct val="0"/>
                </a:spcAft>
                <a:defRPr kumimoji="1" sz="1400" b="1">
                  <a:solidFill>
                    <a:schemeClr val="tx1"/>
                  </a:solidFill>
                  <a:latin typeface="Arial" charset="0"/>
                  <a:ea typeface="ＭＳ Ｐゴシック" charset="-128"/>
                </a:defRPr>
              </a:lvl8pPr>
              <a:lvl9pPr marL="3884613" indent="-227013" eaLnBrk="0" fontAlgn="base" hangingPunct="0">
                <a:spcBef>
                  <a:spcPct val="0"/>
                </a:spcBef>
                <a:spcAft>
                  <a:spcPct val="0"/>
                </a:spcAft>
                <a:defRPr kumimoji="1" sz="1400" b="1">
                  <a:solidFill>
                    <a:schemeClr val="tx1"/>
                  </a:solidFill>
                  <a:latin typeface="Arial" charset="0"/>
                  <a:ea typeface="ＭＳ Ｐゴシック" charset="-128"/>
                </a:defRPr>
              </a:lvl9pPr>
            </a:lstStyle>
            <a:p>
              <a:pPr algn="ctr" eaLnBrk="1" hangingPunct="1">
                <a:defRPr/>
              </a:pPr>
              <a:r>
                <a:rPr kumimoji="0" lang="en-US" altLang="ja-JP" sz="1500">
                  <a:solidFill>
                    <a:srgbClr val="FF3300"/>
                  </a:solidFill>
                </a:rPr>
                <a:t>Confidential</a:t>
              </a:r>
            </a:p>
          </p:txBody>
        </p:sp>
      </p:grpSp>
      <p:sp>
        <p:nvSpPr>
          <p:cNvPr id="1034" name="Rectangle 2"/>
          <p:cNvSpPr>
            <a:spLocks noGrp="1" noChangeArrowheads="1"/>
          </p:cNvSpPr>
          <p:nvPr>
            <p:ph type="title"/>
          </p:nvPr>
        </p:nvSpPr>
        <p:spPr bwMode="auto">
          <a:xfrm>
            <a:off x="857252" y="109538"/>
            <a:ext cx="782796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pic>
        <p:nvPicPr>
          <p:cNvPr id="103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88913"/>
            <a:ext cx="8270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35653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Lst>
  <p:txStyles>
    <p:titleStyle>
      <a:lvl1pPr algn="l" rtl="0" eaLnBrk="1" fontAlgn="base" hangingPunct="1">
        <a:spcBef>
          <a:spcPct val="0"/>
        </a:spcBef>
        <a:spcAft>
          <a:spcPct val="0"/>
        </a:spcAft>
        <a:defRPr kumimoji="1" sz="2800" b="1">
          <a:solidFill>
            <a:srgbClr val="7F7F7F"/>
          </a:solidFill>
          <a:latin typeface="+mj-ea"/>
          <a:ea typeface="+mj-ea"/>
          <a:cs typeface="Meiryo UI" pitchFamily="50" charset="-128"/>
        </a:defRPr>
      </a:lvl1pPr>
      <a:lvl2pPr algn="l" rtl="0" eaLnBrk="1" fontAlgn="base" hangingPunct="1">
        <a:spcBef>
          <a:spcPct val="0"/>
        </a:spcBef>
        <a:spcAft>
          <a:spcPct val="0"/>
        </a:spcAft>
        <a:defRPr kumimoji="1" sz="2800" b="1">
          <a:solidFill>
            <a:srgbClr val="7F7F7F"/>
          </a:solidFill>
          <a:latin typeface="Meiryo UI" pitchFamily="50" charset="-128"/>
          <a:ea typeface="Meiryo UI" pitchFamily="50" charset="-128"/>
          <a:cs typeface="Meiryo UI" pitchFamily="50" charset="-128"/>
        </a:defRPr>
      </a:lvl2pPr>
      <a:lvl3pPr algn="l" rtl="0" eaLnBrk="1" fontAlgn="base" hangingPunct="1">
        <a:spcBef>
          <a:spcPct val="0"/>
        </a:spcBef>
        <a:spcAft>
          <a:spcPct val="0"/>
        </a:spcAft>
        <a:defRPr kumimoji="1" sz="2800" b="1">
          <a:solidFill>
            <a:srgbClr val="7F7F7F"/>
          </a:solidFill>
          <a:latin typeface="Meiryo UI" pitchFamily="50" charset="-128"/>
          <a:ea typeface="Meiryo UI" pitchFamily="50" charset="-128"/>
          <a:cs typeface="Meiryo UI" pitchFamily="50" charset="-128"/>
        </a:defRPr>
      </a:lvl3pPr>
      <a:lvl4pPr algn="l" rtl="0" eaLnBrk="1" fontAlgn="base" hangingPunct="1">
        <a:spcBef>
          <a:spcPct val="0"/>
        </a:spcBef>
        <a:spcAft>
          <a:spcPct val="0"/>
        </a:spcAft>
        <a:defRPr kumimoji="1" sz="2800" b="1">
          <a:solidFill>
            <a:srgbClr val="7F7F7F"/>
          </a:solidFill>
          <a:latin typeface="Meiryo UI" pitchFamily="50" charset="-128"/>
          <a:ea typeface="Meiryo UI" pitchFamily="50" charset="-128"/>
          <a:cs typeface="Meiryo UI" pitchFamily="50" charset="-128"/>
        </a:defRPr>
      </a:lvl4pPr>
      <a:lvl5pPr algn="l" rtl="0" eaLnBrk="1" fontAlgn="base" hangingPunct="1">
        <a:spcBef>
          <a:spcPct val="0"/>
        </a:spcBef>
        <a:spcAft>
          <a:spcPct val="0"/>
        </a:spcAft>
        <a:defRPr kumimoji="1" sz="2800" b="1">
          <a:solidFill>
            <a:srgbClr val="7F7F7F"/>
          </a:solidFill>
          <a:latin typeface="Meiryo UI" pitchFamily="50" charset="-128"/>
          <a:ea typeface="Meiryo UI" pitchFamily="50" charset="-128"/>
          <a:cs typeface="Meiryo UI" pitchFamily="50" charset="-128"/>
        </a:defRPr>
      </a:lvl5pPr>
      <a:lvl6pPr marL="457200" algn="l" rtl="0" eaLnBrk="1" fontAlgn="base" hangingPunct="1">
        <a:spcBef>
          <a:spcPct val="0"/>
        </a:spcBef>
        <a:spcAft>
          <a:spcPct val="0"/>
        </a:spcAft>
        <a:defRPr kumimoji="1" sz="2800" b="1">
          <a:solidFill>
            <a:schemeClr val="bg2"/>
          </a:solidFill>
          <a:latin typeface="Arial" charset="0"/>
          <a:ea typeface="ＭＳ Ｐゴシック" pitchFamily="50" charset="-128"/>
        </a:defRPr>
      </a:lvl6pPr>
      <a:lvl7pPr marL="914400" algn="l" rtl="0" eaLnBrk="1" fontAlgn="base" hangingPunct="1">
        <a:spcBef>
          <a:spcPct val="0"/>
        </a:spcBef>
        <a:spcAft>
          <a:spcPct val="0"/>
        </a:spcAft>
        <a:defRPr kumimoji="1" sz="2800" b="1">
          <a:solidFill>
            <a:schemeClr val="bg2"/>
          </a:solidFill>
          <a:latin typeface="Arial" charset="0"/>
          <a:ea typeface="ＭＳ Ｐゴシック" pitchFamily="50" charset="-128"/>
        </a:defRPr>
      </a:lvl7pPr>
      <a:lvl8pPr marL="1371600" algn="l" rtl="0" eaLnBrk="1" fontAlgn="base" hangingPunct="1">
        <a:spcBef>
          <a:spcPct val="0"/>
        </a:spcBef>
        <a:spcAft>
          <a:spcPct val="0"/>
        </a:spcAft>
        <a:defRPr kumimoji="1" sz="2800" b="1">
          <a:solidFill>
            <a:schemeClr val="bg2"/>
          </a:solidFill>
          <a:latin typeface="Arial" charset="0"/>
          <a:ea typeface="ＭＳ Ｐゴシック" pitchFamily="50" charset="-128"/>
        </a:defRPr>
      </a:lvl8pPr>
      <a:lvl9pPr marL="1828800" algn="l" rtl="0" eaLnBrk="1" fontAlgn="base" hangingPunct="1">
        <a:spcBef>
          <a:spcPct val="0"/>
        </a:spcBef>
        <a:spcAft>
          <a:spcPct val="0"/>
        </a:spcAft>
        <a:defRPr kumimoji="1" sz="2800" b="1">
          <a:solidFill>
            <a:schemeClr val="bg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eiryo UI" pitchFamily="50" charset="-128"/>
        </a:defRPr>
      </a:lvl1pPr>
      <a:lvl2pPr marL="742950" indent="-285750" algn="l" rtl="0" eaLnBrk="1" fontAlgn="base" hangingPunct="1">
        <a:spcBef>
          <a:spcPct val="20000"/>
        </a:spcBef>
        <a:spcAft>
          <a:spcPct val="0"/>
        </a:spcAft>
        <a:buChar char="–"/>
        <a:defRPr kumimoji="1" sz="2800">
          <a:solidFill>
            <a:schemeClr val="tx1"/>
          </a:solidFill>
          <a:latin typeface="+mn-lt"/>
          <a:ea typeface="+mn-ea"/>
          <a:cs typeface="Meiryo UI" pitchFamily="50" charset="-128"/>
        </a:defRPr>
      </a:lvl2pPr>
      <a:lvl3pPr marL="1143000" indent="-228600" algn="l" rtl="0" eaLnBrk="1" fontAlgn="base" hangingPunct="1">
        <a:spcBef>
          <a:spcPct val="20000"/>
        </a:spcBef>
        <a:spcAft>
          <a:spcPct val="0"/>
        </a:spcAft>
        <a:buChar char="•"/>
        <a:defRPr kumimoji="1" sz="2400">
          <a:solidFill>
            <a:schemeClr val="tx1"/>
          </a:solidFill>
          <a:latin typeface="+mn-lt"/>
          <a:ea typeface="+mn-ea"/>
          <a:cs typeface="Meiryo UI" pitchFamily="50" charset="-128"/>
        </a:defRPr>
      </a:lvl3pPr>
      <a:lvl4pPr marL="1600200" indent="-228600" algn="l" rtl="0" eaLnBrk="1" fontAlgn="base" hangingPunct="1">
        <a:spcBef>
          <a:spcPct val="20000"/>
        </a:spcBef>
        <a:spcAft>
          <a:spcPct val="0"/>
        </a:spcAft>
        <a:buChar char="–"/>
        <a:defRPr kumimoji="1" sz="2000">
          <a:solidFill>
            <a:schemeClr val="tx1"/>
          </a:solidFill>
          <a:latin typeface="+mn-lt"/>
          <a:ea typeface="+mn-ea"/>
          <a:cs typeface="Meiryo UI" pitchFamily="50" charset="-128"/>
        </a:defRPr>
      </a:lvl4pPr>
      <a:lvl5pPr marL="2057400" indent="-228600" algn="l" rtl="0" eaLnBrk="1" fontAlgn="base" hangingPunct="1">
        <a:spcBef>
          <a:spcPct val="20000"/>
        </a:spcBef>
        <a:spcAft>
          <a:spcPct val="0"/>
        </a:spcAft>
        <a:buChar char="»"/>
        <a:defRPr kumimoji="1" sz="2000">
          <a:solidFill>
            <a:schemeClr val="tx1"/>
          </a:solidFill>
          <a:latin typeface="+mn-lt"/>
          <a:ea typeface="+mn-ea"/>
          <a:cs typeface="Meiryo UI" pitchFamily="50" charset="-128"/>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wmf"/><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hyperlink" Target="https://futabajapan.sharepoint.com/:f:/r/sites/PRJ-2021-050/DocLib/%E8%AC%9B%E7%BE%A9%E3%83%86%E3%82%AD%E3%82%B9%E3%83%88Data/%E3%83%97%E3%83%AD%E3%82%B0%E3%83%A9%E3%83%9F%E3%83%B3%E3%82%B0%E5%9F%BA%E7%A4%8E_%E3%83%86%E3%82%AD%E3%82%B9%E3%83%88/2024%E5%B9%B4%E5%BA%A6_%E3%83%97%E3%83%AD%E3%82%B0%E3%83%A9%E3%83%9F%E3%83%B3%E3%82%B0%E5%9F%BA%E7%A4%8E?csf=1&amp;web=1&amp;e=we6ve4"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9.tm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1.tm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ja.wikipedia.org/wiki/%E3%83%8B%E3%83%A5%E3%83%BC%E3%83%88%E3%83%B3%E6%B3%9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ja.wikipedia.org/wiki/%E3%83%8B%E3%83%A5%E3%83%BC%E3%83%88%E3%83%B3%E6%B3%95"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ja.wikipedia.org/wiki/%E3%83%8B%E3%83%A5%E3%83%BC%E3%83%88%E3%83%B3%E6%B3%95"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ja.wikipedia.org/wiki/%E3%83%8B%E3%83%A5%E3%83%BC%E3%83%88%E3%83%B3%E6%B3%95"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ja.wikipedia.org/wiki/%E3%83%8B%E3%83%A5%E3%83%BC%E3%83%88%E3%83%B3%E6%B3%95"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ja.wikipedia.org/wiki/%E3%83%8B%E3%83%A5%E3%83%BC%E3%83%88%E3%83%B3%E6%B3%95"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hyperlink" Target="https://docs.python.org/ja/3/library/functions.html" TargetMode="External"/><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48.xml"/><Relationship Id="rId1" Type="http://schemas.openxmlformats.org/officeDocument/2006/relationships/slideLayout" Target="../slideLayouts/slideLayout14.xml"/><Relationship Id="rId4" Type="http://schemas.openxmlformats.org/officeDocument/2006/relationships/image" Target="../media/image27.tmp"/></Relationships>
</file>

<file path=ppt/slides/_rels/slide4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9.xml"/><Relationship Id="rId1" Type="http://schemas.openxmlformats.org/officeDocument/2006/relationships/slideLayout" Target="../slideLayouts/slideLayout14.xml"/><Relationship Id="rId4" Type="http://schemas.openxmlformats.org/officeDocument/2006/relationships/image" Target="../media/image29.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52.xml"/><Relationship Id="rId1" Type="http://schemas.openxmlformats.org/officeDocument/2006/relationships/slideLayout" Target="../slideLayouts/slideLayout14.xml"/><Relationship Id="rId4" Type="http://schemas.openxmlformats.org/officeDocument/2006/relationships/image" Target="../media/image33.tmp"/></Relationships>
</file>

<file path=ppt/slides/_rels/slide53.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56.xml"/><Relationship Id="rId1" Type="http://schemas.openxmlformats.org/officeDocument/2006/relationships/slideLayout" Target="../slideLayouts/slideLayout14.xml"/><Relationship Id="rId4" Type="http://schemas.openxmlformats.org/officeDocument/2006/relationships/image" Target="../media/image38.tmp"/></Relationships>
</file>

<file path=ppt/slides/_rels/slide57.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57.xml"/><Relationship Id="rId1" Type="http://schemas.openxmlformats.org/officeDocument/2006/relationships/slideLayout" Target="../slideLayouts/slideLayout14.xml"/><Relationship Id="rId4" Type="http://schemas.openxmlformats.org/officeDocument/2006/relationships/image" Target="../media/image40.tmp"/></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8" Type="http://schemas.openxmlformats.org/officeDocument/2006/relationships/hyperlink" Target="https://docs.opencv.org/3.4/index.html" TargetMode="External"/><Relationship Id="rId3" Type="http://schemas.openxmlformats.org/officeDocument/2006/relationships/hyperlink" Target="https://numpy.org/" TargetMode="External"/><Relationship Id="rId7" Type="http://schemas.openxmlformats.org/officeDocument/2006/relationships/hyperlink" Target="https://pytorch.org/" TargetMode="External"/><Relationship Id="rId2" Type="http://schemas.openxmlformats.org/officeDocument/2006/relationships/notesSlide" Target="../notesSlides/notesSlide63.xml"/><Relationship Id="rId1" Type="http://schemas.openxmlformats.org/officeDocument/2006/relationships/slideLayout" Target="../slideLayouts/slideLayout14.xml"/><Relationship Id="rId6" Type="http://schemas.openxmlformats.org/officeDocument/2006/relationships/hyperlink" Target="https://www.tensorflow.org/?hl=ja" TargetMode="External"/><Relationship Id="rId5" Type="http://schemas.openxmlformats.org/officeDocument/2006/relationships/hyperlink" Target="https://matplotlib.org/" TargetMode="External"/><Relationship Id="rId10" Type="http://schemas.openxmlformats.org/officeDocument/2006/relationships/hyperlink" Target="https://docs.python.org/ja/3/" TargetMode="External"/><Relationship Id="rId4" Type="http://schemas.openxmlformats.org/officeDocument/2006/relationships/hyperlink" Target="https://scipy.org/" TargetMode="External"/><Relationship Id="rId9" Type="http://schemas.openxmlformats.org/officeDocument/2006/relationships/hyperlink" Target="https://docs.djangoproject.com/ja/5.1/"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notesSlide" Target="../notesSlides/notesSlide67.xml"/><Relationship Id="rId1" Type="http://schemas.openxmlformats.org/officeDocument/2006/relationships/slideLayout" Target="../slideLayouts/slideLayout14.xml"/><Relationship Id="rId4" Type="http://schemas.openxmlformats.org/officeDocument/2006/relationships/image" Target="../media/image49.tmp"/></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hyperlink" Target="https://www.python.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666" y="4541714"/>
            <a:ext cx="9144000" cy="21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4"/>
          <p:cNvSpPr txBox="1"/>
          <p:nvPr/>
        </p:nvSpPr>
        <p:spPr>
          <a:xfrm>
            <a:off x="4137899" y="6173356"/>
            <a:ext cx="5006100" cy="762728"/>
          </a:xfrm>
          <a:prstGeom prst="rect">
            <a:avLst/>
          </a:prstGeom>
          <a:noFill/>
          <a:ln>
            <a:noFill/>
          </a:ln>
        </p:spPr>
        <p:txBody>
          <a:bodyPr wrap="none" anchor="ctr"/>
          <a:lstStyle/>
          <a:p>
            <a:pPr marL="0" marR="0" lvl="0" indent="0" algn="ctr" defTabSz="914400" rtl="0" eaLnBrk="0" fontAlgn="base" latinLnBrk="0" hangingPunct="0">
              <a:lnSpc>
                <a:spcPct val="50000"/>
              </a:lnSpc>
              <a:spcBef>
                <a:spcPts val="1400"/>
              </a:spcBef>
              <a:spcAft>
                <a:spcPct val="0"/>
              </a:spcAft>
              <a:buClrTx/>
              <a:buSzTx/>
              <a:buFontTx/>
              <a:buNone/>
              <a:tabLst/>
              <a:defRPr sz="1800" b="0" i="0" u="none" strike="noStrike" kern="0" cap="none" spc="0" baseline="0">
                <a:solidFill>
                  <a:srgbClr val="000000"/>
                </a:solidFill>
                <a:uFillTx/>
              </a:defRPr>
            </a:pPr>
            <a:r>
              <a:rPr lang="ja-JP" altLang="en-US" sz="2400" b="0" kern="0">
                <a:solidFill>
                  <a:srgbClr val="000000"/>
                </a:solidFill>
                <a:latin typeface="Meiryo UI" pitchFamily="50"/>
                <a:ea typeface="Meiryo UI" pitchFamily="50"/>
                <a:cs typeface="Meiryo UI" pitchFamily="50"/>
              </a:rPr>
              <a:t>スマートファクトリー推進部　河島</a:t>
            </a:r>
            <a:endParaRPr lang="en-US" altLang="ja-JP" sz="2400" b="0" kern="0">
              <a:solidFill>
                <a:srgbClr val="000000"/>
              </a:solidFill>
              <a:latin typeface="Meiryo UI" pitchFamily="50"/>
              <a:ea typeface="Meiryo UI" pitchFamily="50"/>
              <a:cs typeface="Meiryo UI" pitchFamily="50"/>
            </a:endParaRPr>
          </a:p>
        </p:txBody>
      </p:sp>
      <p:sp>
        <p:nvSpPr>
          <p:cNvPr id="4" name="Rectangle 5"/>
          <p:cNvSpPr/>
          <p:nvPr/>
        </p:nvSpPr>
        <p:spPr>
          <a:xfrm>
            <a:off x="123825" y="1354066"/>
            <a:ext cx="8896350" cy="1800225"/>
          </a:xfrm>
          <a:prstGeom prst="rect">
            <a:avLst/>
          </a:prstGeom>
          <a:noFill/>
          <a:ln>
            <a:noFill/>
            <a:prstDash val="solid"/>
          </a:ln>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sz="1800" b="0" i="0" u="none" strike="noStrike" kern="0" cap="none" spc="0" baseline="0">
                <a:solidFill>
                  <a:srgbClr val="000000"/>
                </a:solidFill>
                <a:uFillTx/>
              </a:defRPr>
            </a:pPr>
            <a:endParaRPr kumimoji="1" lang="en-US" sz="5400" b="1" i="0" u="none" strike="noStrike" kern="0" cap="none" spc="0" normalizeH="0" baseline="0" noProof="0">
              <a:ln>
                <a:noFill/>
              </a:ln>
              <a:solidFill>
                <a:srgbClr val="000000"/>
              </a:solidFill>
              <a:effectLst/>
              <a:uLnTx/>
              <a:uFillTx/>
              <a:latin typeface="Meiryo UI" pitchFamily="50"/>
              <a:ea typeface="Meiryo UI" pitchFamily="50"/>
              <a:cs typeface="Meiryo UI" pitchFamily="50"/>
            </a:endParaRPr>
          </a:p>
        </p:txBody>
      </p:sp>
      <p:sp>
        <p:nvSpPr>
          <p:cNvPr id="26629" name="正方形/長方形 1"/>
          <p:cNvSpPr>
            <a:spLocks noChangeArrowheads="1"/>
          </p:cNvSpPr>
          <p:nvPr/>
        </p:nvSpPr>
        <p:spPr bwMode="auto">
          <a:xfrm>
            <a:off x="-3430002" y="5371273"/>
            <a:ext cx="50101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4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7" name="Rectangle 5"/>
          <p:cNvSpPr>
            <a:spLocks noChangeArrowheads="1"/>
          </p:cNvSpPr>
          <p:nvPr/>
        </p:nvSpPr>
        <p:spPr bwMode="auto">
          <a:xfrm>
            <a:off x="335560" y="2381026"/>
            <a:ext cx="8532212" cy="1383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lvl="0" algn="ctr">
              <a:defRPr/>
            </a:pPr>
            <a:r>
              <a:rPr lang="ja-JP" altLang="en-US" sz="4400" b="0">
                <a:latin typeface="Meiryo UI" panose="020B0604030504040204" pitchFamily="50" charset="-128"/>
                <a:ea typeface="Meiryo UI" panose="020B0604030504040204" pitchFamily="50" charset="-128"/>
              </a:rPr>
              <a:t>＜生技教育資料＞</a:t>
            </a:r>
            <a:endParaRPr lang="en-US" altLang="ja-JP" sz="4400" b="0">
              <a:latin typeface="Meiryo UI" panose="020B0604030504040204" pitchFamily="50" charset="-128"/>
              <a:ea typeface="Meiryo UI" panose="020B0604030504040204" pitchFamily="50" charset="-128"/>
            </a:endParaRPr>
          </a:p>
          <a:p>
            <a:pPr lvl="0" algn="ctr">
              <a:defRPr/>
            </a:pPr>
            <a:r>
              <a:rPr lang="ja-JP" altLang="en-US" sz="4400" b="0">
                <a:latin typeface="Meiryo UI" panose="020B0604030504040204" pitchFamily="50" charset="-128"/>
                <a:ea typeface="Meiryo UI" panose="020B0604030504040204" pitchFamily="50" charset="-128"/>
              </a:rPr>
              <a:t>プログラミング教育基礎</a:t>
            </a:r>
            <a:endParaRPr lang="en-US" altLang="ja-JP" sz="4400" b="0">
              <a:latin typeface="Meiryo UI" panose="020B0604030504040204" pitchFamily="50" charset="-128"/>
              <a:ea typeface="Meiryo UI" panose="020B0604030504040204" pitchFamily="50" charset="-128"/>
            </a:endParaRPr>
          </a:p>
        </p:txBody>
      </p:sp>
      <p:pic>
        <p:nvPicPr>
          <p:cNvPr id="16" name="図 1"/>
          <p:cNvPicPr>
            <a:picLocks noChangeAspect="1"/>
          </p:cNvPicPr>
          <p:nvPr/>
        </p:nvPicPr>
        <p:blipFill>
          <a:blip r:embed="rId4" cstate="print">
            <a:extLst>
              <a:ext uri="{28A0092B-C50C-407E-A947-70E740481C1C}">
                <a14:useLocalDpi xmlns:a14="http://schemas.microsoft.com/office/drawing/2010/main" val="0"/>
              </a:ext>
            </a:extLst>
          </a:blip>
          <a:srcRect l="10773" t="28152" r="11497" b="28951"/>
          <a:stretch>
            <a:fillRect/>
          </a:stretch>
        </p:blipFill>
        <p:spPr bwMode="auto">
          <a:xfrm>
            <a:off x="7301983" y="744176"/>
            <a:ext cx="1718192" cy="6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7" name="図 16">
            <a:extLst>
              <a:ext uri="{FF2B5EF4-FFF2-40B4-BE49-F238E27FC236}">
                <a16:creationId xmlns:a16="http://schemas.microsoft.com/office/drawing/2014/main" id="{00000000-0008-0000-0000-00000400000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5375" y="889054"/>
            <a:ext cx="415060" cy="410632"/>
          </a:xfrm>
          <a:prstGeom prst="rect">
            <a:avLst/>
          </a:prstGeom>
        </p:spPr>
      </p:pic>
      <p:pic>
        <p:nvPicPr>
          <p:cNvPr id="18" name="図 17">
            <a:extLst>
              <a:ext uri="{FF2B5EF4-FFF2-40B4-BE49-F238E27FC236}">
                <a16:creationId xmlns:a16="http://schemas.microsoft.com/office/drawing/2014/main" id="{00000000-0008-0000-0000-0000080000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88547" y="889053"/>
            <a:ext cx="413119" cy="418161"/>
          </a:xfrm>
          <a:prstGeom prst="rect">
            <a:avLst/>
          </a:prstGeom>
        </p:spPr>
      </p:pic>
      <p:pic>
        <p:nvPicPr>
          <p:cNvPr id="19" name="図 18">
            <a:extLst>
              <a:ext uri="{FF2B5EF4-FFF2-40B4-BE49-F238E27FC236}">
                <a16:creationId xmlns:a16="http://schemas.microsoft.com/office/drawing/2014/main" id="{00000000-0008-0000-0000-00000A000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10405" y="892758"/>
            <a:ext cx="413487" cy="416574"/>
          </a:xfrm>
          <a:prstGeom prst="rect">
            <a:avLst/>
          </a:prstGeom>
        </p:spPr>
      </p:pic>
      <p:pic>
        <p:nvPicPr>
          <p:cNvPr id="20" name="図 19">
            <a:extLst>
              <a:ext uri="{FF2B5EF4-FFF2-40B4-BE49-F238E27FC236}">
                <a16:creationId xmlns:a16="http://schemas.microsoft.com/office/drawing/2014/main" id="{00000000-0008-0000-0000-00000B00000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34073" y="896582"/>
            <a:ext cx="413487" cy="412880"/>
          </a:xfrm>
          <a:prstGeom prst="rect">
            <a:avLst/>
          </a:prstGeom>
        </p:spPr>
      </p:pic>
      <p:pic>
        <p:nvPicPr>
          <p:cNvPr id="21" name="図 20">
            <a:extLst>
              <a:ext uri="{FF2B5EF4-FFF2-40B4-BE49-F238E27FC236}">
                <a16:creationId xmlns:a16="http://schemas.microsoft.com/office/drawing/2014/main" id="{00000000-0008-0000-0000-00000E00000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55932" y="896582"/>
            <a:ext cx="413856" cy="405006"/>
          </a:xfrm>
          <a:prstGeom prst="rect">
            <a:avLst/>
          </a:prstGeom>
        </p:spPr>
      </p:pic>
      <p:pic>
        <p:nvPicPr>
          <p:cNvPr id="22" name="図 21">
            <a:extLst>
              <a:ext uri="{FF2B5EF4-FFF2-40B4-BE49-F238E27FC236}">
                <a16:creationId xmlns:a16="http://schemas.microsoft.com/office/drawing/2014/main" id="{00000000-0008-0000-0000-00000F00000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87550" y="899789"/>
            <a:ext cx="413487" cy="402755"/>
          </a:xfrm>
          <a:prstGeom prst="rect">
            <a:avLst/>
          </a:prstGeom>
        </p:spPr>
      </p:pic>
    </p:spTree>
    <p:extLst>
      <p:ext uri="{BB962C8B-B14F-4D97-AF65-F5344CB8AC3E}">
        <p14:creationId xmlns:p14="http://schemas.microsoft.com/office/powerpoint/2010/main" val="11185857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98821-8BE8-478C-2CC5-96C6471A9223}"/>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457FF8B1-895C-0CA7-E7C6-102134F68CA1}"/>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環境構築（</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IDLE</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ED421BA7-78B7-F768-F11C-B2B42BBCF53D}"/>
              </a:ext>
            </a:extLst>
          </p:cNvPr>
          <p:cNvSpPr txBox="1"/>
          <p:nvPr/>
        </p:nvSpPr>
        <p:spPr>
          <a:xfrm>
            <a:off x="521609" y="928282"/>
            <a:ext cx="7811070" cy="369332"/>
          </a:xfrm>
          <a:prstGeom prst="rect">
            <a:avLst/>
          </a:prstGeom>
          <a:noFill/>
        </p:spPr>
        <p:txBody>
          <a:bodyPr wrap="square" rtlCol="0">
            <a:spAutoFit/>
          </a:bodyPr>
          <a:lstStyle/>
          <a:p>
            <a:r>
              <a:rPr lang="ja-JP" altLang="en-US" sz="1800" b="0" u="sng">
                <a:latin typeface="Meiryo UI" panose="020B0604030504040204" pitchFamily="50" charset="-128"/>
                <a:ea typeface="Meiryo UI" panose="020B0604030504040204" pitchFamily="50" charset="-128"/>
                <a:cs typeface="Meiryo UI" panose="020B0604030504040204" pitchFamily="50" charset="-128"/>
              </a:rPr>
              <a:t>③プログラムファイル（ソースコード）の作成・保存・実行</a:t>
            </a:r>
            <a:endParaRPr lang="en-US" altLang="ja-JP" sz="1800" b="0" u="sng">
              <a:latin typeface="Meiryo UI" panose="020B0604030504040204" pitchFamily="50" charset="-128"/>
              <a:ea typeface="Meiryo UI" panose="020B0604030504040204" pitchFamily="50" charset="-128"/>
              <a:cs typeface="Meiryo UI" panose="020B0604030504040204" pitchFamily="50" charset="-128"/>
            </a:endParaRPr>
          </a:p>
        </p:txBody>
      </p:sp>
      <p:pic>
        <p:nvPicPr>
          <p:cNvPr id="5" name="図 4">
            <a:extLst>
              <a:ext uri="{FF2B5EF4-FFF2-40B4-BE49-F238E27FC236}">
                <a16:creationId xmlns:a16="http://schemas.microsoft.com/office/drawing/2014/main" id="{55D993D1-065D-3E32-0116-38426A23CA67}"/>
              </a:ext>
            </a:extLst>
          </p:cNvPr>
          <p:cNvPicPr>
            <a:picLocks noChangeAspect="1"/>
          </p:cNvPicPr>
          <p:nvPr/>
        </p:nvPicPr>
        <p:blipFill>
          <a:blip r:embed="rId3"/>
          <a:stretch>
            <a:fillRect/>
          </a:stretch>
        </p:blipFill>
        <p:spPr>
          <a:xfrm>
            <a:off x="2272189" y="1652605"/>
            <a:ext cx="5639587" cy="1867161"/>
          </a:xfrm>
          <a:prstGeom prst="rect">
            <a:avLst/>
          </a:prstGeom>
        </p:spPr>
      </p:pic>
      <p:sp>
        <p:nvSpPr>
          <p:cNvPr id="7" name="テキスト ボックス 6">
            <a:extLst>
              <a:ext uri="{FF2B5EF4-FFF2-40B4-BE49-F238E27FC236}">
                <a16:creationId xmlns:a16="http://schemas.microsoft.com/office/drawing/2014/main" id="{E1719882-6A2B-9A38-9600-8950118DC30B}"/>
              </a:ext>
            </a:extLst>
          </p:cNvPr>
          <p:cNvSpPr txBox="1"/>
          <p:nvPr/>
        </p:nvSpPr>
        <p:spPr>
          <a:xfrm>
            <a:off x="358454" y="2489599"/>
            <a:ext cx="1431058" cy="738664"/>
          </a:xfrm>
          <a:prstGeom prst="rect">
            <a:avLst/>
          </a:prstGeom>
          <a:solidFill>
            <a:schemeClr val="accent4">
              <a:lumMod val="20000"/>
              <a:lumOff val="80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a = "Hello"</a:t>
            </a: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b = "World"</a:t>
            </a: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print(</a:t>
            </a:r>
            <a:r>
              <a:rPr kumimoji="1" lang="en-US" altLang="ja-JP" b="0" err="1">
                <a:latin typeface="Meiryo UI" panose="020B0604030504040204" pitchFamily="50" charset="-128"/>
                <a:ea typeface="Meiryo UI" panose="020B0604030504040204" pitchFamily="50" charset="-128"/>
                <a:cs typeface="Meiryo UI" panose="020B0604030504040204" pitchFamily="50" charset="-128"/>
              </a:rPr>
              <a:t>a+b</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p>
        </p:txBody>
      </p:sp>
      <p:pic>
        <p:nvPicPr>
          <p:cNvPr id="13" name="図 12">
            <a:extLst>
              <a:ext uri="{FF2B5EF4-FFF2-40B4-BE49-F238E27FC236}">
                <a16:creationId xmlns:a16="http://schemas.microsoft.com/office/drawing/2014/main" id="{63BE40F5-39CC-538E-14F8-44CFEF8CED36}"/>
              </a:ext>
            </a:extLst>
          </p:cNvPr>
          <p:cNvPicPr>
            <a:picLocks noChangeAspect="1"/>
          </p:cNvPicPr>
          <p:nvPr/>
        </p:nvPicPr>
        <p:blipFill>
          <a:blip r:embed="rId4"/>
          <a:stretch>
            <a:fillRect/>
          </a:stretch>
        </p:blipFill>
        <p:spPr>
          <a:xfrm>
            <a:off x="2272189" y="4065257"/>
            <a:ext cx="5944430" cy="2286319"/>
          </a:xfrm>
          <a:prstGeom prst="rect">
            <a:avLst/>
          </a:prstGeom>
        </p:spPr>
      </p:pic>
      <p:sp>
        <p:nvSpPr>
          <p:cNvPr id="12" name="テキスト ボックス 11">
            <a:extLst>
              <a:ext uri="{FF2B5EF4-FFF2-40B4-BE49-F238E27FC236}">
                <a16:creationId xmlns:a16="http://schemas.microsoft.com/office/drawing/2014/main" id="{8BDA0B8F-0FB2-EB37-9C2C-B8AFBB10C955}"/>
              </a:ext>
            </a:extLst>
          </p:cNvPr>
          <p:cNvSpPr txBox="1"/>
          <p:nvPr/>
        </p:nvSpPr>
        <p:spPr>
          <a:xfrm>
            <a:off x="666465" y="1283273"/>
            <a:ext cx="7811070" cy="369332"/>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エディターにプログラムを記入→「</a:t>
            </a:r>
            <a:r>
              <a:rPr lang="en-US" altLang="ja-JP" sz="1800" b="0">
                <a:latin typeface="Meiryo UI" panose="020B0604030504040204" pitchFamily="50" charset="-128"/>
                <a:ea typeface="Meiryo UI" panose="020B0604030504040204" pitchFamily="50" charset="-128"/>
                <a:cs typeface="Meiryo UI" panose="020B0604030504040204" pitchFamily="50" charset="-128"/>
              </a:rPr>
              <a:t>Run</a:t>
            </a:r>
            <a:r>
              <a:rPr lang="ja-JP" altLang="en-US" sz="1800" b="0">
                <a:latin typeface="Meiryo UI" panose="020B0604030504040204" pitchFamily="50" charset="-128"/>
                <a:ea typeface="Meiryo UI" panose="020B0604030504040204" pitchFamily="50" charset="-128"/>
                <a:cs typeface="Meiryo UI" panose="020B0604030504040204" pitchFamily="50" charset="-128"/>
              </a:rPr>
              <a:t>」→「</a:t>
            </a:r>
            <a:r>
              <a:rPr lang="en-US" altLang="ja-JP" sz="1800" b="0">
                <a:latin typeface="Meiryo UI" panose="020B0604030504040204" pitchFamily="50" charset="-128"/>
                <a:ea typeface="Meiryo UI" panose="020B0604030504040204" pitchFamily="50" charset="-128"/>
                <a:cs typeface="Meiryo UI" panose="020B0604030504040204" pitchFamily="50" charset="-128"/>
              </a:rPr>
              <a:t>Run</a:t>
            </a:r>
            <a:r>
              <a:rPr lang="ja-JP" altLang="en-US" sz="1800" b="0">
                <a:latin typeface="Meiryo UI" panose="020B0604030504040204" pitchFamily="50" charset="-128"/>
                <a:ea typeface="Meiryo UI" panose="020B0604030504040204" pitchFamily="50" charset="-128"/>
                <a:cs typeface="Meiryo UI" panose="020B0604030504040204" pitchFamily="50" charset="-128"/>
              </a:rPr>
              <a:t> </a:t>
            </a:r>
            <a:r>
              <a:rPr lang="en-US" altLang="ja-JP" sz="1800" b="0">
                <a:latin typeface="Meiryo UI" panose="020B0604030504040204" pitchFamily="50" charset="-128"/>
                <a:ea typeface="Meiryo UI" panose="020B0604030504040204" pitchFamily="50" charset="-128"/>
                <a:cs typeface="Meiryo UI" panose="020B0604030504040204" pitchFamily="50" charset="-128"/>
              </a:rPr>
              <a:t>Module</a:t>
            </a:r>
            <a:r>
              <a:rPr lang="ja-JP" altLang="en-US" sz="1800" b="0">
                <a:latin typeface="Meiryo UI" panose="020B0604030504040204" pitchFamily="50" charset="-128"/>
                <a:ea typeface="Meiryo UI" panose="020B0604030504040204" pitchFamily="50" charset="-128"/>
                <a:cs typeface="Meiryo UI" panose="020B0604030504040204" pitchFamily="50" charset="-128"/>
              </a:rPr>
              <a:t>」で実行</a:t>
            </a:r>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矢印: 右 13">
            <a:extLst>
              <a:ext uri="{FF2B5EF4-FFF2-40B4-BE49-F238E27FC236}">
                <a16:creationId xmlns:a16="http://schemas.microsoft.com/office/drawing/2014/main" id="{3D2D4C28-3413-44DC-0378-D24B9D5FFE5C}"/>
              </a:ext>
            </a:extLst>
          </p:cNvPr>
          <p:cNvSpPr/>
          <p:nvPr/>
        </p:nvSpPr>
        <p:spPr bwMode="auto">
          <a:xfrm rot="5400000">
            <a:off x="4941813" y="3248892"/>
            <a:ext cx="496455" cy="1027403"/>
          </a:xfrm>
          <a:prstGeom prst="rightArrow">
            <a:avLst/>
          </a:prstGeom>
          <a:solidFill>
            <a:schemeClr val="accent4">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40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49481356-F352-FF52-215C-AB54DAA9D5BA}"/>
              </a:ext>
            </a:extLst>
          </p:cNvPr>
          <p:cNvSpPr txBox="1"/>
          <p:nvPr/>
        </p:nvSpPr>
        <p:spPr>
          <a:xfrm>
            <a:off x="5476607" y="2478805"/>
            <a:ext cx="2856072" cy="523220"/>
          </a:xfrm>
          <a:prstGeom prst="rect">
            <a:avLst/>
          </a:prstGeom>
          <a:noFill/>
          <a:ln>
            <a:solidFill>
              <a:srgbClr val="FF0000"/>
            </a:solidFill>
          </a:ln>
        </p:spPr>
        <p:txBody>
          <a:bodyPr wrap="square" rtlCol="0">
            <a:spAutoFit/>
          </a:bodyPr>
          <a:lstStyle/>
          <a:p>
            <a:r>
              <a:rPr kumimoji="1" lang="ja-JP" altLang="en-US">
                <a:solidFill>
                  <a:srgbClr val="FF0000"/>
                </a:solidFill>
                <a:latin typeface="Ivar-Headline-Bold"/>
                <a:ea typeface="Meiryo UI" panose="020B0604030504040204" pitchFamily="50" charset="-128"/>
                <a:cs typeface="Meiryo UI" panose="020B0604030504040204" pitchFamily="50" charset="-128"/>
              </a:rPr>
              <a:t>保存するか聞かれるので</a:t>
            </a:r>
            <a:endParaRPr kumimoji="1" lang="en-US" altLang="ja-JP">
              <a:solidFill>
                <a:srgbClr val="FF0000"/>
              </a:solidFill>
              <a:latin typeface="Ivar-Headline-Bold"/>
              <a:ea typeface="Meiryo UI" panose="020B0604030504040204" pitchFamily="50" charset="-128"/>
              <a:cs typeface="Meiryo UI" panose="020B0604030504040204" pitchFamily="50" charset="-128"/>
            </a:endParaRPr>
          </a:p>
          <a:p>
            <a:r>
              <a:rPr lang="ja-JP" altLang="en-US">
                <a:solidFill>
                  <a:srgbClr val="FF0000"/>
                </a:solidFill>
                <a:latin typeface="Ivar-Headline-Bold"/>
                <a:ea typeface="Meiryo UI" panose="020B0604030504040204" pitchFamily="50" charset="-128"/>
                <a:cs typeface="Meiryo UI" panose="020B0604030504040204" pitchFamily="50" charset="-128"/>
              </a:rPr>
              <a:t>適当な場所に保存（</a:t>
            </a:r>
            <a:r>
              <a:rPr lang="en-US" altLang="ja-JP">
                <a:solidFill>
                  <a:srgbClr val="FF0000"/>
                </a:solidFill>
                <a:latin typeface="Ivar-Headline-Bold"/>
                <a:ea typeface="Meiryo UI" panose="020B0604030504040204" pitchFamily="50" charset="-128"/>
                <a:cs typeface="Meiryo UI" panose="020B0604030504040204" pitchFamily="50" charset="-128"/>
              </a:rPr>
              <a:t>.py</a:t>
            </a:r>
            <a:r>
              <a:rPr lang="ja-JP" altLang="en-US">
                <a:solidFill>
                  <a:srgbClr val="FF0000"/>
                </a:solidFill>
                <a:latin typeface="Ivar-Headline-Bold"/>
                <a:ea typeface="Meiryo UI" panose="020B0604030504040204" pitchFamily="50" charset="-128"/>
                <a:cs typeface="Meiryo UI" panose="020B0604030504040204" pitchFamily="50" charset="-128"/>
              </a:rPr>
              <a:t>ファイル）</a:t>
            </a:r>
            <a:endParaRPr lang="en-US" altLang="ja-JP">
              <a:solidFill>
                <a:srgbClr val="FF0000"/>
              </a:solidFill>
              <a:latin typeface="Ivar-Headline-Bold"/>
              <a:ea typeface="Meiryo UI" panose="020B0604030504040204" pitchFamily="50" charset="-128"/>
              <a:cs typeface="Meiryo UI" panose="020B0604030504040204" pitchFamily="50" charset="-128"/>
            </a:endParaRPr>
          </a:p>
        </p:txBody>
      </p:sp>
      <p:sp>
        <p:nvSpPr>
          <p:cNvPr id="16" name="テキスト ボックス 15">
            <a:extLst>
              <a:ext uri="{FF2B5EF4-FFF2-40B4-BE49-F238E27FC236}">
                <a16:creationId xmlns:a16="http://schemas.microsoft.com/office/drawing/2014/main" id="{31A512ED-83BB-1C97-ED76-3510C7A51F8D}"/>
              </a:ext>
            </a:extLst>
          </p:cNvPr>
          <p:cNvSpPr txBox="1"/>
          <p:nvPr/>
        </p:nvSpPr>
        <p:spPr>
          <a:xfrm>
            <a:off x="320069" y="2134608"/>
            <a:ext cx="2772722" cy="369332"/>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例</a:t>
            </a:r>
            <a:r>
              <a:rPr lang="en-US" altLang="ja-JP" sz="1800" b="0">
                <a:latin typeface="Meiryo UI" panose="020B0604030504040204" pitchFamily="50" charset="-128"/>
                <a:ea typeface="Meiryo UI" panose="020B0604030504040204" pitchFamily="50" charset="-128"/>
                <a:cs typeface="Meiryo UI" panose="020B0604030504040204" pitchFamily="50" charset="-128"/>
              </a:rPr>
              <a:t>.</a:t>
            </a:r>
          </a:p>
        </p:txBody>
      </p:sp>
      <p:cxnSp>
        <p:nvCxnSpPr>
          <p:cNvPr id="2" name="直線矢印コネクタ 1">
            <a:extLst>
              <a:ext uri="{FF2B5EF4-FFF2-40B4-BE49-F238E27FC236}">
                <a16:creationId xmlns:a16="http://schemas.microsoft.com/office/drawing/2014/main" id="{CAB0AB9F-410C-E8F3-8748-A9C828B8D8E8}"/>
              </a:ext>
            </a:extLst>
          </p:cNvPr>
          <p:cNvCxnSpPr/>
          <p:nvPr/>
        </p:nvCxnSpPr>
        <p:spPr bwMode="auto">
          <a:xfrm flipH="1" flipV="1">
            <a:off x="5191125" y="2314575"/>
            <a:ext cx="285482" cy="16423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 name="直線矢印コネクタ 3">
            <a:extLst>
              <a:ext uri="{FF2B5EF4-FFF2-40B4-BE49-F238E27FC236}">
                <a16:creationId xmlns:a16="http://schemas.microsoft.com/office/drawing/2014/main" id="{7F40FE08-116E-53D4-D051-EE1169310175}"/>
              </a:ext>
            </a:extLst>
          </p:cNvPr>
          <p:cNvCxnSpPr/>
          <p:nvPr/>
        </p:nvCxnSpPr>
        <p:spPr bwMode="auto">
          <a:xfrm flipV="1">
            <a:off x="1789512" y="2586185"/>
            <a:ext cx="753663" cy="327282"/>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テキスト ボックス 16">
            <a:extLst>
              <a:ext uri="{FF2B5EF4-FFF2-40B4-BE49-F238E27FC236}">
                <a16:creationId xmlns:a16="http://schemas.microsoft.com/office/drawing/2014/main" id="{16BF29E4-6C34-8655-2551-5BDDB5A88B36}"/>
              </a:ext>
            </a:extLst>
          </p:cNvPr>
          <p:cNvSpPr txBox="1"/>
          <p:nvPr/>
        </p:nvSpPr>
        <p:spPr>
          <a:xfrm>
            <a:off x="4029665" y="5381527"/>
            <a:ext cx="2194364" cy="307777"/>
          </a:xfrm>
          <a:prstGeom prst="rect">
            <a:avLst/>
          </a:prstGeom>
          <a:noFill/>
          <a:ln>
            <a:solidFill>
              <a:srgbClr val="FF0000"/>
            </a:solidFill>
          </a:ln>
        </p:spPr>
        <p:txBody>
          <a:bodyPr wrap="square" rtlCol="0">
            <a:spAutoFit/>
          </a:bodyPr>
          <a:lstStyle/>
          <a:p>
            <a:r>
              <a:rPr lang="ja-JP" altLang="en-US">
                <a:solidFill>
                  <a:srgbClr val="FF0000"/>
                </a:solidFill>
                <a:latin typeface="+mj-ea"/>
                <a:ea typeface="+mj-ea"/>
              </a:rPr>
              <a:t>シェルに結果が表示される</a:t>
            </a:r>
            <a:endParaRPr lang="en-US" altLang="ja-JP">
              <a:solidFill>
                <a:srgbClr val="FF0000"/>
              </a:solidFill>
              <a:latin typeface="+mj-ea"/>
              <a:ea typeface="+mj-ea"/>
            </a:endParaRPr>
          </a:p>
        </p:txBody>
      </p:sp>
      <p:cxnSp>
        <p:nvCxnSpPr>
          <p:cNvPr id="18" name="直線矢印コネクタ 17">
            <a:extLst>
              <a:ext uri="{FF2B5EF4-FFF2-40B4-BE49-F238E27FC236}">
                <a16:creationId xmlns:a16="http://schemas.microsoft.com/office/drawing/2014/main" id="{1F7CFDFA-F096-1EF1-EA1E-A8D695E60DDA}"/>
              </a:ext>
            </a:extLst>
          </p:cNvPr>
          <p:cNvCxnSpPr/>
          <p:nvPr/>
        </p:nvCxnSpPr>
        <p:spPr bwMode="auto">
          <a:xfrm flipH="1" flipV="1">
            <a:off x="3343275" y="5229521"/>
            <a:ext cx="673880" cy="345206"/>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68508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4B754-5632-50A7-90B9-0667991B1E88}"/>
            </a:ext>
          </a:extLst>
        </p:cNvPr>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28048EC2-6347-A9CA-19A2-87ABD0D8E2AA}"/>
              </a:ext>
            </a:extLst>
          </p:cNvPr>
          <p:cNvSpPr txBox="1"/>
          <p:nvPr/>
        </p:nvSpPr>
        <p:spPr>
          <a:xfrm>
            <a:off x="567150" y="794267"/>
            <a:ext cx="7811070" cy="646331"/>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講義用データをダウンロードして、適当な場所に保存してください。</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このフォルダ上で作業を行います。</a:t>
            </a:r>
          </a:p>
        </p:txBody>
      </p:sp>
      <p:sp>
        <p:nvSpPr>
          <p:cNvPr id="10" name="正方形/長方形 9">
            <a:extLst>
              <a:ext uri="{FF2B5EF4-FFF2-40B4-BE49-F238E27FC236}">
                <a16:creationId xmlns:a16="http://schemas.microsoft.com/office/drawing/2014/main" id="{31069112-2C0E-840C-5D60-BBB93024422A}"/>
              </a:ext>
            </a:extLst>
          </p:cNvPr>
          <p:cNvSpPr/>
          <p:nvPr/>
        </p:nvSpPr>
        <p:spPr bwMode="auto">
          <a:xfrm>
            <a:off x="788762" y="115784"/>
            <a:ext cx="4983388"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環境構築（講義の進め方）</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CD962B82-E373-FFA9-C6C6-DB4EB1BCF986}"/>
              </a:ext>
            </a:extLst>
          </p:cNvPr>
          <p:cNvSpPr txBox="1"/>
          <p:nvPr/>
        </p:nvSpPr>
        <p:spPr>
          <a:xfrm>
            <a:off x="695854" y="4458984"/>
            <a:ext cx="2772722" cy="307777"/>
          </a:xfrm>
          <a:prstGeom prst="rect">
            <a:avLst/>
          </a:prstGeom>
          <a:noFill/>
        </p:spPr>
        <p:txBody>
          <a:bodyPr wrap="square" rtlCol="0">
            <a:spAutoFit/>
          </a:bodyPr>
          <a:lstStyle/>
          <a:p>
            <a:r>
              <a:rPr lang="ja-JP" altLang="en-US" b="0">
                <a:latin typeface="Meiryo UI" panose="020B0604030504040204" pitchFamily="50" charset="-128"/>
                <a:ea typeface="Meiryo UI" panose="020B0604030504040204" pitchFamily="50" charset="-128"/>
                <a:cs typeface="Meiryo UI" panose="020B0604030504040204" pitchFamily="50" charset="-128"/>
              </a:rPr>
              <a:t>例</a:t>
            </a:r>
            <a:r>
              <a:rPr lang="en-US" altLang="ja-JP" b="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5AED280E-32A8-12CB-9357-59ADFE4F2066}"/>
              </a:ext>
            </a:extLst>
          </p:cNvPr>
          <p:cNvSpPr txBox="1"/>
          <p:nvPr/>
        </p:nvSpPr>
        <p:spPr>
          <a:xfrm>
            <a:off x="695854" y="4779677"/>
            <a:ext cx="3876146" cy="1200329"/>
          </a:xfrm>
          <a:prstGeom prst="rect">
            <a:avLst/>
          </a:prstGeom>
          <a:solidFill>
            <a:schemeClr val="accent4">
              <a:lumMod val="20000"/>
              <a:lumOff val="80000"/>
            </a:schemeClr>
          </a:solid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value = 1 </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print(value)</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print(float(value) ) </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print(str(value) )</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print(bool(value) )</a:t>
            </a:r>
          </a:p>
        </p:txBody>
      </p:sp>
      <p:sp>
        <p:nvSpPr>
          <p:cNvPr id="9" name="Rectangle 3">
            <a:extLst>
              <a:ext uri="{FF2B5EF4-FFF2-40B4-BE49-F238E27FC236}">
                <a16:creationId xmlns:a16="http://schemas.microsoft.com/office/drawing/2014/main" id="{38450120-BCEC-4473-A876-65ED17F4450E}"/>
              </a:ext>
            </a:extLst>
          </p:cNvPr>
          <p:cNvSpPr>
            <a:spLocks noChangeArrowheads="1"/>
          </p:cNvSpPr>
          <p:nvPr/>
        </p:nvSpPr>
        <p:spPr bwMode="auto">
          <a:xfrm>
            <a:off x="4994956" y="1117432"/>
            <a:ext cx="41014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800" b="0" i="0" u="none" strike="noStrike" cap="none" normalizeH="0" baseline="0">
                <a:ln>
                  <a:noFill/>
                </a:ln>
                <a:solidFill>
                  <a:schemeClr val="tx1"/>
                </a:solidFill>
                <a:effectLst/>
                <a:latin typeface="Arial" panose="020B0604020202020204" pitchFamily="34" charset="0"/>
                <a:hlinkClick r:id="rId3"/>
              </a:rPr>
              <a:t>リンク：</a:t>
            </a:r>
            <a:r>
              <a:rPr kumimoji="0" lang="ja-JP" altLang="ja-JP" sz="1800" b="0" i="0" u="none" strike="noStrike" cap="none" normalizeH="0" baseline="0">
                <a:ln>
                  <a:noFill/>
                </a:ln>
                <a:solidFill>
                  <a:schemeClr val="tx1"/>
                </a:solidFill>
                <a:effectLst/>
                <a:latin typeface="Arial" panose="020B0604020202020204" pitchFamily="34" charset="0"/>
                <a:hlinkClick r:id="rId3"/>
              </a:rPr>
              <a:t>2024年度_プログラミング基礎</a:t>
            </a:r>
            <a:endParaRPr kumimoji="0" lang="ja-JP" altLang="ja-JP" sz="1800" b="0" i="0" u="none" strike="noStrike" cap="none" normalizeH="0" baseline="0">
              <a:ln>
                <a:noFill/>
              </a:ln>
              <a:solidFill>
                <a:schemeClr val="tx1"/>
              </a:solidFill>
              <a:effectLst/>
              <a:latin typeface="Arial" panose="020B0604020202020204" pitchFamily="34" charset="0"/>
            </a:endParaRPr>
          </a:p>
        </p:txBody>
      </p:sp>
      <p:grpSp>
        <p:nvGrpSpPr>
          <p:cNvPr id="12" name="グループ化 11">
            <a:extLst>
              <a:ext uri="{FF2B5EF4-FFF2-40B4-BE49-F238E27FC236}">
                <a16:creationId xmlns:a16="http://schemas.microsoft.com/office/drawing/2014/main" id="{A30A7D97-D185-94C8-B9E5-BA2F73BC4D63}"/>
              </a:ext>
            </a:extLst>
          </p:cNvPr>
          <p:cNvGrpSpPr/>
          <p:nvPr/>
        </p:nvGrpSpPr>
        <p:grpSpPr>
          <a:xfrm>
            <a:off x="1274175" y="1519539"/>
            <a:ext cx="6595650" cy="1909461"/>
            <a:chOff x="1295044" y="1649534"/>
            <a:chExt cx="6277331" cy="1820561"/>
          </a:xfrm>
        </p:grpSpPr>
        <p:pic>
          <p:nvPicPr>
            <p:cNvPr id="4" name="図 3" descr="グラフィカル ユーザー インターフェイス, テキスト, アプリケーション, メール&#10;&#10;自動的に生成された説明">
              <a:extLst>
                <a:ext uri="{FF2B5EF4-FFF2-40B4-BE49-F238E27FC236}">
                  <a16:creationId xmlns:a16="http://schemas.microsoft.com/office/drawing/2014/main" id="{0F437C02-FAE6-DB50-D1D0-C48F6A32F6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044" y="1649534"/>
              <a:ext cx="6277331" cy="1820561"/>
            </a:xfrm>
            <a:prstGeom prst="rect">
              <a:avLst/>
            </a:prstGeom>
          </p:spPr>
        </p:pic>
        <p:sp>
          <p:nvSpPr>
            <p:cNvPr id="11" name="正方形/長方形 10">
              <a:extLst>
                <a:ext uri="{FF2B5EF4-FFF2-40B4-BE49-F238E27FC236}">
                  <a16:creationId xmlns:a16="http://schemas.microsoft.com/office/drawing/2014/main" id="{6336A3D6-5A1B-42D8-8456-BAB5A5A5691D}"/>
                </a:ext>
              </a:extLst>
            </p:cNvPr>
            <p:cNvSpPr/>
            <p:nvPr/>
          </p:nvSpPr>
          <p:spPr bwMode="auto">
            <a:xfrm>
              <a:off x="2533650" y="2790825"/>
              <a:ext cx="1027834" cy="21907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4" name="テキスト ボックス 13">
            <a:extLst>
              <a:ext uri="{FF2B5EF4-FFF2-40B4-BE49-F238E27FC236}">
                <a16:creationId xmlns:a16="http://schemas.microsoft.com/office/drawing/2014/main" id="{A29C2ECE-3D5A-FEE1-3A6A-C71C9FE45804}"/>
              </a:ext>
            </a:extLst>
          </p:cNvPr>
          <p:cNvSpPr txBox="1"/>
          <p:nvPr/>
        </p:nvSpPr>
        <p:spPr>
          <a:xfrm>
            <a:off x="584930" y="3779403"/>
            <a:ext cx="8559070" cy="646331"/>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書きのような</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プログラム例を提示していきますので、自分の手で入力して</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動かしてみて下さい。</a:t>
            </a:r>
            <a:r>
              <a:rPr lang="ja-JP" altLang="en-US" sz="1800" b="0">
                <a:latin typeface="Meiryo UI" panose="020B0604030504040204" pitchFamily="50" charset="-128"/>
                <a:ea typeface="Meiryo UI" panose="020B0604030504040204" pitchFamily="50" charset="-128"/>
                <a:cs typeface="Meiryo UI" panose="020B0604030504040204" pitchFamily="50" charset="-128"/>
              </a:rPr>
              <a:t>（コピペでもいいですが、実際に手を動かした方が身につくと思います。）</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a:extLst>
              <a:ext uri="{FF2B5EF4-FFF2-40B4-BE49-F238E27FC236}">
                <a16:creationId xmlns:a16="http://schemas.microsoft.com/office/drawing/2014/main" id="{3C703B77-C05E-48CD-93DD-D74230CAD9AC}"/>
              </a:ext>
            </a:extLst>
          </p:cNvPr>
          <p:cNvSpPr txBox="1"/>
          <p:nvPr/>
        </p:nvSpPr>
        <p:spPr>
          <a:xfrm>
            <a:off x="695854" y="5969848"/>
            <a:ext cx="3876146" cy="738664"/>
          </a:xfrm>
          <a:prstGeom prst="rect">
            <a:avLst/>
          </a:prstGeom>
          <a:solidFill>
            <a:schemeClr val="bg1">
              <a:lumMod val="85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1.0</a:t>
            </a:r>
          </a:p>
          <a:p>
            <a:r>
              <a:rPr lang="en-US" altLang="ja-JP" b="0">
                <a:latin typeface="Meiryo UI" panose="020B0604030504040204" pitchFamily="50" charset="-128"/>
                <a:ea typeface="Meiryo UI" panose="020B0604030504040204" pitchFamily="50" charset="-128"/>
                <a:cs typeface="Meiryo UI" panose="020B0604030504040204" pitchFamily="50" charset="-128"/>
              </a:rPr>
              <a:t>1</a:t>
            </a:r>
          </a:p>
          <a:p>
            <a:r>
              <a:rPr lang="en-US" altLang="ja-JP" b="0">
                <a:latin typeface="Meiryo UI" panose="020B0604030504040204" pitchFamily="50" charset="-128"/>
                <a:ea typeface="Meiryo UI" panose="020B0604030504040204" pitchFamily="50" charset="-128"/>
                <a:cs typeface="Meiryo UI" panose="020B0604030504040204" pitchFamily="50" charset="-128"/>
              </a:rPr>
              <a:t>False</a:t>
            </a:r>
          </a:p>
        </p:txBody>
      </p:sp>
      <p:sp>
        <p:nvSpPr>
          <p:cNvPr id="17" name="右中かっこ 16">
            <a:extLst>
              <a:ext uri="{FF2B5EF4-FFF2-40B4-BE49-F238E27FC236}">
                <a16:creationId xmlns:a16="http://schemas.microsoft.com/office/drawing/2014/main" id="{B02983EF-F9A8-3A1F-5C92-3CF0A2274776}"/>
              </a:ext>
            </a:extLst>
          </p:cNvPr>
          <p:cNvSpPr/>
          <p:nvPr/>
        </p:nvSpPr>
        <p:spPr bwMode="auto">
          <a:xfrm>
            <a:off x="4648200" y="4779677"/>
            <a:ext cx="266700" cy="1200329"/>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1" i="0" u="none" strike="noStrike" cap="none" normalizeH="0" baseline="0">
              <a:ln>
                <a:noFill/>
              </a:ln>
              <a:solidFill>
                <a:schemeClr val="tx1"/>
              </a:solidFill>
              <a:effectLst/>
              <a:latin typeface="Arial" charset="0"/>
              <a:ea typeface="ＭＳ Ｐゴシック" pitchFamily="50" charset="-128"/>
            </a:endParaRPr>
          </a:p>
        </p:txBody>
      </p:sp>
      <p:sp>
        <p:nvSpPr>
          <p:cNvPr id="18" name="右中かっこ 17">
            <a:extLst>
              <a:ext uri="{FF2B5EF4-FFF2-40B4-BE49-F238E27FC236}">
                <a16:creationId xmlns:a16="http://schemas.microsoft.com/office/drawing/2014/main" id="{E8F6C726-29A9-45B4-6425-2B5913816A52}"/>
              </a:ext>
            </a:extLst>
          </p:cNvPr>
          <p:cNvSpPr/>
          <p:nvPr/>
        </p:nvSpPr>
        <p:spPr bwMode="auto">
          <a:xfrm>
            <a:off x="4705350" y="5980007"/>
            <a:ext cx="190500" cy="728506"/>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1" i="0" u="none" strike="noStrike" cap="none" normalizeH="0" baseline="0">
              <a:ln>
                <a:noFill/>
              </a:ln>
              <a:solidFill>
                <a:schemeClr val="tx1"/>
              </a:solidFill>
              <a:effectLst/>
              <a:latin typeface="Arial" charset="0"/>
              <a:ea typeface="ＭＳ Ｐゴシック" pitchFamily="50" charset="-128"/>
            </a:endParaRPr>
          </a:p>
        </p:txBody>
      </p:sp>
      <p:sp>
        <p:nvSpPr>
          <p:cNvPr id="19" name="テキスト ボックス 18">
            <a:extLst>
              <a:ext uri="{FF2B5EF4-FFF2-40B4-BE49-F238E27FC236}">
                <a16:creationId xmlns:a16="http://schemas.microsoft.com/office/drawing/2014/main" id="{26D721C9-6D51-3E2E-EC8B-1CE2C83DF1B3}"/>
              </a:ext>
            </a:extLst>
          </p:cNvPr>
          <p:cNvSpPr txBox="1"/>
          <p:nvPr/>
        </p:nvSpPr>
        <p:spPr>
          <a:xfrm>
            <a:off x="4991100" y="5195175"/>
            <a:ext cx="1322507"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ソースコード</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テキスト ボックス 19">
            <a:extLst>
              <a:ext uri="{FF2B5EF4-FFF2-40B4-BE49-F238E27FC236}">
                <a16:creationId xmlns:a16="http://schemas.microsoft.com/office/drawing/2014/main" id="{97EF631C-AC52-47F4-2222-2E95D6475331}"/>
              </a:ext>
            </a:extLst>
          </p:cNvPr>
          <p:cNvSpPr txBox="1"/>
          <p:nvPr/>
        </p:nvSpPr>
        <p:spPr>
          <a:xfrm>
            <a:off x="4991100" y="6159594"/>
            <a:ext cx="1322507"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出力</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229564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F01BC-8B95-E6CA-2FD3-A45F5868AA93}"/>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DD112C87-EB29-8E5B-5360-C43955E66723}"/>
              </a:ext>
            </a:extLst>
          </p:cNvPr>
          <p:cNvSpPr/>
          <p:nvPr/>
        </p:nvSpPr>
        <p:spPr bwMode="auto">
          <a:xfrm>
            <a:off x="788762" y="115784"/>
            <a:ext cx="4049938"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a:t>
            </a:r>
            <a:r>
              <a:rPr lang="ja-JP" altLang="en-US" sz="3200" b="0" u="sng">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はじめに</a:t>
            </a:r>
            <a:r>
              <a:rPr lang="ja-JP" altLang="en-US" sz="3200" b="0" u="sng">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4AE7AF96-1E90-433A-452B-96DC26042167}"/>
              </a:ext>
            </a:extLst>
          </p:cNvPr>
          <p:cNvSpPr txBox="1"/>
          <p:nvPr/>
        </p:nvSpPr>
        <p:spPr>
          <a:xfrm>
            <a:off x="216612" y="815626"/>
            <a:ext cx="4844915" cy="461665"/>
          </a:xfrm>
          <a:prstGeom prst="rect">
            <a:avLst/>
          </a:prstGeom>
          <a:noFill/>
        </p:spPr>
        <p:txBody>
          <a:bodyPr wrap="square" rtlCol="0">
            <a:spAutoFit/>
          </a:bodyPr>
          <a:lstStyle/>
          <a:p>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プログラ</a:t>
            </a: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ム</a:t>
            </a: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的な概念</a:t>
            </a:r>
          </a:p>
        </p:txBody>
      </p:sp>
      <p:sp>
        <p:nvSpPr>
          <p:cNvPr id="3" name="テキスト ボックス 2">
            <a:extLst>
              <a:ext uri="{FF2B5EF4-FFF2-40B4-BE49-F238E27FC236}">
                <a16:creationId xmlns:a16="http://schemas.microsoft.com/office/drawing/2014/main" id="{992E45C4-553C-ABA5-B121-963A0694442B}"/>
              </a:ext>
            </a:extLst>
          </p:cNvPr>
          <p:cNvSpPr txBox="1"/>
          <p:nvPr/>
        </p:nvSpPr>
        <p:spPr>
          <a:xfrm>
            <a:off x="871890" y="1233755"/>
            <a:ext cx="5731974" cy="369332"/>
          </a:xfrm>
          <a:prstGeom prst="rect">
            <a:avLst/>
          </a:prstGeom>
          <a:noFill/>
        </p:spPr>
        <p:txBody>
          <a:bodyPr wrap="square" rtlCol="0">
            <a:spAutoFit/>
          </a:bodyPr>
          <a:lstStyle/>
          <a:p>
            <a:r>
              <a:rPr lang="en-US" altLang="ja-JP" sz="1800" b="0">
                <a:latin typeface="Meiryo UI" panose="020B0604030504040204" pitchFamily="50" charset="-128"/>
                <a:ea typeface="Meiryo UI" panose="020B0604030504040204" pitchFamily="50" charset="-128"/>
                <a:cs typeface="Meiryo UI" panose="020B0604030504040204" pitchFamily="50" charset="-128"/>
              </a:rPr>
              <a:t>P</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ython</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にかかわらずプログラムを構成する概念。</a:t>
            </a:r>
          </a:p>
        </p:txBody>
      </p:sp>
      <p:sp>
        <p:nvSpPr>
          <p:cNvPr id="6" name="テキスト ボックス 5">
            <a:extLst>
              <a:ext uri="{FF2B5EF4-FFF2-40B4-BE49-F238E27FC236}">
                <a16:creationId xmlns:a16="http://schemas.microsoft.com/office/drawing/2014/main" id="{6C414CC7-772C-A0A9-47C0-0EAECC2DEC5B}"/>
              </a:ext>
            </a:extLst>
          </p:cNvPr>
          <p:cNvSpPr txBox="1"/>
          <p:nvPr/>
        </p:nvSpPr>
        <p:spPr>
          <a:xfrm>
            <a:off x="489098" y="1603087"/>
            <a:ext cx="7562485" cy="2092881"/>
          </a:xfrm>
          <a:prstGeom prst="rect">
            <a:avLst/>
          </a:prstGeom>
          <a:noFill/>
        </p:spPr>
        <p:txBody>
          <a:bodyPr wrap="square" rtlCol="0">
            <a:spAutoFit/>
          </a:bodyPr>
          <a:lstStyle/>
          <a:p>
            <a:pPr marL="342900" indent="-342900" defTabSz="985838">
              <a:buFont typeface="+mj-lt"/>
              <a:buAutoNum type="arabicPeriod"/>
              <a:tabLst>
                <a:tab pos="1790700" algn="l"/>
              </a:tabLst>
            </a:pPr>
            <a:r>
              <a:rPr kumimoji="1" lang="ja-JP" altLang="en-US" sz="1600">
                <a:latin typeface="Meiryo UI" panose="020B0604030504040204" pitchFamily="50" charset="-128"/>
                <a:ea typeface="Meiryo UI" panose="020B0604030504040204" pitchFamily="50" charset="-128"/>
                <a:cs typeface="Meiryo UI" panose="020B0604030504040204" pitchFamily="50" charset="-128"/>
              </a:rPr>
              <a:t>アルゴリズム</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問題を解決するための手順や方法</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pPr marL="342900" indent="-342900" defTabSz="985838">
              <a:buFont typeface="+mj-lt"/>
              <a:buAutoNum type="arabicPeriod"/>
              <a:tabLst>
                <a:tab pos="1790700" algn="l"/>
              </a:tabLst>
            </a:pPr>
            <a:r>
              <a:rPr kumimoji="1" lang="ja-JP" altLang="en-US" sz="1600">
                <a:latin typeface="Meiryo UI" panose="020B0604030504040204" pitchFamily="50" charset="-128"/>
                <a:ea typeface="Meiryo UI" panose="020B0604030504040204" pitchFamily="50" charset="-128"/>
                <a:cs typeface="Meiryo UI" panose="020B0604030504040204" pitchFamily="50" charset="-128"/>
              </a:rPr>
              <a:t>順次実行　　</a:t>
            </a:r>
            <a:r>
              <a:rPr kumimoji="1" lang="en-US" altLang="ja-JP" sz="1600">
                <a:latin typeface="Meiryo UI" panose="020B0604030504040204" pitchFamily="50" charset="-128"/>
                <a:ea typeface="Meiryo UI" panose="020B0604030504040204" pitchFamily="50" charset="-128"/>
                <a:cs typeface="Meiryo UI" panose="020B0604030504040204" pitchFamily="50" charset="-128"/>
              </a:rPr>
              <a:t>	</a:t>
            </a:r>
            <a:r>
              <a:rPr lang="en-US" altLang="ja-JP" sz="1600" b="0">
                <a:latin typeface="Meiryo UI" panose="020B0604030504040204" pitchFamily="50" charset="-128"/>
                <a:ea typeface="Meiryo UI" panose="020B0604030504040204" pitchFamily="50" charset="-128"/>
                <a:cs typeface="Meiryo UI" panose="020B0604030504040204" pitchFamily="50" charset="-128"/>
              </a:rPr>
              <a:t>: </a:t>
            </a:r>
            <a:r>
              <a:rPr lang="ja-JP" altLang="en-US" sz="1600" b="0">
                <a:latin typeface="Meiryo UI" panose="020B0604030504040204" pitchFamily="50" charset="-128"/>
                <a:ea typeface="Meiryo UI" panose="020B0604030504040204" pitchFamily="50" charset="-128"/>
                <a:cs typeface="Meiryo UI" panose="020B0604030504040204" pitchFamily="50" charset="-128"/>
              </a:rPr>
              <a:t>プログラムは基本</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上から順に </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行ずつ実行される</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lt"/>
              <a:buAutoNum type="arabicPeriod"/>
              <a:tabLst>
                <a:tab pos="1790700" algn="l"/>
              </a:tabLst>
            </a:pPr>
            <a:r>
              <a:rPr kumimoji="1" lang="ja-JP" altLang="en-US" sz="1600">
                <a:latin typeface="Meiryo UI" panose="020B0604030504040204" pitchFamily="50" charset="-128"/>
                <a:ea typeface="Meiryo UI" panose="020B0604030504040204" pitchFamily="50" charset="-128"/>
                <a:cs typeface="Meiryo UI" panose="020B0604030504040204" pitchFamily="50" charset="-128"/>
              </a:rPr>
              <a:t>入出力</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        </a:t>
            </a:r>
            <a:r>
              <a:rPr lang="en-US" altLang="ja-JP" sz="1600" b="0">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キーボード、端末，</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GUI</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，ファイル</a:t>
            </a:r>
            <a:r>
              <a:rPr lang="ja-JP" altLang="en-US" sz="1600" b="0">
                <a:latin typeface="Meiryo UI" panose="020B0604030504040204" pitchFamily="50" charset="-128"/>
                <a:ea typeface="Meiryo UI" panose="020B0604030504040204" pitchFamily="50" charset="-128"/>
                <a:cs typeface="Meiryo UI" panose="020B0604030504040204" pitchFamily="50" charset="-128"/>
              </a:rPr>
              <a:t>などへのデータのやり取り</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lt"/>
              <a:buAutoNum type="arabicPeriod"/>
              <a:tabLst>
                <a:tab pos="1790700" algn="l"/>
              </a:tabLst>
            </a:pPr>
            <a:r>
              <a:rPr kumimoji="1" lang="ja-JP" altLang="en-US" sz="1600">
                <a:latin typeface="Meiryo UI" panose="020B0604030504040204" pitchFamily="50" charset="-128"/>
                <a:ea typeface="Meiryo UI" panose="020B0604030504040204" pitchFamily="50" charset="-128"/>
                <a:cs typeface="Meiryo UI" panose="020B0604030504040204" pitchFamily="50" charset="-128"/>
              </a:rPr>
              <a:t>データ構造      </a:t>
            </a:r>
            <a:r>
              <a:rPr lang="en-US" altLang="ja-JP" sz="160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データを効率的に格納・管理する方法（例：リスト）</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lt"/>
              <a:buAutoNum type="arabicPeriod"/>
              <a:tabLst>
                <a:tab pos="1790700" algn="l"/>
              </a:tabLst>
            </a:pPr>
            <a:r>
              <a:rPr kumimoji="1" lang="ja-JP" altLang="en-US" sz="1600">
                <a:latin typeface="Meiryo UI" panose="020B0604030504040204" pitchFamily="50" charset="-128"/>
                <a:ea typeface="Meiryo UI" panose="020B0604030504040204" pitchFamily="50" charset="-128"/>
                <a:cs typeface="Meiryo UI" panose="020B0604030504040204" pitchFamily="50" charset="-128"/>
              </a:rPr>
              <a:t>変数とデータ型  </a:t>
            </a:r>
            <a:r>
              <a:rPr lang="en-US" altLang="ja-JP" sz="160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情報を保存するための箱（変数）とその型（整数、文字列など）</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lt"/>
              <a:buAutoNum type="arabicPeriod"/>
              <a:tabLst>
                <a:tab pos="1790700" algn="l"/>
              </a:tabLst>
            </a:pPr>
            <a:r>
              <a:rPr kumimoji="1" lang="ja-JP" altLang="en-US" sz="1600">
                <a:latin typeface="Meiryo UI" panose="020B0604030504040204" pitchFamily="50" charset="-128"/>
                <a:ea typeface="Meiryo UI" panose="020B0604030504040204" pitchFamily="50" charset="-128"/>
                <a:cs typeface="Meiryo UI" panose="020B0604030504040204" pitchFamily="50" charset="-128"/>
              </a:rPr>
              <a:t>演算処理      </a:t>
            </a:r>
            <a:r>
              <a:rPr kumimoji="1" lang="en-US" altLang="ja-JP" sz="1600">
                <a:latin typeface="Meiryo UI" panose="020B0604030504040204" pitchFamily="50" charset="-128"/>
                <a:ea typeface="Meiryo UI" panose="020B0604030504040204" pitchFamily="50" charset="-128"/>
                <a:cs typeface="Meiryo UI" panose="020B0604030504040204" pitchFamily="50" charset="-128"/>
              </a:rPr>
              <a:t>	</a:t>
            </a:r>
            <a:r>
              <a:rPr lang="en-US" altLang="ja-JP" sz="1600" b="0">
                <a:latin typeface="Meiryo UI" panose="020B0604030504040204" pitchFamily="50" charset="-128"/>
                <a:ea typeface="Meiryo UI" panose="020B0604030504040204" pitchFamily="50" charset="-128"/>
                <a:cs typeface="Meiryo UI" panose="020B0604030504040204" pitchFamily="50" charset="-128"/>
              </a:rPr>
              <a:t>:</a:t>
            </a:r>
            <a:r>
              <a:rPr lang="ja-JP" altLang="en-US" sz="1600"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算術，文字列，論理（真偽）の演算</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lt"/>
              <a:buAutoNum type="arabicPeriod"/>
              <a:tabLst>
                <a:tab pos="1790700" algn="l"/>
              </a:tabLst>
            </a:pPr>
            <a:r>
              <a:rPr kumimoji="1" lang="ja-JP" altLang="en-US" sz="1600">
                <a:latin typeface="Meiryo UI" panose="020B0604030504040204" pitchFamily="50" charset="-128"/>
                <a:ea typeface="Meiryo UI" panose="020B0604030504040204" pitchFamily="50" charset="-128"/>
                <a:cs typeface="Meiryo UI" panose="020B0604030504040204" pitchFamily="50" charset="-128"/>
              </a:rPr>
              <a:t>制御構造    </a:t>
            </a:r>
            <a:r>
              <a:rPr kumimoji="1" lang="en-US" altLang="ja-JP" sz="160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プログラムの</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流れ</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を制御する方法（条件分岐、繰り返し）</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lt"/>
              <a:buAutoNum type="arabicPeriod"/>
              <a:tabLst>
                <a:tab pos="1790700" algn="l"/>
              </a:tabLst>
            </a:pPr>
            <a:r>
              <a:rPr kumimoji="1" lang="ja-JP" altLang="en-US" sz="1600">
                <a:latin typeface="Meiryo UI" panose="020B0604030504040204" pitchFamily="50" charset="-128"/>
                <a:ea typeface="Meiryo UI" panose="020B0604030504040204" pitchFamily="50" charset="-128"/>
                <a:cs typeface="Meiryo UI" panose="020B0604030504040204" pitchFamily="50" charset="-128"/>
              </a:rPr>
              <a:t>関数         </a:t>
            </a:r>
            <a:r>
              <a:rPr kumimoji="1" lang="en-US" altLang="ja-JP" sz="160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決められた処理をまとめたコードの塊（定型動作）</a:t>
            </a:r>
          </a:p>
        </p:txBody>
      </p:sp>
      <p:sp>
        <p:nvSpPr>
          <p:cNvPr id="11" name="テキスト ボックス 10">
            <a:extLst>
              <a:ext uri="{FF2B5EF4-FFF2-40B4-BE49-F238E27FC236}">
                <a16:creationId xmlns:a16="http://schemas.microsoft.com/office/drawing/2014/main" id="{9C537657-2ED3-314E-37BD-0A5DD2F89A83}"/>
              </a:ext>
            </a:extLst>
          </p:cNvPr>
          <p:cNvSpPr txBox="1"/>
          <p:nvPr/>
        </p:nvSpPr>
        <p:spPr>
          <a:xfrm>
            <a:off x="585631" y="4021764"/>
            <a:ext cx="6863047" cy="2677656"/>
          </a:xfrm>
          <a:prstGeom prst="rect">
            <a:avLst/>
          </a:prstGeom>
          <a:solidFill>
            <a:schemeClr val="accent4">
              <a:lumMod val="20000"/>
              <a:lumOff val="80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def sort_function(arr):                                       </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⑧関数の定義</a:t>
            </a:r>
          </a:p>
          <a:p>
            <a:r>
              <a:rPr kumimoji="1" lang="ja-JP" altLang="en-US"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n = len(arr)                   </a:t>
            </a: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    for i in range(n):                                           </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⑦繰り返し</a:t>
            </a:r>
          </a:p>
          <a:p>
            <a:r>
              <a:rPr kumimoji="1" lang="ja-JP" altLang="en-US"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for j in range(0, n - i - 1):</a:t>
            </a: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            if arr[j] &gt; arr[j + 1]:                            </a:t>
            </a:r>
            <a:r>
              <a:rPr lang="ja-JP" altLang="en-US"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⑦条件分岐              </a:t>
            </a:r>
          </a:p>
          <a:p>
            <a:r>
              <a:rPr kumimoji="1" lang="ja-JP" altLang="en-US"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arr[j], arr[j + 1] = arr[j + 1], arr[j]</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⑥演算処理</a:t>
            </a:r>
            <a:r>
              <a:rPr kumimoji="1"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    return arr</a:t>
            </a:r>
          </a:p>
          <a:p>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②</a:t>
            </a:r>
            <a:r>
              <a:rPr kumimoji="1"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順次実行</a:t>
            </a:r>
            <a:endPar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arr = [64, 34, 25, 12, 22, 11, 90] </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④データ構造</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リスト</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の定義</a:t>
            </a:r>
          </a:p>
          <a:p>
            <a:endParaRPr kumimoji="1"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arr = sort_function(arr)</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 </a:t>
            </a:r>
            <a:r>
              <a:rPr lang="en-US" altLang="ja-JP"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⑧関数の呼び出し</a:t>
            </a:r>
            <a:endPar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print("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ソート後</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 arr)                                           </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③出力</a:t>
            </a:r>
            <a:endPar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C7A85DC-2430-F552-86DF-B9B22BBBD240}"/>
              </a:ext>
            </a:extLst>
          </p:cNvPr>
          <p:cNvSpPr txBox="1"/>
          <p:nvPr/>
        </p:nvSpPr>
        <p:spPr>
          <a:xfrm>
            <a:off x="585631" y="3695968"/>
            <a:ext cx="5731974" cy="307777"/>
          </a:xfrm>
          <a:prstGeom prst="rect">
            <a:avLst/>
          </a:prstGeom>
          <a:noFill/>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例：数値を並び替える</a:t>
            </a:r>
            <a:r>
              <a:rPr kumimoji="1"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①アルゴリズム</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を実行するプログラム</a:t>
            </a:r>
          </a:p>
        </p:txBody>
      </p:sp>
    </p:spTree>
    <p:extLst>
      <p:ext uri="{BB962C8B-B14F-4D97-AF65-F5344CB8AC3E}">
        <p14:creationId xmlns:p14="http://schemas.microsoft.com/office/powerpoint/2010/main" val="40695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6ADD4-3CEC-B643-FBCA-F0D4950C306B}"/>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013F24AA-B3EF-2989-98B6-F55FF7D8D11F}"/>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基礎文法（変数・型）</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BCFA6B40-E4CE-C5F4-1550-3CBC86DAD0CD}"/>
              </a:ext>
            </a:extLst>
          </p:cNvPr>
          <p:cNvSpPr txBox="1"/>
          <p:nvPr/>
        </p:nvSpPr>
        <p:spPr>
          <a:xfrm>
            <a:off x="216613" y="871042"/>
            <a:ext cx="869804" cy="461665"/>
          </a:xfrm>
          <a:prstGeom prst="rect">
            <a:avLst/>
          </a:prstGeom>
          <a:noFill/>
        </p:spPr>
        <p:txBody>
          <a:bodyPr wrap="square" rtlCol="0">
            <a:spAutoFit/>
          </a:bodyPr>
          <a:lstStyle/>
          <a:p>
            <a:pPr algn="ct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変数</a:t>
            </a:r>
          </a:p>
        </p:txBody>
      </p:sp>
      <p:sp>
        <p:nvSpPr>
          <p:cNvPr id="3" name="テキスト ボックス 2">
            <a:extLst>
              <a:ext uri="{FF2B5EF4-FFF2-40B4-BE49-F238E27FC236}">
                <a16:creationId xmlns:a16="http://schemas.microsoft.com/office/drawing/2014/main" id="{C91C322D-86FB-0D19-A3CD-FD563EDB720D}"/>
              </a:ext>
            </a:extLst>
          </p:cNvPr>
          <p:cNvSpPr txBox="1"/>
          <p:nvPr/>
        </p:nvSpPr>
        <p:spPr>
          <a:xfrm>
            <a:off x="816608" y="1291905"/>
            <a:ext cx="5348802" cy="923330"/>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プログラム上でデータを記憶</a:t>
            </a:r>
            <a:r>
              <a:rPr lang="ja-JP" altLang="en-US" sz="1800" b="0">
                <a:latin typeface="Meiryo UI" panose="020B0604030504040204" pitchFamily="50" charset="-128"/>
                <a:ea typeface="Meiryo UI" panose="020B0604030504040204" pitchFamily="50" charset="-128"/>
                <a:cs typeface="Meiryo UI" panose="020B0604030504040204" pitchFamily="50" charset="-128"/>
              </a:rPr>
              <a:t>するため</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の入れ物。</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変数は名前によって識別される。命名は自由。</a:t>
            </a:r>
          </a:p>
          <a:p>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2AC3AC94-ED7B-ABD5-2514-FD8A581B9A53}"/>
              </a:ext>
            </a:extLst>
          </p:cNvPr>
          <p:cNvSpPr txBox="1"/>
          <p:nvPr/>
        </p:nvSpPr>
        <p:spPr>
          <a:xfrm>
            <a:off x="608653" y="2022508"/>
            <a:ext cx="2772722"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変数の定義（代入）</a:t>
            </a:r>
          </a:p>
        </p:txBody>
      </p:sp>
      <p:sp>
        <p:nvSpPr>
          <p:cNvPr id="7" name="テキスト ボックス 6">
            <a:extLst>
              <a:ext uri="{FF2B5EF4-FFF2-40B4-BE49-F238E27FC236}">
                <a16:creationId xmlns:a16="http://schemas.microsoft.com/office/drawing/2014/main" id="{7027ABE7-3908-EEFC-4F50-12A4B6672701}"/>
              </a:ext>
            </a:extLst>
          </p:cNvPr>
          <p:cNvSpPr txBox="1"/>
          <p:nvPr/>
        </p:nvSpPr>
        <p:spPr>
          <a:xfrm>
            <a:off x="678399" y="2391840"/>
            <a:ext cx="4533778" cy="523220"/>
          </a:xfrm>
          <a:prstGeom prst="rect">
            <a:avLst/>
          </a:prstGeom>
          <a:solidFill>
            <a:schemeClr val="accent4">
              <a:lumMod val="20000"/>
              <a:lumOff val="80000"/>
            </a:schemeClr>
          </a:solidFill>
        </p:spPr>
        <p:txBody>
          <a:bodyPr wrap="square" rtlCol="0">
            <a:spAutoFit/>
          </a:bodyPr>
          <a:lstStyle/>
          <a:p>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greeting = "Hello"</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変数に文字列を代入</a:t>
            </a:r>
            <a:endPar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print(greeting)</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A9EF4505-D586-0A86-2DFA-344F1075D7E4}"/>
              </a:ext>
            </a:extLst>
          </p:cNvPr>
          <p:cNvSpPr txBox="1"/>
          <p:nvPr/>
        </p:nvSpPr>
        <p:spPr>
          <a:xfrm>
            <a:off x="216612" y="3381874"/>
            <a:ext cx="1458279" cy="461665"/>
          </a:xfrm>
          <a:prstGeom prst="rect">
            <a:avLst/>
          </a:prstGeom>
          <a:noFill/>
        </p:spPr>
        <p:txBody>
          <a:bodyPr wrap="square" rtlCol="0">
            <a:spAutoFit/>
          </a:bodyPr>
          <a:lstStyle/>
          <a:p>
            <a:pPr algn="ct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変数の型</a:t>
            </a:r>
          </a:p>
        </p:txBody>
      </p:sp>
      <p:sp>
        <p:nvSpPr>
          <p:cNvPr id="9" name="テキスト ボックス 8">
            <a:extLst>
              <a:ext uri="{FF2B5EF4-FFF2-40B4-BE49-F238E27FC236}">
                <a16:creationId xmlns:a16="http://schemas.microsoft.com/office/drawing/2014/main" id="{FCA39A4D-944B-307A-E514-C50E9C8D25DC}"/>
              </a:ext>
            </a:extLst>
          </p:cNvPr>
          <p:cNvSpPr txBox="1"/>
          <p:nvPr/>
        </p:nvSpPr>
        <p:spPr>
          <a:xfrm>
            <a:off x="945751" y="3806703"/>
            <a:ext cx="7746111"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変数の値が文字列であるか数字であるか等を示す情報。</a:t>
            </a:r>
          </a:p>
        </p:txBody>
      </p:sp>
      <p:graphicFrame>
        <p:nvGraphicFramePr>
          <p:cNvPr id="11" name="表 10">
            <a:extLst>
              <a:ext uri="{FF2B5EF4-FFF2-40B4-BE49-F238E27FC236}">
                <a16:creationId xmlns:a16="http://schemas.microsoft.com/office/drawing/2014/main" id="{93AD5760-9FB5-C408-3AB5-2C4E3D3267AB}"/>
              </a:ext>
            </a:extLst>
          </p:cNvPr>
          <p:cNvGraphicFramePr>
            <a:graphicFrameLocks noGrp="1"/>
          </p:cNvGraphicFramePr>
          <p:nvPr>
            <p:extLst>
              <p:ext uri="{D42A27DB-BD31-4B8C-83A1-F6EECF244321}">
                <p14:modId xmlns:p14="http://schemas.microsoft.com/office/powerpoint/2010/main" val="1205227580"/>
              </p:ext>
            </p:extLst>
          </p:nvPr>
        </p:nvGraphicFramePr>
        <p:xfrm>
          <a:off x="1522187" y="4457618"/>
          <a:ext cx="6096000" cy="1882345"/>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2775118802"/>
                    </a:ext>
                  </a:extLst>
                </a:gridCol>
                <a:gridCol w="2032000">
                  <a:extLst>
                    <a:ext uri="{9D8B030D-6E8A-4147-A177-3AD203B41FA5}">
                      <a16:colId xmlns:a16="http://schemas.microsoft.com/office/drawing/2014/main" val="3565277882"/>
                    </a:ext>
                  </a:extLst>
                </a:gridCol>
                <a:gridCol w="2032000">
                  <a:extLst>
                    <a:ext uri="{9D8B030D-6E8A-4147-A177-3AD203B41FA5}">
                      <a16:colId xmlns:a16="http://schemas.microsoft.com/office/drawing/2014/main" val="1469792499"/>
                    </a:ext>
                  </a:extLst>
                </a:gridCol>
              </a:tblGrid>
              <a:tr h="376469">
                <a:tc>
                  <a:txBody>
                    <a:bodyPr/>
                    <a:lstStyle/>
                    <a:p>
                      <a:r>
                        <a:rPr kumimoji="1" lang="ja-JP" altLang="en-US"/>
                        <a:t>型</a:t>
                      </a:r>
                    </a:p>
                  </a:txBody>
                  <a:tcPr/>
                </a:tc>
                <a:tc>
                  <a:txBody>
                    <a:bodyPr/>
                    <a:lstStyle/>
                    <a:p>
                      <a:r>
                        <a:rPr kumimoji="1" lang="ja-JP" altLang="en-US"/>
                        <a:t>説明</a:t>
                      </a:r>
                    </a:p>
                  </a:txBody>
                  <a:tcPr/>
                </a:tc>
                <a:tc>
                  <a:txBody>
                    <a:bodyPr/>
                    <a:lstStyle/>
                    <a:p>
                      <a:r>
                        <a:rPr kumimoji="1" lang="ja-JP" altLang="en-US"/>
                        <a:t>例</a:t>
                      </a:r>
                    </a:p>
                  </a:txBody>
                  <a:tcPr/>
                </a:tc>
                <a:extLst>
                  <a:ext uri="{0D108BD9-81ED-4DB2-BD59-A6C34878D82A}">
                    <a16:rowId xmlns:a16="http://schemas.microsoft.com/office/drawing/2014/main" val="2658618004"/>
                  </a:ext>
                </a:extLst>
              </a:tr>
              <a:tr h="376469">
                <a:tc>
                  <a:txBody>
                    <a:bodyPr/>
                    <a:lstStyle/>
                    <a:p>
                      <a:r>
                        <a:rPr kumimoji="1" lang="en-US" altLang="ja-JP"/>
                        <a:t>int</a:t>
                      </a:r>
                      <a:endParaRPr kumimoji="1" lang="ja-JP" altLang="en-US"/>
                    </a:p>
                  </a:txBody>
                  <a:tcPr/>
                </a:tc>
                <a:tc>
                  <a:txBody>
                    <a:bodyPr/>
                    <a:lstStyle/>
                    <a:p>
                      <a:r>
                        <a:rPr kumimoji="1" lang="ja-JP" altLang="en-US"/>
                        <a:t>整数</a:t>
                      </a:r>
                    </a:p>
                  </a:txBody>
                  <a:tcPr/>
                </a:tc>
                <a:tc>
                  <a:txBody>
                    <a:bodyPr/>
                    <a:lstStyle/>
                    <a:p>
                      <a:r>
                        <a:rPr kumimoji="1" lang="en-US" altLang="ja-JP"/>
                        <a:t>5, 100</a:t>
                      </a:r>
                      <a:endParaRPr kumimoji="1" lang="ja-JP" altLang="en-US"/>
                    </a:p>
                  </a:txBody>
                  <a:tcPr/>
                </a:tc>
                <a:extLst>
                  <a:ext uri="{0D108BD9-81ED-4DB2-BD59-A6C34878D82A}">
                    <a16:rowId xmlns:a16="http://schemas.microsoft.com/office/drawing/2014/main" val="4058885278"/>
                  </a:ext>
                </a:extLst>
              </a:tr>
              <a:tr h="376469">
                <a:tc>
                  <a:txBody>
                    <a:bodyPr/>
                    <a:lstStyle/>
                    <a:p>
                      <a:r>
                        <a:rPr kumimoji="1" lang="en-US" altLang="ja-JP"/>
                        <a:t>float</a:t>
                      </a:r>
                    </a:p>
                  </a:txBody>
                  <a:tcPr/>
                </a:tc>
                <a:tc>
                  <a:txBody>
                    <a:bodyPr/>
                    <a:lstStyle/>
                    <a:p>
                      <a:r>
                        <a:rPr kumimoji="1" lang="ja-JP" altLang="en-US"/>
                        <a:t>浮動小数点</a:t>
                      </a:r>
                    </a:p>
                  </a:txBody>
                  <a:tcPr/>
                </a:tc>
                <a:tc>
                  <a:txBody>
                    <a:bodyPr/>
                    <a:lstStyle/>
                    <a:p>
                      <a:r>
                        <a:rPr kumimoji="1" lang="en-US" altLang="ja-JP"/>
                        <a:t>0.1, 1.5e-3</a:t>
                      </a:r>
                      <a:endParaRPr kumimoji="1" lang="ja-JP" altLang="en-US"/>
                    </a:p>
                  </a:txBody>
                  <a:tcPr/>
                </a:tc>
                <a:extLst>
                  <a:ext uri="{0D108BD9-81ED-4DB2-BD59-A6C34878D82A}">
                    <a16:rowId xmlns:a16="http://schemas.microsoft.com/office/drawing/2014/main" val="3918538264"/>
                  </a:ext>
                </a:extLst>
              </a:tr>
              <a:tr h="376469">
                <a:tc>
                  <a:txBody>
                    <a:bodyPr/>
                    <a:lstStyle/>
                    <a:p>
                      <a:r>
                        <a:rPr kumimoji="1" lang="en-US" altLang="ja-JP"/>
                        <a:t>str</a:t>
                      </a:r>
                      <a:endParaRPr kumimoji="1" lang="ja-JP" altLang="en-US"/>
                    </a:p>
                  </a:txBody>
                  <a:tcPr/>
                </a:tc>
                <a:tc>
                  <a:txBody>
                    <a:bodyPr/>
                    <a:lstStyle/>
                    <a:p>
                      <a:r>
                        <a:rPr kumimoji="1" lang="ja-JP" altLang="en-US"/>
                        <a:t>文字列</a:t>
                      </a:r>
                    </a:p>
                  </a:txBody>
                  <a:tcPr/>
                </a:tc>
                <a:tc>
                  <a:txBody>
                    <a:bodyPr/>
                    <a:lstStyle/>
                    <a:p>
                      <a:r>
                        <a:rPr kumimoji="1" lang="en-US" altLang="ja-JP"/>
                        <a:t>"Hello”</a:t>
                      </a:r>
                      <a:endParaRPr kumimoji="1" lang="ja-JP" altLang="en-US"/>
                    </a:p>
                  </a:txBody>
                  <a:tcPr/>
                </a:tc>
                <a:extLst>
                  <a:ext uri="{0D108BD9-81ED-4DB2-BD59-A6C34878D82A}">
                    <a16:rowId xmlns:a16="http://schemas.microsoft.com/office/drawing/2014/main" val="180644222"/>
                  </a:ext>
                </a:extLst>
              </a:tr>
              <a:tr h="376469">
                <a:tc>
                  <a:txBody>
                    <a:bodyPr/>
                    <a:lstStyle/>
                    <a:p>
                      <a:r>
                        <a:rPr kumimoji="1" lang="en-US" altLang="ja-JP"/>
                        <a:t>bool</a:t>
                      </a:r>
                      <a:endParaRPr kumimoji="1" lang="ja-JP" altLang="en-US"/>
                    </a:p>
                  </a:txBody>
                  <a:tcPr/>
                </a:tc>
                <a:tc>
                  <a:txBody>
                    <a:bodyPr/>
                    <a:lstStyle/>
                    <a:p>
                      <a:r>
                        <a:rPr kumimoji="1" lang="ja-JP" altLang="en-US"/>
                        <a:t>論理値（真</a:t>
                      </a:r>
                      <a:r>
                        <a:rPr kumimoji="1" lang="en-US" altLang="ja-JP"/>
                        <a:t>or</a:t>
                      </a:r>
                      <a:r>
                        <a:rPr kumimoji="1" lang="ja-JP" altLang="en-US"/>
                        <a:t>偽）</a:t>
                      </a:r>
                    </a:p>
                  </a:txBody>
                  <a:tcPr/>
                </a:tc>
                <a:tc>
                  <a:txBody>
                    <a:bodyPr/>
                    <a:lstStyle/>
                    <a:p>
                      <a:r>
                        <a:rPr kumimoji="1" lang="en-US" altLang="ja-JP"/>
                        <a:t>True, False</a:t>
                      </a:r>
                      <a:endParaRPr kumimoji="1" lang="ja-JP" altLang="en-US"/>
                    </a:p>
                  </a:txBody>
                  <a:tcPr/>
                </a:tc>
                <a:extLst>
                  <a:ext uri="{0D108BD9-81ED-4DB2-BD59-A6C34878D82A}">
                    <a16:rowId xmlns:a16="http://schemas.microsoft.com/office/drawing/2014/main" val="1479957768"/>
                  </a:ext>
                </a:extLst>
              </a:tr>
            </a:tbl>
          </a:graphicData>
        </a:graphic>
      </p:graphicFrame>
      <p:sp>
        <p:nvSpPr>
          <p:cNvPr id="12" name="テキスト ボックス 11">
            <a:extLst>
              <a:ext uri="{FF2B5EF4-FFF2-40B4-BE49-F238E27FC236}">
                <a16:creationId xmlns:a16="http://schemas.microsoft.com/office/drawing/2014/main" id="{4179ECC9-8234-E955-5530-0547C1BB5592}"/>
              </a:ext>
            </a:extLst>
          </p:cNvPr>
          <p:cNvSpPr txBox="1"/>
          <p:nvPr/>
        </p:nvSpPr>
        <p:spPr>
          <a:xfrm>
            <a:off x="3956243" y="6372884"/>
            <a:ext cx="1255934" cy="369332"/>
          </a:xfrm>
          <a:prstGeom prst="rect">
            <a:avLst/>
          </a:prstGeom>
          <a:solidFill>
            <a:schemeClr val="bg1"/>
          </a:solidFill>
        </p:spPr>
        <p:txBody>
          <a:bodyPr wrap="square" rtlCol="0">
            <a:spAutoFit/>
          </a:bodyPr>
          <a:lstStyle/>
          <a:p>
            <a:pPr algn="ctr"/>
            <a:r>
              <a:rPr lang="ja-JP" altLang="en-US" sz="1800" b="0">
                <a:latin typeface="Meiryo UI" panose="020B0604030504040204" pitchFamily="50" charset="-128"/>
                <a:ea typeface="Meiryo UI" panose="020B0604030504040204" pitchFamily="50" charset="-128"/>
                <a:cs typeface="Meiryo UI" panose="020B0604030504040204" pitchFamily="50" charset="-128"/>
              </a:rPr>
              <a:t>型</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の一例</a:t>
            </a:r>
          </a:p>
        </p:txBody>
      </p:sp>
      <p:sp>
        <p:nvSpPr>
          <p:cNvPr id="13" name="テキスト ボックス 12">
            <a:extLst>
              <a:ext uri="{FF2B5EF4-FFF2-40B4-BE49-F238E27FC236}">
                <a16:creationId xmlns:a16="http://schemas.microsoft.com/office/drawing/2014/main" id="{5FC74D1A-EE31-219A-6194-A5B733207FA3}"/>
              </a:ext>
            </a:extLst>
          </p:cNvPr>
          <p:cNvSpPr txBox="1"/>
          <p:nvPr/>
        </p:nvSpPr>
        <p:spPr>
          <a:xfrm>
            <a:off x="5743575" y="2048026"/>
            <a:ext cx="2772722" cy="1169551"/>
          </a:xfrm>
          <a:prstGeom prst="rect">
            <a:avLst/>
          </a:prstGeom>
          <a:solidFill>
            <a:schemeClr val="bg1"/>
          </a:solidFill>
          <a:ln>
            <a:solidFill>
              <a:srgbClr val="FF0000"/>
            </a:solidFill>
          </a:ln>
        </p:spPr>
        <p:txBody>
          <a:bodyPr wrap="square" rtlCol="0">
            <a:spAutoFit/>
          </a:bodyPr>
          <a:lstStyle/>
          <a:p>
            <a:r>
              <a:rPr lang="ja-JP" altLang="en-US" u="sng">
                <a:solidFill>
                  <a:srgbClr val="FF0000"/>
                </a:solidFill>
                <a:latin typeface="Meiryo UI" panose="020B0604030504040204" pitchFamily="50" charset="-128"/>
                <a:ea typeface="Meiryo UI" panose="020B0604030504040204" pitchFamily="50" charset="-128"/>
                <a:cs typeface="Meiryo UI" panose="020B0604030504040204" pitchFamily="50" charset="-128"/>
              </a:rPr>
              <a:t>命名のルール</a:t>
            </a:r>
            <a:endParaRPr lang="en-US" altLang="ja-JP" u="sng">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・大文字と小文字は区別される。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・数字を先頭に使ってはいけない。</a:t>
            </a:r>
          </a:p>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Python</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内で使用される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 予約語は</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NG</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if, for </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など）　</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F8A57F08-88D1-694F-BEAE-C6535CD88C29}"/>
              </a:ext>
            </a:extLst>
          </p:cNvPr>
          <p:cNvSpPr txBox="1"/>
          <p:nvPr/>
        </p:nvSpPr>
        <p:spPr>
          <a:xfrm>
            <a:off x="6617621" y="4596912"/>
            <a:ext cx="2601080"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文字列は「</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」または「</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」で囲う</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0E8B96F7-B0DF-1D97-235A-6E4ABE509644}"/>
              </a:ext>
            </a:extLst>
          </p:cNvPr>
          <p:cNvSpPr txBox="1"/>
          <p:nvPr/>
        </p:nvSpPr>
        <p:spPr>
          <a:xfrm>
            <a:off x="686579" y="2904386"/>
            <a:ext cx="4517418" cy="307777"/>
          </a:xfrm>
          <a:prstGeom prst="rect">
            <a:avLst/>
          </a:prstGeom>
          <a:solidFill>
            <a:schemeClr val="bg1">
              <a:lumMod val="85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Hello</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8" name="直線矢印コネクタ 17">
            <a:extLst>
              <a:ext uri="{FF2B5EF4-FFF2-40B4-BE49-F238E27FC236}">
                <a16:creationId xmlns:a16="http://schemas.microsoft.com/office/drawing/2014/main" id="{D85E6F6B-293F-A8A9-43D1-F1773D9C20C5}"/>
              </a:ext>
            </a:extLst>
          </p:cNvPr>
          <p:cNvCxnSpPr>
            <a:stCxn id="14" idx="2"/>
          </p:cNvCxnSpPr>
          <p:nvPr/>
        </p:nvCxnSpPr>
        <p:spPr bwMode="auto">
          <a:xfrm flipH="1">
            <a:off x="6543675" y="4904689"/>
            <a:ext cx="1374486" cy="88590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テキスト ボックス 3">
            <a:extLst>
              <a:ext uri="{FF2B5EF4-FFF2-40B4-BE49-F238E27FC236}">
                <a16:creationId xmlns:a16="http://schemas.microsoft.com/office/drawing/2014/main" id="{BFF755E1-BB3F-EF1C-954A-3D424B3809CA}"/>
              </a:ext>
            </a:extLst>
          </p:cNvPr>
          <p:cNvSpPr txBox="1"/>
          <p:nvPr/>
        </p:nvSpPr>
        <p:spPr>
          <a:xfrm>
            <a:off x="3956243" y="2048026"/>
            <a:ext cx="699421"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変数</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6" name="直線矢印コネクタ 15">
            <a:extLst>
              <a:ext uri="{FF2B5EF4-FFF2-40B4-BE49-F238E27FC236}">
                <a16:creationId xmlns:a16="http://schemas.microsoft.com/office/drawing/2014/main" id="{44D086AB-31FD-1BBF-7C09-8124D741215C}"/>
              </a:ext>
            </a:extLst>
          </p:cNvPr>
          <p:cNvCxnSpPr>
            <a:cxnSpLocks/>
            <a:stCxn id="4" idx="1"/>
          </p:cNvCxnSpPr>
          <p:nvPr/>
        </p:nvCxnSpPr>
        <p:spPr bwMode="auto">
          <a:xfrm flipH="1">
            <a:off x="1285875" y="2201915"/>
            <a:ext cx="2670368" cy="230937"/>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85591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DAB90-FEF6-DF4A-6AFA-93A6987F4B91}"/>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E3BAA9FB-4B6F-0206-7CD2-37C2F2E4B2D7}"/>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基礎文法（変数・型）</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85653E9E-FE12-89C9-16FB-D5F815A07745}"/>
              </a:ext>
            </a:extLst>
          </p:cNvPr>
          <p:cNvSpPr txBox="1"/>
          <p:nvPr/>
        </p:nvSpPr>
        <p:spPr>
          <a:xfrm>
            <a:off x="216613" y="871042"/>
            <a:ext cx="2840912" cy="461665"/>
          </a:xfrm>
          <a:prstGeom prst="rect">
            <a:avLst/>
          </a:prstGeom>
          <a:noFill/>
        </p:spPr>
        <p:txBody>
          <a:bodyPr wrap="square" rtlCol="0">
            <a:spAutoFit/>
          </a:bodyPr>
          <a:lstStyle/>
          <a:p>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型変換（キャスト）</a:t>
            </a:r>
          </a:p>
        </p:txBody>
      </p:sp>
      <p:sp>
        <p:nvSpPr>
          <p:cNvPr id="3" name="テキスト ボックス 2">
            <a:extLst>
              <a:ext uri="{FF2B5EF4-FFF2-40B4-BE49-F238E27FC236}">
                <a16:creationId xmlns:a16="http://schemas.microsoft.com/office/drawing/2014/main" id="{E8B8E7E8-9CDE-3553-2292-C10E755E9F25}"/>
              </a:ext>
            </a:extLst>
          </p:cNvPr>
          <p:cNvSpPr txBox="1"/>
          <p:nvPr/>
        </p:nvSpPr>
        <p:spPr>
          <a:xfrm>
            <a:off x="816608" y="1291905"/>
            <a:ext cx="5348802" cy="923330"/>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変数の型は</a:t>
            </a:r>
            <a:r>
              <a:rPr lang="ja-JP" altLang="en-US" sz="1800" b="0">
                <a:latin typeface="Meiryo UI" panose="020B0604030504040204" pitchFamily="50" charset="-128"/>
                <a:ea typeface="Meiryo UI" panose="020B0604030504040204" pitchFamily="50" charset="-128"/>
                <a:cs typeface="Meiryo UI" panose="020B0604030504040204" pitchFamily="50" charset="-128"/>
              </a:rPr>
              <a:t>代入した値によって自動的に決まるが、</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他の型に変化することもできる。</a:t>
            </a:r>
          </a:p>
          <a:p>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F9A0E9EE-CAA2-CB5A-500A-806221D1340C}"/>
              </a:ext>
            </a:extLst>
          </p:cNvPr>
          <p:cNvSpPr txBox="1"/>
          <p:nvPr/>
        </p:nvSpPr>
        <p:spPr>
          <a:xfrm>
            <a:off x="624185" y="4080317"/>
            <a:ext cx="2772722"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lang="en-US" altLang="ja-JP" sz="1600" b="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92B6482C-CB84-3863-104E-13C76C5A9948}"/>
              </a:ext>
            </a:extLst>
          </p:cNvPr>
          <p:cNvSpPr txBox="1"/>
          <p:nvPr/>
        </p:nvSpPr>
        <p:spPr>
          <a:xfrm>
            <a:off x="694659" y="4406098"/>
            <a:ext cx="3876146" cy="1384995"/>
          </a:xfrm>
          <a:prstGeom prst="rect">
            <a:avLst/>
          </a:prstGeom>
          <a:solidFill>
            <a:schemeClr val="accent4">
              <a:lumMod val="20000"/>
              <a:lumOff val="80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value = 1  #</a:t>
            </a:r>
            <a:r>
              <a:rPr lang="ja-JP" altLang="en-US" b="0">
                <a:latin typeface="Meiryo UI" panose="020B0604030504040204" pitchFamily="50" charset="-128"/>
                <a:ea typeface="Meiryo UI" panose="020B0604030504040204" pitchFamily="50" charset="-128"/>
                <a:cs typeface="Meiryo UI" panose="020B0604030504040204" pitchFamily="50" charset="-128"/>
              </a:rPr>
              <a:t>整数型</a:t>
            </a:r>
            <a:r>
              <a:rPr lang="en-US" altLang="ja-JP" b="0">
                <a:latin typeface="Meiryo UI" panose="020B0604030504040204" pitchFamily="50" charset="-128"/>
                <a:ea typeface="Meiryo UI" panose="020B0604030504040204" pitchFamily="50" charset="-128"/>
                <a:cs typeface="Meiryo UI" panose="020B0604030504040204" pitchFamily="50" charset="-128"/>
              </a:rPr>
              <a:t> </a:t>
            </a:r>
          </a:p>
          <a:p>
            <a:r>
              <a:rPr lang="en-US" altLang="ja-JP" b="0">
                <a:latin typeface="Meiryo UI" panose="020B0604030504040204" pitchFamily="50" charset="-128"/>
                <a:ea typeface="Meiryo UI" panose="020B0604030504040204" pitchFamily="50" charset="-128"/>
                <a:cs typeface="Meiryo UI" panose="020B0604030504040204" pitchFamily="50" charset="-128"/>
              </a:rPr>
              <a:t>print(value) #</a:t>
            </a:r>
            <a:r>
              <a:rPr lang="ja-JP" altLang="en-US" b="0">
                <a:latin typeface="Meiryo UI" panose="020B0604030504040204" pitchFamily="50" charset="-128"/>
                <a:ea typeface="Meiryo UI" panose="020B0604030504040204" pitchFamily="50" charset="-128"/>
                <a:cs typeface="Meiryo UI" panose="020B0604030504040204" pitchFamily="50" charset="-128"/>
              </a:rPr>
              <a:t>整数型</a:t>
            </a:r>
            <a:r>
              <a:rPr lang="en-US" altLang="ja-JP" b="0">
                <a:latin typeface="Meiryo UI" panose="020B0604030504040204" pitchFamily="50" charset="-128"/>
                <a:ea typeface="Meiryo UI" panose="020B0604030504040204" pitchFamily="50" charset="-128"/>
                <a:cs typeface="Meiryo UI" panose="020B0604030504040204" pitchFamily="50" charset="-128"/>
              </a:rPr>
              <a:t> </a:t>
            </a: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print(</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float(value) </a:t>
            </a:r>
            <a:r>
              <a:rPr lang="en-US" altLang="ja-JP" b="0">
                <a:latin typeface="Meiryo UI" panose="020B0604030504040204" pitchFamily="50" charset="-128"/>
                <a:ea typeface="Meiryo UI" panose="020B0604030504040204" pitchFamily="50" charset="-128"/>
                <a:cs typeface="Meiryo UI" panose="020B0604030504040204" pitchFamily="50" charset="-128"/>
              </a:rPr>
              <a:t>)  #</a:t>
            </a:r>
            <a:r>
              <a:rPr lang="ja-JP" altLang="en-US" b="0">
                <a:latin typeface="Meiryo UI" panose="020B0604030504040204" pitchFamily="50" charset="-128"/>
                <a:ea typeface="Meiryo UI" panose="020B0604030504040204" pitchFamily="50" charset="-128"/>
                <a:cs typeface="Meiryo UI" panose="020B0604030504040204" pitchFamily="50" charset="-128"/>
              </a:rPr>
              <a:t>浮動小数点型</a:t>
            </a:r>
            <a:r>
              <a:rPr lang="en-US" altLang="ja-JP" b="0">
                <a:latin typeface="Meiryo UI" panose="020B0604030504040204" pitchFamily="50" charset="-128"/>
                <a:ea typeface="Meiryo UI" panose="020B0604030504040204" pitchFamily="50" charset="-128"/>
                <a:cs typeface="Meiryo UI" panose="020B0604030504040204" pitchFamily="50" charset="-128"/>
              </a:rPr>
              <a:t> </a:t>
            </a:r>
          </a:p>
          <a:p>
            <a:r>
              <a:rPr lang="en-US" altLang="ja-JP" b="0">
                <a:latin typeface="Meiryo UI" panose="020B0604030504040204" pitchFamily="50" charset="-128"/>
                <a:ea typeface="Meiryo UI" panose="020B0604030504040204" pitchFamily="50" charset="-128"/>
                <a:cs typeface="Meiryo UI" panose="020B0604030504040204" pitchFamily="50" charset="-128"/>
              </a:rPr>
              <a:t>print(</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str(value) </a:t>
            </a:r>
            <a:r>
              <a:rPr lang="en-US" altLang="ja-JP" b="0">
                <a:latin typeface="Meiryo UI" panose="020B0604030504040204" pitchFamily="50" charset="-128"/>
                <a:ea typeface="Meiryo UI" panose="020B0604030504040204" pitchFamily="50" charset="-128"/>
                <a:cs typeface="Meiryo UI" panose="020B0604030504040204" pitchFamily="50" charset="-128"/>
              </a:rPr>
              <a:t>) #</a:t>
            </a:r>
            <a:r>
              <a:rPr lang="ja-JP" altLang="en-US" b="0">
                <a:latin typeface="Meiryo UI" panose="020B0604030504040204" pitchFamily="50" charset="-128"/>
                <a:ea typeface="Meiryo UI" panose="020B0604030504040204" pitchFamily="50" charset="-128"/>
                <a:cs typeface="Meiryo UI" panose="020B0604030504040204" pitchFamily="50" charset="-128"/>
              </a:rPr>
              <a:t>文字列型</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print(</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bool(value) </a:t>
            </a:r>
            <a:r>
              <a:rPr lang="en-US" altLang="ja-JP" b="0">
                <a:latin typeface="Meiryo UI" panose="020B0604030504040204" pitchFamily="50" charset="-128"/>
                <a:ea typeface="Meiryo UI" panose="020B0604030504040204" pitchFamily="50" charset="-128"/>
                <a:cs typeface="Meiryo UI" panose="020B0604030504040204" pitchFamily="50" charset="-128"/>
              </a:rPr>
              <a:t>) #</a:t>
            </a:r>
            <a:r>
              <a:rPr lang="ja-JP" altLang="en-US" b="0">
                <a:latin typeface="Meiryo UI" panose="020B0604030504040204" pitchFamily="50" charset="-128"/>
                <a:ea typeface="Meiryo UI" panose="020B0604030504040204" pitchFamily="50" charset="-128"/>
                <a:cs typeface="Meiryo UI" panose="020B0604030504040204" pitchFamily="50" charset="-128"/>
              </a:rPr>
              <a:t>論理値</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B5B6A1C0-AF93-1766-34D7-CCA6ECE3E198}"/>
              </a:ext>
            </a:extLst>
          </p:cNvPr>
          <p:cNvSpPr txBox="1"/>
          <p:nvPr/>
        </p:nvSpPr>
        <p:spPr>
          <a:xfrm>
            <a:off x="694659" y="5737367"/>
            <a:ext cx="3876146" cy="738664"/>
          </a:xfrm>
          <a:prstGeom prst="rect">
            <a:avLst/>
          </a:prstGeom>
          <a:solidFill>
            <a:schemeClr val="bg1">
              <a:lumMod val="85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1.0</a:t>
            </a:r>
          </a:p>
          <a:p>
            <a:r>
              <a:rPr lang="en-US" altLang="ja-JP" b="0">
                <a:latin typeface="Meiryo UI" panose="020B0604030504040204" pitchFamily="50" charset="-128"/>
                <a:ea typeface="Meiryo UI" panose="020B0604030504040204" pitchFamily="50" charset="-128"/>
                <a:cs typeface="Meiryo UI" panose="020B0604030504040204" pitchFamily="50" charset="-128"/>
              </a:rPr>
              <a:t>1</a:t>
            </a:r>
            <a:r>
              <a:rPr lang="ja-JP" altLang="en-US" b="0">
                <a:latin typeface="Meiryo UI" panose="020B0604030504040204" pitchFamily="50" charset="-128"/>
                <a:ea typeface="Meiryo UI" panose="020B0604030504040204" pitchFamily="50" charset="-128"/>
                <a:cs typeface="Meiryo UI" panose="020B0604030504040204" pitchFamily="50" charset="-128"/>
              </a:rPr>
              <a:t>  </a:t>
            </a:r>
            <a:r>
              <a:rPr lang="en-US" altLang="ja-JP" b="0">
                <a:latin typeface="Meiryo UI" panose="020B0604030504040204" pitchFamily="50" charset="-128"/>
                <a:ea typeface="Meiryo UI" panose="020B0604030504040204" pitchFamily="50" charset="-128"/>
                <a:cs typeface="Meiryo UI" panose="020B0604030504040204" pitchFamily="50" charset="-128"/>
              </a:rPr>
              <a:t>#</a:t>
            </a:r>
            <a:r>
              <a:rPr lang="ja-JP" altLang="en-US" b="0">
                <a:latin typeface="Meiryo UI" panose="020B0604030504040204" pitchFamily="50" charset="-128"/>
                <a:ea typeface="Meiryo UI" panose="020B0604030504040204" pitchFamily="50" charset="-128"/>
                <a:cs typeface="Meiryo UI" panose="020B0604030504040204" pitchFamily="50" charset="-128"/>
              </a:rPr>
              <a:t>表示は１だが内部的には文字列</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False</a:t>
            </a:r>
          </a:p>
        </p:txBody>
      </p:sp>
      <p:sp>
        <p:nvSpPr>
          <p:cNvPr id="4" name="テキスト ボックス 3">
            <a:extLst>
              <a:ext uri="{FF2B5EF4-FFF2-40B4-BE49-F238E27FC236}">
                <a16:creationId xmlns:a16="http://schemas.microsoft.com/office/drawing/2014/main" id="{2526F138-E102-AF38-D738-485F59EA4C41}"/>
              </a:ext>
            </a:extLst>
          </p:cNvPr>
          <p:cNvSpPr txBox="1"/>
          <p:nvPr/>
        </p:nvSpPr>
        <p:spPr>
          <a:xfrm>
            <a:off x="4570805" y="4920347"/>
            <a:ext cx="2695575" cy="523220"/>
          </a:xfrm>
          <a:prstGeom prst="rect">
            <a:avLst/>
          </a:prstGeom>
          <a:solidFill>
            <a:schemeClr val="bg1"/>
          </a:solidFill>
          <a:ln>
            <a:solidFill>
              <a:srgbClr val="FF0000"/>
            </a:solidFill>
          </a:ln>
        </p:spPr>
        <p:txBody>
          <a:bodyPr wrap="square" rtlCol="0">
            <a:spAutoFit/>
          </a:bodyPr>
          <a:lstStyle/>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int(”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こんにちは</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など</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変換できないときはエラーになる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16" name="表 15">
            <a:extLst>
              <a:ext uri="{FF2B5EF4-FFF2-40B4-BE49-F238E27FC236}">
                <a16:creationId xmlns:a16="http://schemas.microsoft.com/office/drawing/2014/main" id="{02537DAA-A617-AEAB-9DBA-1B85675043D0}"/>
              </a:ext>
            </a:extLst>
          </p:cNvPr>
          <p:cNvGraphicFramePr>
            <a:graphicFrameLocks noGrp="1"/>
          </p:cNvGraphicFramePr>
          <p:nvPr>
            <p:extLst>
              <p:ext uri="{D42A27DB-BD31-4B8C-83A1-F6EECF244321}">
                <p14:modId xmlns:p14="http://schemas.microsoft.com/office/powerpoint/2010/main" val="1391751590"/>
              </p:ext>
            </p:extLst>
          </p:nvPr>
        </p:nvGraphicFramePr>
        <p:xfrm>
          <a:off x="613977" y="2007822"/>
          <a:ext cx="8101862" cy="1810676"/>
        </p:xfrm>
        <a:graphic>
          <a:graphicData uri="http://schemas.openxmlformats.org/drawingml/2006/table">
            <a:tbl>
              <a:tblPr firstRow="1" bandRow="1">
                <a:tableStyleId>{00A15C55-8517-42AA-B614-E9B94910E393}</a:tableStyleId>
              </a:tblPr>
              <a:tblGrid>
                <a:gridCol w="1277036">
                  <a:extLst>
                    <a:ext uri="{9D8B030D-6E8A-4147-A177-3AD203B41FA5}">
                      <a16:colId xmlns:a16="http://schemas.microsoft.com/office/drawing/2014/main" val="2775118802"/>
                    </a:ext>
                  </a:extLst>
                </a:gridCol>
                <a:gridCol w="4616185">
                  <a:extLst>
                    <a:ext uri="{9D8B030D-6E8A-4147-A177-3AD203B41FA5}">
                      <a16:colId xmlns:a16="http://schemas.microsoft.com/office/drawing/2014/main" val="3565277882"/>
                    </a:ext>
                  </a:extLst>
                </a:gridCol>
                <a:gridCol w="2208641">
                  <a:extLst>
                    <a:ext uri="{9D8B030D-6E8A-4147-A177-3AD203B41FA5}">
                      <a16:colId xmlns:a16="http://schemas.microsoft.com/office/drawing/2014/main" val="3129670447"/>
                    </a:ext>
                  </a:extLst>
                </a:gridCol>
              </a:tblGrid>
              <a:tr h="376469">
                <a:tc>
                  <a:txBody>
                    <a:bodyPr/>
                    <a:lstStyle/>
                    <a:p>
                      <a:r>
                        <a:rPr kumimoji="1" lang="ja-JP" altLang="en-US" sz="1400"/>
                        <a:t>型変換</a:t>
                      </a:r>
                    </a:p>
                  </a:txBody>
                  <a:tcPr/>
                </a:tc>
                <a:tc>
                  <a:txBody>
                    <a:bodyPr/>
                    <a:lstStyle/>
                    <a:p>
                      <a:r>
                        <a:rPr kumimoji="1" lang="ja-JP" altLang="en-US" sz="1400"/>
                        <a:t>説明</a:t>
                      </a:r>
                    </a:p>
                  </a:txBody>
                  <a:tcPr/>
                </a:tc>
                <a:tc>
                  <a:txBody>
                    <a:bodyPr/>
                    <a:lstStyle/>
                    <a:p>
                      <a:r>
                        <a:rPr kumimoji="1" lang="ja-JP" altLang="en-US" sz="1400"/>
                        <a:t>例</a:t>
                      </a:r>
                    </a:p>
                  </a:txBody>
                  <a:tcPr/>
                </a:tc>
                <a:extLst>
                  <a:ext uri="{0D108BD9-81ED-4DB2-BD59-A6C34878D82A}">
                    <a16:rowId xmlns:a16="http://schemas.microsoft.com/office/drawing/2014/main" val="2658618004"/>
                  </a:ext>
                </a:extLst>
              </a:tr>
              <a:tr h="191071">
                <a:tc>
                  <a:txBody>
                    <a:bodyPr/>
                    <a:lstStyle/>
                    <a:p>
                      <a:r>
                        <a:rPr kumimoji="1" lang="en-US" altLang="ja-JP" sz="1400"/>
                        <a:t>int()</a:t>
                      </a:r>
                      <a:endParaRPr kumimoji="1" lang="ja-JP" altLang="en-US" sz="1400"/>
                    </a:p>
                  </a:txBody>
                  <a:tcPr/>
                </a:tc>
                <a:tc>
                  <a:txBody>
                    <a:bodyPr/>
                    <a:lstStyle/>
                    <a:p>
                      <a:r>
                        <a:rPr kumimoji="1" lang="ja-JP" altLang="en-US" sz="1400"/>
                        <a:t>数値を整数型に変換（小数点切り捨て）</a:t>
                      </a:r>
                      <a:endParaRPr kumimoji="1" lang="en-US" altLang="ja-JP" sz="1400"/>
                    </a:p>
                  </a:txBody>
                  <a:tcPr/>
                </a:tc>
                <a:tc>
                  <a:txBody>
                    <a:bodyPr/>
                    <a:lstStyle/>
                    <a:p>
                      <a:r>
                        <a:rPr kumimoji="1" lang="en-US" altLang="ja-JP" sz="1400"/>
                        <a:t>int(1.23)</a:t>
                      </a:r>
                      <a:r>
                        <a:rPr kumimoji="1" lang="ja-JP" altLang="en-US" sz="1400"/>
                        <a:t>　→　</a:t>
                      </a:r>
                      <a:r>
                        <a:rPr kumimoji="1" lang="en-US" altLang="ja-JP" sz="1400"/>
                        <a:t>1</a:t>
                      </a:r>
                      <a:endParaRPr kumimoji="1" lang="ja-JP" altLang="en-US" sz="1400"/>
                    </a:p>
                  </a:txBody>
                  <a:tcPr/>
                </a:tc>
                <a:extLst>
                  <a:ext uri="{0D108BD9-81ED-4DB2-BD59-A6C34878D82A}">
                    <a16:rowId xmlns:a16="http://schemas.microsoft.com/office/drawing/2014/main" val="4058885278"/>
                  </a:ext>
                </a:extLst>
              </a:tr>
              <a:tr h="376469">
                <a:tc>
                  <a:txBody>
                    <a:bodyPr/>
                    <a:lstStyle/>
                    <a:p>
                      <a:r>
                        <a:rPr kumimoji="1" lang="en-US" altLang="ja-JP" sz="1400"/>
                        <a:t>float()</a:t>
                      </a:r>
                    </a:p>
                  </a:txBody>
                  <a:tcPr/>
                </a:tc>
                <a:tc>
                  <a:txBody>
                    <a:bodyPr/>
                    <a:lstStyle/>
                    <a:p>
                      <a:r>
                        <a:rPr kumimoji="1" lang="ja-JP" altLang="en-US" sz="1400"/>
                        <a:t>数値を浮動小数点に変換</a:t>
                      </a:r>
                    </a:p>
                  </a:txBody>
                  <a:tcPr/>
                </a:tc>
                <a:tc>
                  <a:txBody>
                    <a:bodyPr/>
                    <a:lstStyle/>
                    <a:p>
                      <a:r>
                        <a:rPr kumimoji="1" lang="en-US" altLang="ja-JP" sz="1400"/>
                        <a:t>float(123)  </a:t>
                      </a:r>
                      <a:r>
                        <a:rPr kumimoji="1" lang="ja-JP" altLang="en-US" sz="1400"/>
                        <a:t>→ </a:t>
                      </a:r>
                      <a:r>
                        <a:rPr kumimoji="1" lang="en-US" altLang="ja-JP" sz="1400"/>
                        <a:t>123.0</a:t>
                      </a:r>
                      <a:endParaRPr kumimoji="1" lang="ja-JP" altLang="en-US" sz="1400"/>
                    </a:p>
                  </a:txBody>
                  <a:tcPr/>
                </a:tc>
                <a:extLst>
                  <a:ext uri="{0D108BD9-81ED-4DB2-BD59-A6C34878D82A}">
                    <a16:rowId xmlns:a16="http://schemas.microsoft.com/office/drawing/2014/main" val="3918538264"/>
                  </a:ext>
                </a:extLst>
              </a:tr>
              <a:tr h="376469">
                <a:tc>
                  <a:txBody>
                    <a:bodyPr/>
                    <a:lstStyle/>
                    <a:p>
                      <a:r>
                        <a:rPr kumimoji="1" lang="en-US" altLang="ja-JP" sz="1400"/>
                        <a:t>str()</a:t>
                      </a:r>
                      <a:endParaRPr kumimoji="1" lang="ja-JP" altLang="en-US" sz="1400"/>
                    </a:p>
                  </a:txBody>
                  <a:tcPr/>
                </a:tc>
                <a:tc>
                  <a:txBody>
                    <a:bodyPr/>
                    <a:lstStyle/>
                    <a:p>
                      <a:r>
                        <a:rPr kumimoji="1" lang="ja-JP" altLang="en-US" sz="1400"/>
                        <a:t>文字列に変換</a:t>
                      </a:r>
                    </a:p>
                  </a:txBody>
                  <a:tcPr/>
                </a:tc>
                <a:tc>
                  <a:txBody>
                    <a:bodyPr/>
                    <a:lstStyle/>
                    <a:p>
                      <a:r>
                        <a:rPr kumimoji="1" lang="en-US" altLang="ja-JP" sz="1400"/>
                        <a:t>str(123)  </a:t>
                      </a:r>
                      <a:r>
                        <a:rPr kumimoji="1" lang="ja-JP" altLang="en-US" sz="1400"/>
                        <a:t>→  </a:t>
                      </a:r>
                      <a:r>
                        <a:rPr kumimoji="1" lang="en-US" altLang="ja-JP" sz="1400"/>
                        <a:t>“123”</a:t>
                      </a:r>
                      <a:endParaRPr kumimoji="1" lang="ja-JP" altLang="en-US" sz="1400"/>
                    </a:p>
                  </a:txBody>
                  <a:tcPr/>
                </a:tc>
                <a:extLst>
                  <a:ext uri="{0D108BD9-81ED-4DB2-BD59-A6C34878D82A}">
                    <a16:rowId xmlns:a16="http://schemas.microsoft.com/office/drawing/2014/main" val="180644222"/>
                  </a:ext>
                </a:extLst>
              </a:tr>
              <a:tr h="376469">
                <a:tc>
                  <a:txBody>
                    <a:bodyPr/>
                    <a:lstStyle/>
                    <a:p>
                      <a:r>
                        <a:rPr kumimoji="1" lang="en-US" altLang="ja-JP" sz="1400"/>
                        <a:t>bool()</a:t>
                      </a:r>
                      <a:endParaRPr kumimoji="1" lang="ja-JP" altLang="en-US" sz="1400"/>
                    </a:p>
                  </a:txBody>
                  <a:tcPr/>
                </a:tc>
                <a:tc>
                  <a:txBody>
                    <a:bodyPr/>
                    <a:lstStyle/>
                    <a:p>
                      <a:r>
                        <a:rPr kumimoji="1" lang="ja-JP" altLang="en-US" sz="1400"/>
                        <a:t>文字列</a:t>
                      </a:r>
                      <a:r>
                        <a:rPr kumimoji="1" lang="en-US" altLang="ja-JP" sz="1400"/>
                        <a:t>or</a:t>
                      </a:r>
                      <a:r>
                        <a:rPr kumimoji="1" lang="ja-JP" altLang="en-US" sz="1400"/>
                        <a:t>数値を論理値に変換</a:t>
                      </a:r>
                      <a:r>
                        <a:rPr kumimoji="1" lang="en-US" altLang="ja-JP" sz="1400"/>
                        <a:t>(0=False</a:t>
                      </a:r>
                      <a:r>
                        <a:rPr kumimoji="1" lang="ja-JP" altLang="en-US" sz="1400"/>
                        <a:t>、その他は</a:t>
                      </a:r>
                      <a:r>
                        <a:rPr kumimoji="1" lang="en-US" altLang="ja-JP" sz="1400"/>
                        <a:t>True)</a:t>
                      </a:r>
                      <a:endParaRPr kumimoji="1" lang="ja-JP" altLang="en-US" sz="1400"/>
                    </a:p>
                  </a:txBody>
                  <a:tcPr/>
                </a:tc>
                <a:tc>
                  <a:txBody>
                    <a:bodyPr/>
                    <a:lstStyle/>
                    <a:p>
                      <a:r>
                        <a:rPr kumimoji="1" lang="en-US" altLang="ja-JP" sz="1400"/>
                        <a:t>bool(“True”) </a:t>
                      </a:r>
                      <a:r>
                        <a:rPr kumimoji="1" lang="ja-JP" altLang="en-US" sz="1400"/>
                        <a:t>→ </a:t>
                      </a:r>
                      <a:r>
                        <a:rPr kumimoji="1" lang="en-US" altLang="ja-JP" sz="1400"/>
                        <a:t>True</a:t>
                      </a:r>
                      <a:endParaRPr kumimoji="1" lang="ja-JP" altLang="en-US" sz="1400"/>
                    </a:p>
                  </a:txBody>
                  <a:tcPr/>
                </a:tc>
                <a:extLst>
                  <a:ext uri="{0D108BD9-81ED-4DB2-BD59-A6C34878D82A}">
                    <a16:rowId xmlns:a16="http://schemas.microsoft.com/office/drawing/2014/main" val="1479957768"/>
                  </a:ext>
                </a:extLst>
              </a:tr>
            </a:tbl>
          </a:graphicData>
        </a:graphic>
      </p:graphicFrame>
      <p:sp>
        <p:nvSpPr>
          <p:cNvPr id="20" name="テキスト ボックス 19">
            <a:extLst>
              <a:ext uri="{FF2B5EF4-FFF2-40B4-BE49-F238E27FC236}">
                <a16:creationId xmlns:a16="http://schemas.microsoft.com/office/drawing/2014/main" id="{75F9DF14-91E3-3464-6F55-7F675D4F800C}"/>
              </a:ext>
            </a:extLst>
          </p:cNvPr>
          <p:cNvSpPr txBox="1"/>
          <p:nvPr/>
        </p:nvSpPr>
        <p:spPr>
          <a:xfrm>
            <a:off x="3724958" y="3818498"/>
            <a:ext cx="2104342" cy="369332"/>
          </a:xfrm>
          <a:prstGeom prst="rect">
            <a:avLst/>
          </a:prstGeom>
          <a:solidFill>
            <a:schemeClr val="bg1"/>
          </a:solidFill>
        </p:spPr>
        <p:txBody>
          <a:bodyPr wrap="square" rtlCol="0">
            <a:spAutoFit/>
          </a:bodyPr>
          <a:lstStyle/>
          <a:p>
            <a:pPr algn="ctr"/>
            <a:r>
              <a:rPr lang="ja-JP" altLang="en-US" sz="1800" b="0">
                <a:latin typeface="Meiryo UI" panose="020B0604030504040204" pitchFamily="50" charset="-128"/>
                <a:ea typeface="Meiryo UI" panose="020B0604030504040204" pitchFamily="50" charset="-128"/>
                <a:cs typeface="Meiryo UI" panose="020B0604030504040204" pitchFamily="50" charset="-128"/>
              </a:rPr>
              <a:t>型変換</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の一例</a:t>
            </a:r>
          </a:p>
        </p:txBody>
      </p:sp>
    </p:spTree>
    <p:extLst>
      <p:ext uri="{BB962C8B-B14F-4D97-AF65-F5344CB8AC3E}">
        <p14:creationId xmlns:p14="http://schemas.microsoft.com/office/powerpoint/2010/main" val="253098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76774-199D-6A63-ABC8-16805E18334E}"/>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B05AEAB9-33DF-2CEF-445D-71ED2FE3AC2F}"/>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基礎文法（入出力・コメント）</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09CAEB57-C638-3347-36A8-14CB6D6E60FF}"/>
              </a:ext>
            </a:extLst>
          </p:cNvPr>
          <p:cNvSpPr txBox="1"/>
          <p:nvPr/>
        </p:nvSpPr>
        <p:spPr>
          <a:xfrm>
            <a:off x="216612" y="871042"/>
            <a:ext cx="2923751" cy="461665"/>
          </a:xfrm>
          <a:prstGeom prst="rect">
            <a:avLst/>
          </a:prstGeom>
          <a:noFill/>
        </p:spPr>
        <p:txBody>
          <a:bodyPr wrap="square" rtlCol="0">
            <a:spAutoFit/>
          </a:bodyPr>
          <a:lstStyle/>
          <a:p>
            <a:pPr algn="ct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標準出力（</a:t>
            </a:r>
            <a:r>
              <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print</a:t>
            </a: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54635023-6303-868A-1395-41DDD240AF32}"/>
              </a:ext>
            </a:extLst>
          </p:cNvPr>
          <p:cNvSpPr txBox="1"/>
          <p:nvPr/>
        </p:nvSpPr>
        <p:spPr>
          <a:xfrm>
            <a:off x="816608" y="1291905"/>
            <a:ext cx="5348802" cy="646331"/>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データを表示するための組み込み関数。</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主にデバッグや結果を表示する目的で使用。</a:t>
            </a:r>
          </a:p>
        </p:txBody>
      </p:sp>
      <p:sp>
        <p:nvSpPr>
          <p:cNvPr id="5" name="テキスト ボックス 4">
            <a:extLst>
              <a:ext uri="{FF2B5EF4-FFF2-40B4-BE49-F238E27FC236}">
                <a16:creationId xmlns:a16="http://schemas.microsoft.com/office/drawing/2014/main" id="{9340AC3A-8669-FE7C-0793-BA2227CFFA48}"/>
              </a:ext>
            </a:extLst>
          </p:cNvPr>
          <p:cNvSpPr txBox="1"/>
          <p:nvPr/>
        </p:nvSpPr>
        <p:spPr>
          <a:xfrm>
            <a:off x="608653" y="2022508"/>
            <a:ext cx="2772722"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FDB1A2F8-5EF1-36A0-7D1C-B8A7F704C58E}"/>
              </a:ext>
            </a:extLst>
          </p:cNvPr>
          <p:cNvSpPr txBox="1"/>
          <p:nvPr/>
        </p:nvSpPr>
        <p:spPr>
          <a:xfrm>
            <a:off x="678399" y="2391840"/>
            <a:ext cx="4533778" cy="307777"/>
          </a:xfrm>
          <a:prstGeom prst="rect">
            <a:avLst/>
          </a:prstGeom>
          <a:solidFill>
            <a:schemeClr val="accent4">
              <a:lumMod val="20000"/>
              <a:lumOff val="80000"/>
            </a:schemeClr>
          </a:solidFill>
        </p:spPr>
        <p:txBody>
          <a:bodyPr wrap="square" rtlCol="0">
            <a:spAutoFit/>
          </a:bodyPr>
          <a:lstStyle/>
          <a:p>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print("Hello</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World!")</a:t>
            </a:r>
            <a:endParaRPr kumimoji="1"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B3C002F1-A5CE-E3BC-6069-8BAC1A8EF52D}"/>
              </a:ext>
            </a:extLst>
          </p:cNvPr>
          <p:cNvSpPr txBox="1"/>
          <p:nvPr/>
        </p:nvSpPr>
        <p:spPr>
          <a:xfrm>
            <a:off x="212187" y="3284396"/>
            <a:ext cx="2923751" cy="461665"/>
          </a:xfrm>
          <a:prstGeom prst="rect">
            <a:avLst/>
          </a:prstGeom>
          <a:noFill/>
        </p:spPr>
        <p:txBody>
          <a:bodyPr wrap="square" rtlCol="0">
            <a:spAutoFit/>
          </a:bodyPr>
          <a:lstStyle/>
          <a:p>
            <a:pPr algn="ct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標準入力（</a:t>
            </a:r>
            <a:r>
              <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input)</a:t>
            </a:r>
            <a:endPar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719CBD26-FFC4-982F-EA4F-80CBE5FE683E}"/>
              </a:ext>
            </a:extLst>
          </p:cNvPr>
          <p:cNvSpPr txBox="1"/>
          <p:nvPr/>
        </p:nvSpPr>
        <p:spPr>
          <a:xfrm>
            <a:off x="650690" y="4335660"/>
            <a:ext cx="4533778" cy="954107"/>
          </a:xfrm>
          <a:prstGeom prst="rect">
            <a:avLst/>
          </a:prstGeom>
          <a:solidFill>
            <a:schemeClr val="accent4">
              <a:lumMod val="20000"/>
              <a:lumOff val="80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name = </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input("What’s your name?</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-&gt; </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b="0">
                <a:latin typeface="Meiryo UI" panose="020B0604030504040204" pitchFamily="50" charset="-128"/>
                <a:ea typeface="Meiryo UI" panose="020B0604030504040204" pitchFamily="50" charset="-128"/>
                <a:cs typeface="Meiryo UI" panose="020B0604030504040204" pitchFamily="50" charset="-128"/>
              </a:rPr>
              <a:t>print(name)</a:t>
            </a:r>
          </a:p>
          <a:p>
            <a:r>
              <a:rPr lang="en-US" altLang="ja-JP" b="0">
                <a:latin typeface="Meiryo UI" panose="020B0604030504040204" pitchFamily="50" charset="-128"/>
                <a:ea typeface="Meiryo UI" panose="020B0604030504040204" pitchFamily="50" charset="-128"/>
                <a:cs typeface="Meiryo UI" panose="020B0604030504040204" pitchFamily="50" charset="-128"/>
              </a:rPr>
              <a:t>years</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input("How old? </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-&gt; </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print(years)</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a:extLst>
              <a:ext uri="{FF2B5EF4-FFF2-40B4-BE49-F238E27FC236}">
                <a16:creationId xmlns:a16="http://schemas.microsoft.com/office/drawing/2014/main" id="{FB0B447B-6227-1943-3E85-2DE2EA438E09}"/>
              </a:ext>
            </a:extLst>
          </p:cNvPr>
          <p:cNvSpPr txBox="1"/>
          <p:nvPr/>
        </p:nvSpPr>
        <p:spPr>
          <a:xfrm>
            <a:off x="694759" y="4021146"/>
            <a:ext cx="2772722"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A91D99AC-F3DA-F0F4-A211-B28D029A3A8B}"/>
              </a:ext>
            </a:extLst>
          </p:cNvPr>
          <p:cNvSpPr txBox="1"/>
          <p:nvPr/>
        </p:nvSpPr>
        <p:spPr>
          <a:xfrm>
            <a:off x="694759" y="2689593"/>
            <a:ext cx="4517418" cy="307777"/>
          </a:xfrm>
          <a:prstGeom prst="rect">
            <a:avLst/>
          </a:prstGeom>
          <a:solidFill>
            <a:schemeClr val="bg1">
              <a:lumMod val="85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Hello</a:t>
            </a:r>
            <a:r>
              <a:rPr lang="ja-JP" altLang="en-US"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World!</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F8987431-0555-2074-3C9F-6CF2C61B6B7F}"/>
              </a:ext>
            </a:extLst>
          </p:cNvPr>
          <p:cNvSpPr txBox="1"/>
          <p:nvPr/>
        </p:nvSpPr>
        <p:spPr>
          <a:xfrm>
            <a:off x="650690" y="5295223"/>
            <a:ext cx="4533778" cy="954107"/>
          </a:xfrm>
          <a:prstGeom prst="rect">
            <a:avLst/>
          </a:prstGeom>
          <a:solidFill>
            <a:schemeClr val="bg1">
              <a:lumMod val="85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What’s your name?</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-&gt;kawashima</a:t>
            </a: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Kawashima</a:t>
            </a: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How old?</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-&gt;32</a:t>
            </a:r>
          </a:p>
          <a:p>
            <a:r>
              <a:rPr lang="en-US" altLang="ja-JP" b="0">
                <a:latin typeface="Meiryo UI" panose="020B0604030504040204" pitchFamily="50" charset="-128"/>
                <a:ea typeface="Meiryo UI" panose="020B0604030504040204" pitchFamily="50" charset="-128"/>
                <a:cs typeface="Meiryo UI" panose="020B0604030504040204" pitchFamily="50" charset="-128"/>
              </a:rPr>
              <a:t>32</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3571837E-DB2C-F750-5DBB-96E524F81601}"/>
              </a:ext>
            </a:extLst>
          </p:cNvPr>
          <p:cNvSpPr txBox="1"/>
          <p:nvPr/>
        </p:nvSpPr>
        <p:spPr>
          <a:xfrm>
            <a:off x="788762" y="3697980"/>
            <a:ext cx="5348802"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キーボードからの入力を受け付ける組み込み関数。</a:t>
            </a:r>
          </a:p>
        </p:txBody>
      </p:sp>
      <p:pic>
        <p:nvPicPr>
          <p:cNvPr id="12" name="図 11" descr="テキスト&#10;&#10;自動的に生成された説明">
            <a:extLst>
              <a:ext uri="{FF2B5EF4-FFF2-40B4-BE49-F238E27FC236}">
                <a16:creationId xmlns:a16="http://schemas.microsoft.com/office/drawing/2014/main" id="{F0DD15A4-AFD5-8774-EF1C-3DDB7CEFBABC}"/>
              </a:ext>
            </a:extLst>
          </p:cNvPr>
          <p:cNvPicPr>
            <a:picLocks noChangeAspect="1"/>
          </p:cNvPicPr>
          <p:nvPr/>
        </p:nvPicPr>
        <p:blipFill>
          <a:blip r:embed="rId3">
            <a:extLst>
              <a:ext uri="{28A0092B-C50C-407E-A947-70E740481C1C}">
                <a14:useLocalDpi xmlns:a14="http://schemas.microsoft.com/office/drawing/2010/main" val="0"/>
              </a:ext>
            </a:extLst>
          </a:blip>
          <a:srcRect l="848" t="-4520" r="48478" b="763"/>
          <a:stretch/>
        </p:blipFill>
        <p:spPr>
          <a:xfrm>
            <a:off x="5762627" y="1471916"/>
            <a:ext cx="3002613" cy="1957084"/>
          </a:xfrm>
          <a:prstGeom prst="rect">
            <a:avLst/>
          </a:prstGeom>
        </p:spPr>
      </p:pic>
      <p:sp>
        <p:nvSpPr>
          <p:cNvPr id="13" name="テキスト ボックス 12">
            <a:extLst>
              <a:ext uri="{FF2B5EF4-FFF2-40B4-BE49-F238E27FC236}">
                <a16:creationId xmlns:a16="http://schemas.microsoft.com/office/drawing/2014/main" id="{4609AF3C-1D70-EFB6-EA3E-B2308C62BA15}"/>
              </a:ext>
            </a:extLst>
          </p:cNvPr>
          <p:cNvSpPr txBox="1"/>
          <p:nvPr/>
        </p:nvSpPr>
        <p:spPr>
          <a:xfrm>
            <a:off x="1321870" y="6249330"/>
            <a:ext cx="3480731" cy="307777"/>
          </a:xfrm>
          <a:prstGeom prst="rect">
            <a:avLst/>
          </a:prstGeom>
          <a:solidFill>
            <a:schemeClr val="bg1"/>
          </a:solidFill>
          <a:ln>
            <a:solidFill>
              <a:srgbClr val="FF0000"/>
            </a:solidFill>
          </a:ln>
        </p:spPr>
        <p:txBody>
          <a:bodyPr wrap="square" rtlCol="0">
            <a:spAutoFit/>
          </a:bodyPr>
          <a:lstStyle/>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input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関数からの代入は文字列型になる。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 name="直線矢印コネクタ 13">
            <a:extLst>
              <a:ext uri="{FF2B5EF4-FFF2-40B4-BE49-F238E27FC236}">
                <a16:creationId xmlns:a16="http://schemas.microsoft.com/office/drawing/2014/main" id="{4FCDFD8D-F05B-5E57-0E8F-FCE62194AE30}"/>
              </a:ext>
            </a:extLst>
          </p:cNvPr>
          <p:cNvCxnSpPr/>
          <p:nvPr/>
        </p:nvCxnSpPr>
        <p:spPr bwMode="auto">
          <a:xfrm flipV="1">
            <a:off x="2190750" y="2709142"/>
            <a:ext cx="3799633" cy="134339"/>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 name="図 21" descr="グラフィカル ユーザー インターフェイス, テキスト, アプリケーション, Word&#10;&#10;自動的に生成された説明">
            <a:extLst>
              <a:ext uri="{FF2B5EF4-FFF2-40B4-BE49-F238E27FC236}">
                <a16:creationId xmlns:a16="http://schemas.microsoft.com/office/drawing/2014/main" id="{1C99EBF6-46DD-AF00-F7D8-57085CF6C342}"/>
              </a:ext>
            </a:extLst>
          </p:cNvPr>
          <p:cNvPicPr>
            <a:picLocks noChangeAspect="1"/>
          </p:cNvPicPr>
          <p:nvPr/>
        </p:nvPicPr>
        <p:blipFill>
          <a:blip r:embed="rId4">
            <a:extLst>
              <a:ext uri="{28A0092B-C50C-407E-A947-70E740481C1C}">
                <a14:useLocalDpi xmlns:a14="http://schemas.microsoft.com/office/drawing/2010/main" val="0"/>
              </a:ext>
            </a:extLst>
          </a:blip>
          <a:srcRect r="40139" b="67749"/>
          <a:stretch/>
        </p:blipFill>
        <p:spPr>
          <a:xfrm>
            <a:off x="5496147" y="4021146"/>
            <a:ext cx="3535571" cy="1831091"/>
          </a:xfrm>
          <a:prstGeom prst="rect">
            <a:avLst/>
          </a:prstGeom>
        </p:spPr>
      </p:pic>
      <p:cxnSp>
        <p:nvCxnSpPr>
          <p:cNvPr id="23" name="直線矢印コネクタ 22">
            <a:extLst>
              <a:ext uri="{FF2B5EF4-FFF2-40B4-BE49-F238E27FC236}">
                <a16:creationId xmlns:a16="http://schemas.microsoft.com/office/drawing/2014/main" id="{92290E3F-0ACD-B5BA-D10F-E417520D518F}"/>
              </a:ext>
            </a:extLst>
          </p:cNvPr>
          <p:cNvCxnSpPr/>
          <p:nvPr/>
        </p:nvCxnSpPr>
        <p:spPr bwMode="auto">
          <a:xfrm>
            <a:off x="4438650" y="4494039"/>
            <a:ext cx="1323977" cy="731287"/>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テキスト ボックス 24">
            <a:extLst>
              <a:ext uri="{FF2B5EF4-FFF2-40B4-BE49-F238E27FC236}">
                <a16:creationId xmlns:a16="http://schemas.microsoft.com/office/drawing/2014/main" id="{B00E7D6B-4164-D709-EC3B-DA37DB2E9114}"/>
              </a:ext>
            </a:extLst>
          </p:cNvPr>
          <p:cNvSpPr txBox="1"/>
          <p:nvPr/>
        </p:nvSpPr>
        <p:spPr>
          <a:xfrm>
            <a:off x="7057117" y="5403230"/>
            <a:ext cx="1888876"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ここで入力待ちになる。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a:extLst>
              <a:ext uri="{FF2B5EF4-FFF2-40B4-BE49-F238E27FC236}">
                <a16:creationId xmlns:a16="http://schemas.microsoft.com/office/drawing/2014/main" id="{372F1BAC-D5DD-735E-57EE-86C91048CE42}"/>
              </a:ext>
            </a:extLst>
          </p:cNvPr>
          <p:cNvSpPr/>
          <p:nvPr/>
        </p:nvSpPr>
        <p:spPr bwMode="auto">
          <a:xfrm>
            <a:off x="7286625" y="5142074"/>
            <a:ext cx="1123950" cy="119926"/>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897013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D573A-D207-B1C8-CCF2-879B5C47DBF7}"/>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6022878A-F138-CA79-C33F-0ED29B1C8984}"/>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基礎文法（入出力・コメント）</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E6F7E493-0E9E-4F89-FEF9-2813F2CE742D}"/>
              </a:ext>
            </a:extLst>
          </p:cNvPr>
          <p:cNvSpPr txBox="1"/>
          <p:nvPr/>
        </p:nvSpPr>
        <p:spPr>
          <a:xfrm>
            <a:off x="216612" y="871042"/>
            <a:ext cx="2923751"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コメント</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255D12D2-92C1-16B3-74CD-D7BC9A549EE6}"/>
              </a:ext>
            </a:extLst>
          </p:cNvPr>
          <p:cNvSpPr txBox="1"/>
          <p:nvPr/>
        </p:nvSpPr>
        <p:spPr>
          <a:xfrm>
            <a:off x="816608" y="1291905"/>
            <a:ext cx="5348802" cy="646331"/>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実行時に無視される部分。注釈として使用</a:t>
            </a:r>
            <a:r>
              <a:rPr lang="ja-JP" altLang="en-US" sz="1800" b="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」を付けるとそのあとはコメントとなる。</a:t>
            </a:r>
          </a:p>
        </p:txBody>
      </p:sp>
      <p:sp>
        <p:nvSpPr>
          <p:cNvPr id="11" name="テキスト ボックス 10">
            <a:extLst>
              <a:ext uri="{FF2B5EF4-FFF2-40B4-BE49-F238E27FC236}">
                <a16:creationId xmlns:a16="http://schemas.microsoft.com/office/drawing/2014/main" id="{7C1D0E78-621E-2F86-5967-CF2961330DFB}"/>
              </a:ext>
            </a:extLst>
          </p:cNvPr>
          <p:cNvSpPr txBox="1"/>
          <p:nvPr/>
        </p:nvSpPr>
        <p:spPr>
          <a:xfrm>
            <a:off x="585631" y="2285210"/>
            <a:ext cx="5200017" cy="523220"/>
          </a:xfrm>
          <a:prstGeom prst="rect">
            <a:avLst/>
          </a:prstGeom>
          <a:solidFill>
            <a:schemeClr val="accent4">
              <a:lumMod val="20000"/>
              <a:lumOff val="80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print("Hello</a:t>
            </a:r>
            <a:r>
              <a:rPr lang="ja-JP" altLang="en-US"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World!”)</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  </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コメント</a:t>
            </a:r>
            <a:endPar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ここもコメント</a:t>
            </a:r>
            <a:endPar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4DAC126-E4FA-1602-0611-A8D3565B9A66}"/>
              </a:ext>
            </a:extLst>
          </p:cNvPr>
          <p:cNvSpPr txBox="1"/>
          <p:nvPr/>
        </p:nvSpPr>
        <p:spPr>
          <a:xfrm>
            <a:off x="585631" y="1975216"/>
            <a:ext cx="2772722"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84B8A6E5-515A-4443-0CAE-9CFA0961DBFA}"/>
              </a:ext>
            </a:extLst>
          </p:cNvPr>
          <p:cNvSpPr txBox="1"/>
          <p:nvPr/>
        </p:nvSpPr>
        <p:spPr>
          <a:xfrm>
            <a:off x="816608" y="3082482"/>
            <a:ext cx="6715128"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or </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」を</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つ繋げて囲うと複数行まとめてコメントにできる。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a:extLst>
              <a:ext uri="{FF2B5EF4-FFF2-40B4-BE49-F238E27FC236}">
                <a16:creationId xmlns:a16="http://schemas.microsoft.com/office/drawing/2014/main" id="{4A2BCC3F-E92E-BD56-3472-AFA8EB5996BE}"/>
              </a:ext>
            </a:extLst>
          </p:cNvPr>
          <p:cNvSpPr txBox="1"/>
          <p:nvPr/>
        </p:nvSpPr>
        <p:spPr>
          <a:xfrm>
            <a:off x="668689" y="3798332"/>
            <a:ext cx="5116959" cy="2462213"/>
          </a:xfrm>
          <a:prstGeom prst="rect">
            <a:avLst/>
          </a:prstGeom>
          <a:solidFill>
            <a:schemeClr val="accent4">
              <a:lumMod val="20000"/>
              <a:lumOff val="80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def sort_function(arr):</a:t>
            </a:r>
          </a:p>
          <a:p>
            <a:r>
              <a:rPr kumimoji="1"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ソートする関数</a:t>
            </a:r>
            <a:endPar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引数：リスト</a:t>
            </a:r>
            <a:endPar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n = len(arr)               </a:t>
            </a: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    for i in range(n):</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for j in range(0, n - i - 1):</a:t>
            </a: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            if arr[j] &gt; arr[j + 1]:</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arr[j], arr[j + 1] = arr[j + 1], arr[j]</a:t>
            </a: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    return arr</a:t>
            </a:r>
          </a:p>
        </p:txBody>
      </p:sp>
      <p:sp>
        <p:nvSpPr>
          <p:cNvPr id="18" name="テキスト ボックス 17">
            <a:extLst>
              <a:ext uri="{FF2B5EF4-FFF2-40B4-BE49-F238E27FC236}">
                <a16:creationId xmlns:a16="http://schemas.microsoft.com/office/drawing/2014/main" id="{E9ED812F-F0DA-CAA3-CE23-E82189D294A1}"/>
              </a:ext>
            </a:extLst>
          </p:cNvPr>
          <p:cNvSpPr txBox="1"/>
          <p:nvPr/>
        </p:nvSpPr>
        <p:spPr>
          <a:xfrm>
            <a:off x="585631" y="3429000"/>
            <a:ext cx="2772722"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89277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9D5DD-1C42-F975-D4F2-5B0B0A06A1D8}"/>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1AEA0505-BA2B-A306-E61A-0DA478D2A0C4}"/>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基礎文法（演算子）</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FC9A75C4-419F-2636-3098-518A177CFFA4}"/>
              </a:ext>
            </a:extLst>
          </p:cNvPr>
          <p:cNvSpPr txBox="1"/>
          <p:nvPr/>
        </p:nvSpPr>
        <p:spPr>
          <a:xfrm>
            <a:off x="216612" y="871042"/>
            <a:ext cx="1195729" cy="461665"/>
          </a:xfrm>
          <a:prstGeom prst="rect">
            <a:avLst/>
          </a:prstGeom>
          <a:noFill/>
        </p:spPr>
        <p:txBody>
          <a:bodyPr wrap="square" rtlCol="0">
            <a:spAutoFit/>
          </a:bodyPr>
          <a:lstStyle/>
          <a:p>
            <a:pPr algn="ct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演算子</a:t>
            </a:r>
          </a:p>
        </p:txBody>
      </p:sp>
      <p:sp>
        <p:nvSpPr>
          <p:cNvPr id="6" name="テキスト ボックス 5">
            <a:extLst>
              <a:ext uri="{FF2B5EF4-FFF2-40B4-BE49-F238E27FC236}">
                <a16:creationId xmlns:a16="http://schemas.microsoft.com/office/drawing/2014/main" id="{B36AE436-2BBF-553E-E9CA-EB25428AEEA5}"/>
              </a:ext>
            </a:extLst>
          </p:cNvPr>
          <p:cNvSpPr txBox="1"/>
          <p:nvPr/>
        </p:nvSpPr>
        <p:spPr>
          <a:xfrm>
            <a:off x="788762" y="1262820"/>
            <a:ext cx="7937819"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値や変数に対して特定の操作を行うために使用される</a:t>
            </a:r>
            <a:r>
              <a:rPr lang="ja-JP" altLang="en-US" sz="1800" b="0">
                <a:latin typeface="Meiryo UI" panose="020B0604030504040204" pitchFamily="50" charset="-128"/>
                <a:ea typeface="Meiryo UI" panose="020B0604030504040204" pitchFamily="50" charset="-128"/>
                <a:cs typeface="Meiryo UI" panose="020B0604030504040204" pitchFamily="50" charset="-128"/>
              </a:rPr>
              <a:t>命令。</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（四則演算、比較など）</a:t>
            </a:r>
          </a:p>
        </p:txBody>
      </p:sp>
      <p:graphicFrame>
        <p:nvGraphicFramePr>
          <p:cNvPr id="8" name="表 7">
            <a:extLst>
              <a:ext uri="{FF2B5EF4-FFF2-40B4-BE49-F238E27FC236}">
                <a16:creationId xmlns:a16="http://schemas.microsoft.com/office/drawing/2014/main" id="{A8C5367E-85F4-2E41-D8C9-9B508E73A6A2}"/>
              </a:ext>
            </a:extLst>
          </p:cNvPr>
          <p:cNvGraphicFramePr>
            <a:graphicFrameLocks noGrp="1"/>
          </p:cNvGraphicFramePr>
          <p:nvPr>
            <p:extLst>
              <p:ext uri="{D42A27DB-BD31-4B8C-83A1-F6EECF244321}">
                <p14:modId xmlns:p14="http://schemas.microsoft.com/office/powerpoint/2010/main" val="285187333"/>
              </p:ext>
            </p:extLst>
          </p:nvPr>
        </p:nvGraphicFramePr>
        <p:xfrm>
          <a:off x="5132997" y="1790334"/>
          <a:ext cx="3485586" cy="2438400"/>
        </p:xfrm>
        <a:graphic>
          <a:graphicData uri="http://schemas.openxmlformats.org/drawingml/2006/table">
            <a:tbl>
              <a:tblPr firstRow="1" bandRow="1">
                <a:tableStyleId>{00A15C55-8517-42AA-B614-E9B94910E393}</a:tableStyleId>
              </a:tblPr>
              <a:tblGrid>
                <a:gridCol w="787653">
                  <a:extLst>
                    <a:ext uri="{9D8B030D-6E8A-4147-A177-3AD203B41FA5}">
                      <a16:colId xmlns:a16="http://schemas.microsoft.com/office/drawing/2014/main" val="2982051317"/>
                    </a:ext>
                  </a:extLst>
                </a:gridCol>
                <a:gridCol w="851026">
                  <a:extLst>
                    <a:ext uri="{9D8B030D-6E8A-4147-A177-3AD203B41FA5}">
                      <a16:colId xmlns:a16="http://schemas.microsoft.com/office/drawing/2014/main" val="392363471"/>
                    </a:ext>
                  </a:extLst>
                </a:gridCol>
                <a:gridCol w="1846907">
                  <a:extLst>
                    <a:ext uri="{9D8B030D-6E8A-4147-A177-3AD203B41FA5}">
                      <a16:colId xmlns:a16="http://schemas.microsoft.com/office/drawing/2014/main" val="498563029"/>
                    </a:ext>
                  </a:extLst>
                </a:gridCol>
              </a:tblGrid>
              <a:tr h="214358">
                <a:tc>
                  <a:txBody>
                    <a:bodyPr/>
                    <a:lstStyle/>
                    <a:p>
                      <a:r>
                        <a:rPr kumimoji="1" lang="ja-JP" altLang="en-US" sz="1400"/>
                        <a:t>演算子</a:t>
                      </a:r>
                    </a:p>
                  </a:txBody>
                  <a:tcPr/>
                </a:tc>
                <a:tc>
                  <a:txBody>
                    <a:bodyPr/>
                    <a:lstStyle/>
                    <a:p>
                      <a:r>
                        <a:rPr kumimoji="1" lang="ja-JP" altLang="en-US" sz="1400"/>
                        <a:t>説明</a:t>
                      </a:r>
                    </a:p>
                  </a:txBody>
                  <a:tcPr/>
                </a:tc>
                <a:tc>
                  <a:txBody>
                    <a:bodyPr/>
                    <a:lstStyle/>
                    <a:p>
                      <a:r>
                        <a:rPr kumimoji="1" lang="ja-JP" altLang="en-US" sz="1400"/>
                        <a:t>例</a:t>
                      </a:r>
                    </a:p>
                  </a:txBody>
                  <a:tcPr/>
                </a:tc>
                <a:extLst>
                  <a:ext uri="{0D108BD9-81ED-4DB2-BD59-A6C34878D82A}">
                    <a16:rowId xmlns:a16="http://schemas.microsoft.com/office/drawing/2014/main" val="1358633228"/>
                  </a:ext>
                </a:extLst>
              </a:tr>
              <a:tr h="214358">
                <a:tc>
                  <a:txBody>
                    <a:bodyPr/>
                    <a:lstStyle/>
                    <a:p>
                      <a:pPr algn="ctr"/>
                      <a:r>
                        <a:rPr kumimoji="1" lang="en-US" altLang="ja-JP" sz="1400"/>
                        <a:t>+</a:t>
                      </a:r>
                      <a:endParaRPr kumimoji="1" lang="ja-JP" altLang="en-US" sz="1400"/>
                    </a:p>
                  </a:txBody>
                  <a:tcPr/>
                </a:tc>
                <a:tc>
                  <a:txBody>
                    <a:bodyPr/>
                    <a:lstStyle/>
                    <a:p>
                      <a:r>
                        <a:rPr kumimoji="1" lang="ja-JP" altLang="en-US" sz="1400"/>
                        <a:t>加算</a:t>
                      </a:r>
                      <a:endParaRPr kumimoji="1" lang="en-US" altLang="ja-JP" sz="1400"/>
                    </a:p>
                  </a:txBody>
                  <a:tcPr/>
                </a:tc>
                <a:tc>
                  <a:txBody>
                    <a:bodyPr/>
                    <a:lstStyle/>
                    <a:p>
                      <a:r>
                        <a:rPr kumimoji="1" lang="en-US" altLang="ja-JP" sz="1400"/>
                        <a:t>3+5 </a:t>
                      </a:r>
                      <a:r>
                        <a:rPr kumimoji="1" lang="ja-JP" altLang="en-US" sz="1400"/>
                        <a:t>→ </a:t>
                      </a:r>
                      <a:r>
                        <a:rPr kumimoji="1" lang="en-US" altLang="ja-JP" sz="1400"/>
                        <a:t>8</a:t>
                      </a:r>
                      <a:endParaRPr kumimoji="1" lang="ja-JP" altLang="en-US" sz="1400"/>
                    </a:p>
                  </a:txBody>
                  <a:tcPr/>
                </a:tc>
                <a:extLst>
                  <a:ext uri="{0D108BD9-81ED-4DB2-BD59-A6C34878D82A}">
                    <a16:rowId xmlns:a16="http://schemas.microsoft.com/office/drawing/2014/main" val="649131364"/>
                  </a:ext>
                </a:extLst>
              </a:tr>
              <a:tr h="214358">
                <a:tc>
                  <a:txBody>
                    <a:bodyPr/>
                    <a:lstStyle/>
                    <a:p>
                      <a:pPr algn="ctr"/>
                      <a:r>
                        <a:rPr kumimoji="1" lang="en-US" altLang="ja-JP" sz="1400"/>
                        <a:t>-</a:t>
                      </a:r>
                      <a:endParaRPr kumimoji="1" lang="ja-JP" altLang="en-US" sz="1400"/>
                    </a:p>
                  </a:txBody>
                  <a:tcPr/>
                </a:tc>
                <a:tc>
                  <a:txBody>
                    <a:bodyPr/>
                    <a:lstStyle/>
                    <a:p>
                      <a:r>
                        <a:rPr kumimoji="1" lang="ja-JP" altLang="en-US" sz="1400"/>
                        <a:t>減算</a:t>
                      </a:r>
                    </a:p>
                  </a:txBody>
                  <a:tcPr/>
                </a:tc>
                <a:tc>
                  <a:txBody>
                    <a:bodyPr/>
                    <a:lstStyle/>
                    <a:p>
                      <a:r>
                        <a:rPr lang="en-US" altLang="ja-JP" sz="1400"/>
                        <a:t>7 - 2 → 5</a:t>
                      </a:r>
                      <a:endParaRPr kumimoji="1" lang="ja-JP" altLang="en-US" sz="1400"/>
                    </a:p>
                  </a:txBody>
                  <a:tcPr/>
                </a:tc>
                <a:extLst>
                  <a:ext uri="{0D108BD9-81ED-4DB2-BD59-A6C34878D82A}">
                    <a16:rowId xmlns:a16="http://schemas.microsoft.com/office/drawing/2014/main" val="2726899912"/>
                  </a:ext>
                </a:extLst>
              </a:tr>
              <a:tr h="214358">
                <a:tc>
                  <a:txBody>
                    <a:bodyPr/>
                    <a:lstStyle/>
                    <a:p>
                      <a:pPr algn="ctr"/>
                      <a:r>
                        <a:rPr kumimoji="1" lang="en-US" altLang="ja-JP" sz="1400"/>
                        <a:t>*</a:t>
                      </a:r>
                      <a:endParaRPr kumimoji="1" lang="ja-JP" altLang="en-US" sz="1400"/>
                    </a:p>
                  </a:txBody>
                  <a:tcPr/>
                </a:tc>
                <a:tc>
                  <a:txBody>
                    <a:bodyPr/>
                    <a:lstStyle/>
                    <a:p>
                      <a:r>
                        <a:rPr kumimoji="1" lang="ja-JP" altLang="en-US" sz="1400"/>
                        <a:t>乗算</a:t>
                      </a:r>
                      <a:endParaRPr kumimoji="1" lang="en-US" altLang="ja-JP" sz="1400"/>
                    </a:p>
                  </a:txBody>
                  <a:tcPr/>
                </a:tc>
                <a:tc>
                  <a:txBody>
                    <a:bodyPr/>
                    <a:lstStyle/>
                    <a:p>
                      <a:r>
                        <a:rPr lang="en-US" altLang="ja-JP" sz="1400"/>
                        <a:t>4 * 3 → 12</a:t>
                      </a:r>
                      <a:endParaRPr kumimoji="1" lang="ja-JP" altLang="en-US" sz="1400"/>
                    </a:p>
                  </a:txBody>
                  <a:tcPr/>
                </a:tc>
                <a:extLst>
                  <a:ext uri="{0D108BD9-81ED-4DB2-BD59-A6C34878D82A}">
                    <a16:rowId xmlns:a16="http://schemas.microsoft.com/office/drawing/2014/main" val="482030181"/>
                  </a:ext>
                </a:extLst>
              </a:tr>
              <a:tr h="214358">
                <a:tc>
                  <a:txBody>
                    <a:bodyPr/>
                    <a:lstStyle/>
                    <a:p>
                      <a:pPr algn="ctr"/>
                      <a:r>
                        <a:rPr kumimoji="1" lang="en-US" altLang="ja-JP" sz="1400"/>
                        <a:t>/</a:t>
                      </a:r>
                      <a:endParaRPr kumimoji="1" lang="ja-JP" altLang="en-US" sz="1400"/>
                    </a:p>
                  </a:txBody>
                  <a:tcPr/>
                </a:tc>
                <a:tc>
                  <a:txBody>
                    <a:bodyPr/>
                    <a:lstStyle/>
                    <a:p>
                      <a:r>
                        <a:rPr kumimoji="1" lang="ja-JP" altLang="en-US" sz="1400"/>
                        <a:t>除算</a:t>
                      </a:r>
                    </a:p>
                  </a:txBody>
                  <a:tcPr/>
                </a:tc>
                <a:tc>
                  <a:txBody>
                    <a:bodyPr/>
                    <a:lstStyle/>
                    <a:p>
                      <a:r>
                        <a:rPr lang="en-US" altLang="ja-JP" sz="1400"/>
                        <a:t>10 / 2 → 5.0</a:t>
                      </a:r>
                      <a:endParaRPr kumimoji="1" lang="ja-JP" altLang="en-US" sz="1400"/>
                    </a:p>
                  </a:txBody>
                  <a:tcPr/>
                </a:tc>
                <a:extLst>
                  <a:ext uri="{0D108BD9-81ED-4DB2-BD59-A6C34878D82A}">
                    <a16:rowId xmlns:a16="http://schemas.microsoft.com/office/drawing/2014/main" val="2405519068"/>
                  </a:ext>
                </a:extLst>
              </a:tr>
              <a:tr h="214358">
                <a:tc>
                  <a:txBody>
                    <a:bodyPr/>
                    <a:lstStyle/>
                    <a:p>
                      <a:pPr algn="ctr"/>
                      <a:r>
                        <a:rPr kumimoji="1" lang="en-US" altLang="ja-JP" sz="1400"/>
                        <a:t>//</a:t>
                      </a:r>
                      <a:endParaRPr kumimoji="1" lang="ja-JP" altLang="en-US" sz="1400"/>
                    </a:p>
                  </a:txBody>
                  <a:tcPr/>
                </a:tc>
                <a:tc>
                  <a:txBody>
                    <a:bodyPr/>
                    <a:lstStyle/>
                    <a:p>
                      <a:r>
                        <a:rPr kumimoji="1" lang="ja-JP" altLang="en-US" sz="1400"/>
                        <a:t>商</a:t>
                      </a:r>
                    </a:p>
                  </a:txBody>
                  <a:tcPr/>
                </a:tc>
                <a:tc>
                  <a:txBody>
                    <a:bodyPr/>
                    <a:lstStyle/>
                    <a:p>
                      <a:r>
                        <a:rPr lang="en-US" altLang="ja-JP" sz="1400"/>
                        <a:t>7 // 2 → 3</a:t>
                      </a:r>
                      <a:endParaRPr kumimoji="1" lang="ja-JP" altLang="en-US" sz="1400"/>
                    </a:p>
                  </a:txBody>
                  <a:tcPr/>
                </a:tc>
                <a:extLst>
                  <a:ext uri="{0D108BD9-81ED-4DB2-BD59-A6C34878D82A}">
                    <a16:rowId xmlns:a16="http://schemas.microsoft.com/office/drawing/2014/main" val="1126119257"/>
                  </a:ext>
                </a:extLst>
              </a:tr>
              <a:tr h="214358">
                <a:tc>
                  <a:txBody>
                    <a:bodyPr/>
                    <a:lstStyle/>
                    <a:p>
                      <a:pPr algn="ctr"/>
                      <a:r>
                        <a:rPr kumimoji="1" lang="en-US" altLang="ja-JP" sz="1400"/>
                        <a:t>%</a:t>
                      </a:r>
                      <a:endParaRPr kumimoji="1" lang="ja-JP" altLang="en-US" sz="1400"/>
                    </a:p>
                  </a:txBody>
                  <a:tcPr/>
                </a:tc>
                <a:tc>
                  <a:txBody>
                    <a:bodyPr/>
                    <a:lstStyle/>
                    <a:p>
                      <a:r>
                        <a:rPr kumimoji="1" lang="ja-JP" altLang="en-US" sz="1400"/>
                        <a:t>余剰</a:t>
                      </a:r>
                    </a:p>
                  </a:txBody>
                  <a:tcPr/>
                </a:tc>
                <a:tc>
                  <a:txBody>
                    <a:bodyPr/>
                    <a:lstStyle/>
                    <a:p>
                      <a:r>
                        <a:rPr lang="en-US" altLang="ja-JP" sz="1400"/>
                        <a:t>7 % 3 → 1</a:t>
                      </a:r>
                      <a:endParaRPr kumimoji="1" lang="ja-JP" altLang="en-US" sz="1400"/>
                    </a:p>
                  </a:txBody>
                  <a:tcPr/>
                </a:tc>
                <a:extLst>
                  <a:ext uri="{0D108BD9-81ED-4DB2-BD59-A6C34878D82A}">
                    <a16:rowId xmlns:a16="http://schemas.microsoft.com/office/drawing/2014/main" val="1813235364"/>
                  </a:ext>
                </a:extLst>
              </a:tr>
              <a:tr h="214358">
                <a:tc>
                  <a:txBody>
                    <a:bodyPr/>
                    <a:lstStyle/>
                    <a:p>
                      <a:pPr algn="ctr"/>
                      <a:r>
                        <a:rPr kumimoji="1" lang="en-US" altLang="ja-JP" sz="1400"/>
                        <a:t>**</a:t>
                      </a:r>
                      <a:endParaRPr kumimoji="1" lang="ja-JP" altLang="en-US" sz="1400"/>
                    </a:p>
                  </a:txBody>
                  <a:tcPr/>
                </a:tc>
                <a:tc>
                  <a:txBody>
                    <a:bodyPr/>
                    <a:lstStyle/>
                    <a:p>
                      <a:r>
                        <a:rPr kumimoji="1" lang="ja-JP" altLang="en-US" sz="1400"/>
                        <a:t>乗算</a:t>
                      </a:r>
                    </a:p>
                  </a:txBody>
                  <a:tcPr/>
                </a:tc>
                <a:tc>
                  <a:txBody>
                    <a:bodyPr/>
                    <a:lstStyle/>
                    <a:p>
                      <a:r>
                        <a:rPr lang="en-US" altLang="ja-JP" sz="1400"/>
                        <a:t>2 ** 3 → 8</a:t>
                      </a:r>
                      <a:endParaRPr kumimoji="1" lang="ja-JP" altLang="en-US" sz="1400"/>
                    </a:p>
                  </a:txBody>
                  <a:tcPr/>
                </a:tc>
                <a:extLst>
                  <a:ext uri="{0D108BD9-81ED-4DB2-BD59-A6C34878D82A}">
                    <a16:rowId xmlns:a16="http://schemas.microsoft.com/office/drawing/2014/main" val="2618385559"/>
                  </a:ext>
                </a:extLst>
              </a:tr>
            </a:tbl>
          </a:graphicData>
        </a:graphic>
      </p:graphicFrame>
      <p:sp>
        <p:nvSpPr>
          <p:cNvPr id="9" name="テキスト ボックス 8">
            <a:extLst>
              <a:ext uri="{FF2B5EF4-FFF2-40B4-BE49-F238E27FC236}">
                <a16:creationId xmlns:a16="http://schemas.microsoft.com/office/drawing/2014/main" id="{23209205-EEC2-FA9F-01A9-A062A5323A40}"/>
              </a:ext>
            </a:extLst>
          </p:cNvPr>
          <p:cNvSpPr txBox="1"/>
          <p:nvPr/>
        </p:nvSpPr>
        <p:spPr>
          <a:xfrm>
            <a:off x="5579476" y="4217639"/>
            <a:ext cx="7811070" cy="338554"/>
          </a:xfrm>
          <a:prstGeom prst="rect">
            <a:avLst/>
          </a:prstGeom>
          <a:noFill/>
        </p:spPr>
        <p:txBody>
          <a:bodyPr wrap="square" rtlCol="0">
            <a:spAutoFit/>
          </a:bodyPr>
          <a:lstStyle/>
          <a:p>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算術演算子</a:t>
            </a:r>
            <a:r>
              <a:rPr lang="ja-JP" altLang="en-US" sz="1600" b="0">
                <a:latin typeface="Meiryo UI" panose="020B0604030504040204" pitchFamily="50" charset="-128"/>
                <a:ea typeface="Meiryo UI" panose="020B0604030504040204" pitchFamily="50" charset="-128"/>
                <a:cs typeface="Meiryo UI" panose="020B0604030504040204" pitchFamily="50" charset="-128"/>
              </a:rPr>
              <a:t>：四則演算を行う</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2A44E16A-4DD4-CF4F-373E-803D7C480561}"/>
              </a:ext>
            </a:extLst>
          </p:cNvPr>
          <p:cNvSpPr txBox="1"/>
          <p:nvPr/>
        </p:nvSpPr>
        <p:spPr>
          <a:xfrm>
            <a:off x="915511" y="3594774"/>
            <a:ext cx="7811070"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代入演算子：変数に値を代入する</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3" name="表 2">
            <a:extLst>
              <a:ext uri="{FF2B5EF4-FFF2-40B4-BE49-F238E27FC236}">
                <a16:creationId xmlns:a16="http://schemas.microsoft.com/office/drawing/2014/main" id="{50B61427-68EE-5C67-D015-16D2AFB69ADB}"/>
              </a:ext>
            </a:extLst>
          </p:cNvPr>
          <p:cNvGraphicFramePr>
            <a:graphicFrameLocks noGrp="1"/>
          </p:cNvGraphicFramePr>
          <p:nvPr>
            <p:extLst>
              <p:ext uri="{D42A27DB-BD31-4B8C-83A1-F6EECF244321}">
                <p14:modId xmlns:p14="http://schemas.microsoft.com/office/powerpoint/2010/main" val="633440663"/>
              </p:ext>
            </p:extLst>
          </p:nvPr>
        </p:nvGraphicFramePr>
        <p:xfrm>
          <a:off x="334979" y="1777069"/>
          <a:ext cx="4237021" cy="1828800"/>
        </p:xfrm>
        <a:graphic>
          <a:graphicData uri="http://schemas.openxmlformats.org/drawingml/2006/table">
            <a:tbl>
              <a:tblPr firstRow="1" bandRow="1">
                <a:tableStyleId>{00A15C55-8517-42AA-B614-E9B94910E393}</a:tableStyleId>
              </a:tblPr>
              <a:tblGrid>
                <a:gridCol w="724277">
                  <a:extLst>
                    <a:ext uri="{9D8B030D-6E8A-4147-A177-3AD203B41FA5}">
                      <a16:colId xmlns:a16="http://schemas.microsoft.com/office/drawing/2014/main" val="2982051317"/>
                    </a:ext>
                  </a:extLst>
                </a:gridCol>
                <a:gridCol w="1267674">
                  <a:extLst>
                    <a:ext uri="{9D8B030D-6E8A-4147-A177-3AD203B41FA5}">
                      <a16:colId xmlns:a16="http://schemas.microsoft.com/office/drawing/2014/main" val="392363471"/>
                    </a:ext>
                  </a:extLst>
                </a:gridCol>
                <a:gridCol w="2245070">
                  <a:extLst>
                    <a:ext uri="{9D8B030D-6E8A-4147-A177-3AD203B41FA5}">
                      <a16:colId xmlns:a16="http://schemas.microsoft.com/office/drawing/2014/main" val="498563029"/>
                    </a:ext>
                  </a:extLst>
                </a:gridCol>
              </a:tblGrid>
              <a:tr h="214358">
                <a:tc>
                  <a:txBody>
                    <a:bodyPr/>
                    <a:lstStyle/>
                    <a:p>
                      <a:r>
                        <a:rPr kumimoji="1" lang="ja-JP" altLang="en-US" sz="1400"/>
                        <a:t>演算子</a:t>
                      </a:r>
                    </a:p>
                  </a:txBody>
                  <a:tcPr/>
                </a:tc>
                <a:tc>
                  <a:txBody>
                    <a:bodyPr/>
                    <a:lstStyle/>
                    <a:p>
                      <a:r>
                        <a:rPr kumimoji="1" lang="ja-JP" altLang="en-US" sz="1400"/>
                        <a:t>説明</a:t>
                      </a:r>
                    </a:p>
                  </a:txBody>
                  <a:tcPr/>
                </a:tc>
                <a:tc>
                  <a:txBody>
                    <a:bodyPr/>
                    <a:lstStyle/>
                    <a:p>
                      <a:r>
                        <a:rPr kumimoji="1" lang="ja-JP" altLang="en-US" sz="1400"/>
                        <a:t>例</a:t>
                      </a:r>
                    </a:p>
                  </a:txBody>
                  <a:tcPr/>
                </a:tc>
                <a:extLst>
                  <a:ext uri="{0D108BD9-81ED-4DB2-BD59-A6C34878D82A}">
                    <a16:rowId xmlns:a16="http://schemas.microsoft.com/office/drawing/2014/main" val="1358633228"/>
                  </a:ext>
                </a:extLst>
              </a:tr>
              <a:tr h="214358">
                <a:tc>
                  <a:txBody>
                    <a:bodyPr/>
                    <a:lstStyle/>
                    <a:p>
                      <a:pPr algn="ctr"/>
                      <a:r>
                        <a:rPr kumimoji="1" lang="en-US" altLang="ja-JP" sz="1400"/>
                        <a:t>=</a:t>
                      </a:r>
                      <a:endParaRPr kumimoji="1" lang="ja-JP" altLang="en-US" sz="1400"/>
                    </a:p>
                  </a:txBody>
                  <a:tcPr/>
                </a:tc>
                <a:tc>
                  <a:txBody>
                    <a:bodyPr/>
                    <a:lstStyle/>
                    <a:p>
                      <a:r>
                        <a:rPr lang="ja-JP" altLang="en-US" sz="1400"/>
                        <a:t>代入</a:t>
                      </a:r>
                      <a:endParaRPr kumimoji="1" lang="en-US" altLang="ja-JP" sz="1400"/>
                    </a:p>
                  </a:txBody>
                  <a:tcPr/>
                </a:tc>
                <a:tc>
                  <a:txBody>
                    <a:bodyPr/>
                    <a:lstStyle/>
                    <a:p>
                      <a:r>
                        <a:rPr lang="en-US" altLang="ja-JP" sz="1400"/>
                        <a:t>x = 10</a:t>
                      </a:r>
                      <a:endParaRPr kumimoji="1" lang="ja-JP" altLang="en-US" sz="1400"/>
                    </a:p>
                  </a:txBody>
                  <a:tcPr/>
                </a:tc>
                <a:extLst>
                  <a:ext uri="{0D108BD9-81ED-4DB2-BD59-A6C34878D82A}">
                    <a16:rowId xmlns:a16="http://schemas.microsoft.com/office/drawing/2014/main" val="649131364"/>
                  </a:ext>
                </a:extLst>
              </a:tr>
              <a:tr h="214358">
                <a:tc>
                  <a:txBody>
                    <a:bodyPr/>
                    <a:lstStyle/>
                    <a:p>
                      <a:pPr algn="ctr"/>
                      <a:r>
                        <a:rPr kumimoji="1" lang="en-US" altLang="ja-JP" sz="1400"/>
                        <a:t>+=</a:t>
                      </a:r>
                      <a:endParaRPr kumimoji="1" lang="ja-JP" altLang="en-US" sz="1400"/>
                    </a:p>
                  </a:txBody>
                  <a:tcPr/>
                </a:tc>
                <a:tc>
                  <a:txBody>
                    <a:bodyPr/>
                    <a:lstStyle/>
                    <a:p>
                      <a:r>
                        <a:rPr lang="ja-JP" altLang="en-US" sz="1400"/>
                        <a:t>加算して代入</a:t>
                      </a:r>
                      <a:endParaRPr kumimoji="1" lang="ja-JP" altLang="en-US" sz="1400"/>
                    </a:p>
                  </a:txBody>
                  <a:tcPr/>
                </a:tc>
                <a:tc>
                  <a:txBody>
                    <a:bodyPr/>
                    <a:lstStyle/>
                    <a:p>
                      <a:r>
                        <a:rPr lang="en-US" altLang="ja-JP" sz="1400"/>
                        <a:t>x += 5 → x = x + 5</a:t>
                      </a:r>
                      <a:endParaRPr kumimoji="1" lang="ja-JP" altLang="en-US" sz="1400"/>
                    </a:p>
                  </a:txBody>
                  <a:tcPr/>
                </a:tc>
                <a:extLst>
                  <a:ext uri="{0D108BD9-81ED-4DB2-BD59-A6C34878D82A}">
                    <a16:rowId xmlns:a16="http://schemas.microsoft.com/office/drawing/2014/main" val="2726899912"/>
                  </a:ext>
                </a:extLst>
              </a:tr>
              <a:tr h="214358">
                <a:tc>
                  <a:txBody>
                    <a:bodyPr/>
                    <a:lstStyle/>
                    <a:p>
                      <a:pPr algn="ctr"/>
                      <a:r>
                        <a:rPr kumimoji="1" lang="en-US" altLang="ja-JP" sz="1400"/>
                        <a:t>-=</a:t>
                      </a:r>
                      <a:endParaRPr kumimoji="1" lang="ja-JP" altLang="en-US" sz="1400"/>
                    </a:p>
                  </a:txBody>
                  <a:tcPr/>
                </a:tc>
                <a:tc>
                  <a:txBody>
                    <a:bodyPr/>
                    <a:lstStyle/>
                    <a:p>
                      <a:r>
                        <a:rPr lang="ja-JP" altLang="en-US" sz="1400"/>
                        <a:t>減算して代入</a:t>
                      </a:r>
                      <a:endParaRPr kumimoji="1" lang="en-US" altLang="ja-JP" sz="1400"/>
                    </a:p>
                  </a:txBody>
                  <a:tcPr/>
                </a:tc>
                <a:tc>
                  <a:txBody>
                    <a:bodyPr/>
                    <a:lstStyle/>
                    <a:p>
                      <a:r>
                        <a:rPr lang="en-US" altLang="ja-JP" sz="1400"/>
                        <a:t>x -= 3 → x = x - 3</a:t>
                      </a:r>
                      <a:endParaRPr kumimoji="1" lang="ja-JP" altLang="en-US" sz="1400"/>
                    </a:p>
                  </a:txBody>
                  <a:tcPr/>
                </a:tc>
                <a:extLst>
                  <a:ext uri="{0D108BD9-81ED-4DB2-BD59-A6C34878D82A}">
                    <a16:rowId xmlns:a16="http://schemas.microsoft.com/office/drawing/2014/main" val="482030181"/>
                  </a:ext>
                </a:extLst>
              </a:tr>
              <a:tr h="214358">
                <a:tc>
                  <a:txBody>
                    <a:bodyPr/>
                    <a:lstStyle/>
                    <a:p>
                      <a:pPr algn="ctr"/>
                      <a:r>
                        <a:rPr kumimoji="1" lang="en-US" altLang="ja-JP" sz="1400"/>
                        <a:t>*=</a:t>
                      </a:r>
                      <a:endParaRPr kumimoji="1" lang="ja-JP" altLang="en-US" sz="1400"/>
                    </a:p>
                  </a:txBody>
                  <a:tcPr/>
                </a:tc>
                <a:tc>
                  <a:txBody>
                    <a:bodyPr/>
                    <a:lstStyle/>
                    <a:p>
                      <a:r>
                        <a:rPr lang="ja-JP" altLang="en-US" sz="1400"/>
                        <a:t>乗算して代入</a:t>
                      </a:r>
                      <a:endParaRPr kumimoji="1" lang="ja-JP" altLang="en-US" sz="1400"/>
                    </a:p>
                  </a:txBody>
                  <a:tcPr/>
                </a:tc>
                <a:tc>
                  <a:txBody>
                    <a:bodyPr/>
                    <a:lstStyle/>
                    <a:p>
                      <a:r>
                        <a:rPr lang="en-US" altLang="ja-JP" sz="1400"/>
                        <a:t>x *= 2 → x = x * 2</a:t>
                      </a:r>
                      <a:endParaRPr kumimoji="1" lang="ja-JP" altLang="en-US" sz="1400"/>
                    </a:p>
                  </a:txBody>
                  <a:tcPr/>
                </a:tc>
                <a:extLst>
                  <a:ext uri="{0D108BD9-81ED-4DB2-BD59-A6C34878D82A}">
                    <a16:rowId xmlns:a16="http://schemas.microsoft.com/office/drawing/2014/main" val="2405519068"/>
                  </a:ext>
                </a:extLst>
              </a:tr>
              <a:tr h="214358">
                <a:tc>
                  <a:txBody>
                    <a:bodyPr/>
                    <a:lstStyle/>
                    <a:p>
                      <a:pPr algn="ctr"/>
                      <a:r>
                        <a:rPr kumimoji="1" lang="en-US" altLang="ja-JP" sz="1400"/>
                        <a:t>/=</a:t>
                      </a:r>
                      <a:endParaRPr kumimoji="1" lang="ja-JP" altLang="en-US" sz="1400"/>
                    </a:p>
                  </a:txBody>
                  <a:tcPr/>
                </a:tc>
                <a:tc>
                  <a:txBody>
                    <a:bodyPr/>
                    <a:lstStyle/>
                    <a:p>
                      <a:r>
                        <a:rPr lang="ja-JP" altLang="en-US" sz="1400"/>
                        <a:t>除算して代入</a:t>
                      </a:r>
                      <a:endParaRPr kumimoji="1" lang="ja-JP" altLang="en-US" sz="1400"/>
                    </a:p>
                  </a:txBody>
                  <a:tcPr/>
                </a:tc>
                <a:tc>
                  <a:txBody>
                    <a:bodyPr/>
                    <a:lstStyle/>
                    <a:p>
                      <a:r>
                        <a:rPr lang="en-US" altLang="ja-JP" sz="1400"/>
                        <a:t>x /= 4 → x = x / 4</a:t>
                      </a:r>
                      <a:endParaRPr kumimoji="1" lang="ja-JP" altLang="en-US" sz="1400"/>
                    </a:p>
                  </a:txBody>
                  <a:tcPr/>
                </a:tc>
                <a:extLst>
                  <a:ext uri="{0D108BD9-81ED-4DB2-BD59-A6C34878D82A}">
                    <a16:rowId xmlns:a16="http://schemas.microsoft.com/office/drawing/2014/main" val="1126119257"/>
                  </a:ext>
                </a:extLst>
              </a:tr>
            </a:tbl>
          </a:graphicData>
        </a:graphic>
      </p:graphicFrame>
      <p:graphicFrame>
        <p:nvGraphicFramePr>
          <p:cNvPr id="4" name="表 3">
            <a:extLst>
              <a:ext uri="{FF2B5EF4-FFF2-40B4-BE49-F238E27FC236}">
                <a16:creationId xmlns:a16="http://schemas.microsoft.com/office/drawing/2014/main" id="{C30C69A4-C040-3130-0588-A3A6B69DC65F}"/>
              </a:ext>
            </a:extLst>
          </p:cNvPr>
          <p:cNvGraphicFramePr>
            <a:graphicFrameLocks noGrp="1"/>
          </p:cNvGraphicFramePr>
          <p:nvPr>
            <p:extLst>
              <p:ext uri="{D42A27DB-BD31-4B8C-83A1-F6EECF244321}">
                <p14:modId xmlns:p14="http://schemas.microsoft.com/office/powerpoint/2010/main" val="1392240503"/>
              </p:ext>
            </p:extLst>
          </p:nvPr>
        </p:nvGraphicFramePr>
        <p:xfrm>
          <a:off x="1238936" y="4224772"/>
          <a:ext cx="1711107" cy="2133600"/>
        </p:xfrm>
        <a:graphic>
          <a:graphicData uri="http://schemas.openxmlformats.org/drawingml/2006/table">
            <a:tbl>
              <a:tblPr firstRow="1" bandRow="1">
                <a:tableStyleId>{00A15C55-8517-42AA-B614-E9B94910E393}</a:tableStyleId>
              </a:tblPr>
              <a:tblGrid>
                <a:gridCol w="760493">
                  <a:extLst>
                    <a:ext uri="{9D8B030D-6E8A-4147-A177-3AD203B41FA5}">
                      <a16:colId xmlns:a16="http://schemas.microsoft.com/office/drawing/2014/main" val="2982051317"/>
                    </a:ext>
                  </a:extLst>
                </a:gridCol>
                <a:gridCol w="950614">
                  <a:extLst>
                    <a:ext uri="{9D8B030D-6E8A-4147-A177-3AD203B41FA5}">
                      <a16:colId xmlns:a16="http://schemas.microsoft.com/office/drawing/2014/main" val="392363471"/>
                    </a:ext>
                  </a:extLst>
                </a:gridCol>
              </a:tblGrid>
              <a:tr h="214358">
                <a:tc>
                  <a:txBody>
                    <a:bodyPr/>
                    <a:lstStyle/>
                    <a:p>
                      <a:r>
                        <a:rPr kumimoji="1" lang="ja-JP" altLang="en-US" sz="1400"/>
                        <a:t>演算子</a:t>
                      </a:r>
                    </a:p>
                  </a:txBody>
                  <a:tcPr/>
                </a:tc>
                <a:tc>
                  <a:txBody>
                    <a:bodyPr/>
                    <a:lstStyle/>
                    <a:p>
                      <a:r>
                        <a:rPr kumimoji="1" lang="ja-JP" altLang="en-US" sz="1400"/>
                        <a:t>説明</a:t>
                      </a:r>
                    </a:p>
                  </a:txBody>
                  <a:tcPr/>
                </a:tc>
                <a:extLst>
                  <a:ext uri="{0D108BD9-81ED-4DB2-BD59-A6C34878D82A}">
                    <a16:rowId xmlns:a16="http://schemas.microsoft.com/office/drawing/2014/main" val="1358633228"/>
                  </a:ext>
                </a:extLst>
              </a:tr>
              <a:tr h="214358">
                <a:tc>
                  <a:txBody>
                    <a:bodyPr/>
                    <a:lstStyle/>
                    <a:p>
                      <a:pPr algn="ctr"/>
                      <a:r>
                        <a:rPr lang="en-US" altLang="ja-JP" sz="1400"/>
                        <a:t>==</a:t>
                      </a:r>
                      <a:endParaRPr kumimoji="1" lang="ja-JP" altLang="en-US" sz="1400"/>
                    </a:p>
                  </a:txBody>
                  <a:tcPr/>
                </a:tc>
                <a:tc>
                  <a:txBody>
                    <a:bodyPr/>
                    <a:lstStyle/>
                    <a:p>
                      <a:r>
                        <a:rPr kumimoji="1" lang="ja-JP" altLang="en-US" sz="1400"/>
                        <a:t>等しい</a:t>
                      </a:r>
                      <a:endParaRPr kumimoji="1" lang="en-US" altLang="ja-JP" sz="1400"/>
                    </a:p>
                  </a:txBody>
                  <a:tcPr/>
                </a:tc>
                <a:extLst>
                  <a:ext uri="{0D108BD9-81ED-4DB2-BD59-A6C34878D82A}">
                    <a16:rowId xmlns:a16="http://schemas.microsoft.com/office/drawing/2014/main" val="649131364"/>
                  </a:ext>
                </a:extLst>
              </a:tr>
              <a:tr h="214358">
                <a:tc>
                  <a:txBody>
                    <a:bodyPr/>
                    <a:lstStyle/>
                    <a:p>
                      <a:pPr algn="ctr"/>
                      <a:r>
                        <a:rPr lang="en-US" altLang="ja-JP" sz="1400"/>
                        <a:t>!=</a:t>
                      </a:r>
                      <a:endParaRPr kumimoji="1" lang="ja-JP" altLang="en-US" sz="1400"/>
                    </a:p>
                  </a:txBody>
                  <a:tcPr/>
                </a:tc>
                <a:tc>
                  <a:txBody>
                    <a:bodyPr/>
                    <a:lstStyle/>
                    <a:p>
                      <a:r>
                        <a:rPr kumimoji="1" lang="ja-JP" altLang="en-US" sz="1400"/>
                        <a:t>等しくない</a:t>
                      </a:r>
                    </a:p>
                  </a:txBody>
                  <a:tcPr/>
                </a:tc>
                <a:extLst>
                  <a:ext uri="{0D108BD9-81ED-4DB2-BD59-A6C34878D82A}">
                    <a16:rowId xmlns:a16="http://schemas.microsoft.com/office/drawing/2014/main" val="2726899912"/>
                  </a:ext>
                </a:extLst>
              </a:tr>
              <a:tr h="214358">
                <a:tc>
                  <a:txBody>
                    <a:bodyPr/>
                    <a:lstStyle/>
                    <a:p>
                      <a:pPr algn="ctr"/>
                      <a:r>
                        <a:rPr lang="en-US" altLang="ja-JP" sz="1400"/>
                        <a:t>&gt;</a:t>
                      </a:r>
                      <a:endParaRPr kumimoji="1" lang="ja-JP" altLang="en-US" sz="1400"/>
                    </a:p>
                  </a:txBody>
                  <a:tcPr/>
                </a:tc>
                <a:tc>
                  <a:txBody>
                    <a:bodyPr/>
                    <a:lstStyle/>
                    <a:p>
                      <a:r>
                        <a:rPr kumimoji="1" lang="ja-JP" altLang="en-US" sz="1400"/>
                        <a:t>より大きい</a:t>
                      </a:r>
                      <a:endParaRPr kumimoji="1" lang="en-US" altLang="ja-JP" sz="1400"/>
                    </a:p>
                  </a:txBody>
                  <a:tcPr/>
                </a:tc>
                <a:extLst>
                  <a:ext uri="{0D108BD9-81ED-4DB2-BD59-A6C34878D82A}">
                    <a16:rowId xmlns:a16="http://schemas.microsoft.com/office/drawing/2014/main" val="482030181"/>
                  </a:ext>
                </a:extLst>
              </a:tr>
              <a:tr h="214358">
                <a:tc>
                  <a:txBody>
                    <a:bodyPr/>
                    <a:lstStyle/>
                    <a:p>
                      <a:pPr algn="ctr"/>
                      <a:r>
                        <a:rPr lang="en-US" altLang="ja-JP" sz="1400"/>
                        <a:t>&lt;</a:t>
                      </a:r>
                      <a:endParaRPr kumimoji="1" lang="ja-JP" altLang="en-US" sz="1400"/>
                    </a:p>
                  </a:txBody>
                  <a:tcPr/>
                </a:tc>
                <a:tc>
                  <a:txBody>
                    <a:bodyPr/>
                    <a:lstStyle/>
                    <a:p>
                      <a:r>
                        <a:rPr kumimoji="1" lang="ja-JP" altLang="en-US" sz="1400"/>
                        <a:t>より小さい</a:t>
                      </a:r>
                    </a:p>
                  </a:txBody>
                  <a:tcPr/>
                </a:tc>
                <a:extLst>
                  <a:ext uri="{0D108BD9-81ED-4DB2-BD59-A6C34878D82A}">
                    <a16:rowId xmlns:a16="http://schemas.microsoft.com/office/drawing/2014/main" val="2405519068"/>
                  </a:ext>
                </a:extLst>
              </a:tr>
              <a:tr h="214358">
                <a:tc>
                  <a:txBody>
                    <a:bodyPr/>
                    <a:lstStyle/>
                    <a:p>
                      <a:pPr algn="ctr"/>
                      <a:r>
                        <a:rPr lang="en-US" altLang="ja-JP" sz="1400"/>
                        <a:t>&gt;=</a:t>
                      </a:r>
                      <a:endParaRPr kumimoji="1" lang="ja-JP" altLang="en-US" sz="1400"/>
                    </a:p>
                  </a:txBody>
                  <a:tcPr/>
                </a:tc>
                <a:tc>
                  <a:txBody>
                    <a:bodyPr/>
                    <a:lstStyle/>
                    <a:p>
                      <a:r>
                        <a:rPr kumimoji="1" lang="ja-JP" altLang="en-US" sz="1400"/>
                        <a:t>以上</a:t>
                      </a:r>
                    </a:p>
                  </a:txBody>
                  <a:tcPr/>
                </a:tc>
                <a:extLst>
                  <a:ext uri="{0D108BD9-81ED-4DB2-BD59-A6C34878D82A}">
                    <a16:rowId xmlns:a16="http://schemas.microsoft.com/office/drawing/2014/main" val="1126119257"/>
                  </a:ext>
                </a:extLst>
              </a:tr>
              <a:tr h="214358">
                <a:tc>
                  <a:txBody>
                    <a:bodyPr/>
                    <a:lstStyle/>
                    <a:p>
                      <a:pPr algn="ctr"/>
                      <a:r>
                        <a:rPr lang="en-US" altLang="ja-JP" sz="1400"/>
                        <a:t>&lt;=</a:t>
                      </a:r>
                      <a:endParaRPr kumimoji="1" lang="ja-JP" altLang="en-US" sz="1400"/>
                    </a:p>
                  </a:txBody>
                  <a:tcPr/>
                </a:tc>
                <a:tc>
                  <a:txBody>
                    <a:bodyPr/>
                    <a:lstStyle/>
                    <a:p>
                      <a:r>
                        <a:rPr kumimoji="1" lang="ja-JP" altLang="en-US" sz="1400"/>
                        <a:t>以下</a:t>
                      </a:r>
                    </a:p>
                  </a:txBody>
                  <a:tcPr/>
                </a:tc>
                <a:extLst>
                  <a:ext uri="{0D108BD9-81ED-4DB2-BD59-A6C34878D82A}">
                    <a16:rowId xmlns:a16="http://schemas.microsoft.com/office/drawing/2014/main" val="1813235364"/>
                  </a:ext>
                </a:extLst>
              </a:tr>
            </a:tbl>
          </a:graphicData>
        </a:graphic>
      </p:graphicFrame>
      <p:sp>
        <p:nvSpPr>
          <p:cNvPr id="5" name="テキスト ボックス 4">
            <a:extLst>
              <a:ext uri="{FF2B5EF4-FFF2-40B4-BE49-F238E27FC236}">
                <a16:creationId xmlns:a16="http://schemas.microsoft.com/office/drawing/2014/main" id="{DCDD29D7-F1DF-2FE1-BD56-DEA1F46B65E5}"/>
              </a:ext>
            </a:extLst>
          </p:cNvPr>
          <p:cNvSpPr txBox="1"/>
          <p:nvPr/>
        </p:nvSpPr>
        <p:spPr>
          <a:xfrm>
            <a:off x="2755640" y="6069597"/>
            <a:ext cx="1509119"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条件分岐で使用　</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22FDA69F-D1AC-0ACE-8C6B-31C2A0B9477B}"/>
              </a:ext>
            </a:extLst>
          </p:cNvPr>
          <p:cNvSpPr txBox="1"/>
          <p:nvPr/>
        </p:nvSpPr>
        <p:spPr>
          <a:xfrm>
            <a:off x="0" y="6346001"/>
            <a:ext cx="5444888" cy="338554"/>
          </a:xfrm>
          <a:prstGeom prst="rect">
            <a:avLst/>
          </a:prstGeom>
          <a:noFill/>
        </p:spPr>
        <p:txBody>
          <a:bodyPr wrap="square" rtlCol="0">
            <a:spAutoFit/>
          </a:bodyPr>
          <a:lstStyle/>
          <a:p>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比較演算子：値の比較を行い、</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True </a:t>
            </a:r>
            <a:r>
              <a:rPr lang="en-US" altLang="ja-JP" sz="1600" b="0">
                <a:latin typeface="Meiryo UI" panose="020B0604030504040204" pitchFamily="50" charset="-128"/>
                <a:ea typeface="Meiryo UI" panose="020B0604030504040204" pitchFamily="50" charset="-128"/>
                <a:cs typeface="Meiryo UI" panose="020B0604030504040204" pitchFamily="50" charset="-128"/>
              </a:rPr>
              <a:t>or</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False</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を返す</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3A5EB70-0538-B183-B1AB-25B7EBBC4E3F}"/>
              </a:ext>
            </a:extLst>
          </p:cNvPr>
          <p:cNvSpPr txBox="1"/>
          <p:nvPr/>
        </p:nvSpPr>
        <p:spPr>
          <a:xfrm>
            <a:off x="6005076" y="6049461"/>
            <a:ext cx="2613507" cy="523220"/>
          </a:xfrm>
          <a:prstGeom prst="rect">
            <a:avLst/>
          </a:prstGeom>
          <a:noFill/>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注）その他</a:t>
            </a:r>
            <a:r>
              <a:rPr lang="ja-JP" altLang="en-US"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論理演算子や</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ja-JP" altLang="en-US"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ビット演算子などがあるが割愛</a:t>
            </a:r>
          </a:p>
        </p:txBody>
      </p:sp>
    </p:spTree>
    <p:extLst>
      <p:ext uri="{BB962C8B-B14F-4D97-AF65-F5344CB8AC3E}">
        <p14:creationId xmlns:p14="http://schemas.microsoft.com/office/powerpoint/2010/main" val="1509974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125F8-5648-38C7-7134-29602FD95EB3}"/>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980C7E44-98A7-2E42-4390-EDF3E3408094}"/>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基礎文法（演算子）</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4CCFB8D2-24C4-A883-C455-0D373B939ED1}"/>
              </a:ext>
            </a:extLst>
          </p:cNvPr>
          <p:cNvSpPr txBox="1"/>
          <p:nvPr/>
        </p:nvSpPr>
        <p:spPr>
          <a:xfrm>
            <a:off x="722087" y="1019815"/>
            <a:ext cx="3708904" cy="338554"/>
          </a:xfrm>
          <a:prstGeom prst="rect">
            <a:avLst/>
          </a:prstGeom>
          <a:noFill/>
        </p:spPr>
        <p:txBody>
          <a:bodyPr wrap="square" rtlCol="0">
            <a:spAutoFit/>
          </a:bodyPr>
          <a:lstStyle/>
          <a:p>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BMI</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の出力</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0AA642C1-7F20-840C-6F79-FC086698C39D}"/>
              </a:ext>
            </a:extLst>
          </p:cNvPr>
          <p:cNvSpPr txBox="1"/>
          <p:nvPr/>
        </p:nvSpPr>
        <p:spPr>
          <a:xfrm>
            <a:off x="788762" y="1332191"/>
            <a:ext cx="5078638" cy="1569660"/>
          </a:xfrm>
          <a:prstGeom prst="rect">
            <a:avLst/>
          </a:prstGeom>
          <a:solidFill>
            <a:schemeClr val="accent4">
              <a:lumMod val="20000"/>
              <a:lumOff val="80000"/>
            </a:schemeClr>
          </a:solidFill>
        </p:spPr>
        <p:txBody>
          <a:bodyPr wrap="square" rtlCol="0">
            <a:spAutoFit/>
          </a:bodyPr>
          <a:lstStyle/>
          <a:p>
            <a:r>
              <a:rPr lang="en-US" altLang="ja-JP" sz="1600" b="0">
                <a:latin typeface="Meiryo UI" panose="020B0604030504040204" pitchFamily="50" charset="-128"/>
                <a:ea typeface="Meiryo UI" panose="020B0604030504040204" pitchFamily="50" charset="-128"/>
                <a:cs typeface="Meiryo UI" panose="020B0604030504040204" pitchFamily="50" charset="-128"/>
              </a:rPr>
              <a:t>height </a:t>
            </a:r>
            <a:r>
              <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175.0</a:t>
            </a:r>
            <a:r>
              <a:rPr lang="ja-JP" altLang="en-US"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b="0">
                <a:latin typeface="Meiryo UI" panose="020B0604030504040204" pitchFamily="50" charset="-128"/>
                <a:ea typeface="Meiryo UI" panose="020B0604030504040204" pitchFamily="50" charset="-128"/>
                <a:cs typeface="Meiryo UI" panose="020B0604030504040204" pitchFamily="50" charset="-128"/>
              </a:rPr>
              <a:t>#</a:t>
            </a:r>
            <a:r>
              <a:rPr lang="ja-JP" altLang="en-US" sz="1600" b="0">
                <a:latin typeface="Meiryo UI" panose="020B0604030504040204" pitchFamily="50" charset="-128"/>
                <a:ea typeface="Meiryo UI" panose="020B0604030504040204" pitchFamily="50" charset="-128"/>
                <a:cs typeface="Meiryo UI" panose="020B0604030504040204" pitchFamily="50" charset="-128"/>
              </a:rPr>
              <a:t>変数への代入</a:t>
            </a:r>
            <a:r>
              <a:rPr lang="en-US" altLang="ja-JP" sz="1600" b="0">
                <a:latin typeface="Meiryo UI" panose="020B0604030504040204" pitchFamily="50" charset="-128"/>
                <a:ea typeface="Meiryo UI" panose="020B0604030504040204" pitchFamily="50" charset="-128"/>
                <a:cs typeface="Meiryo UI" panose="020B0604030504040204" pitchFamily="50" charset="-128"/>
              </a:rPr>
              <a:t>(float)</a:t>
            </a:r>
          </a:p>
          <a:p>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weight </a:t>
            </a:r>
            <a:r>
              <a:rPr kumimoji="1"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65.0  </a:t>
            </a:r>
            <a:r>
              <a:rPr lang="en-US" altLang="ja-JP" sz="1600" b="0">
                <a:latin typeface="Meiryo UI" panose="020B0604030504040204" pitchFamily="50" charset="-128"/>
                <a:ea typeface="Meiryo UI" panose="020B0604030504040204" pitchFamily="50" charset="-128"/>
                <a:cs typeface="Meiryo UI" panose="020B0604030504040204" pitchFamily="50" charset="-128"/>
              </a:rPr>
              <a:t>#</a:t>
            </a:r>
            <a:r>
              <a:rPr lang="ja-JP" altLang="en-US" sz="1600" b="0">
                <a:latin typeface="Meiryo UI" panose="020B0604030504040204" pitchFamily="50" charset="-128"/>
                <a:ea typeface="Meiryo UI" panose="020B0604030504040204" pitchFamily="50" charset="-128"/>
                <a:cs typeface="Meiryo UI" panose="020B0604030504040204" pitchFamily="50" charset="-128"/>
              </a:rPr>
              <a:t>変数への代入</a:t>
            </a:r>
            <a:r>
              <a:rPr lang="en-US" altLang="ja-JP" sz="1600" b="0">
                <a:latin typeface="Meiryo UI" panose="020B0604030504040204" pitchFamily="50" charset="-128"/>
                <a:ea typeface="Meiryo UI" panose="020B0604030504040204" pitchFamily="50" charset="-128"/>
                <a:cs typeface="Meiryo UI" panose="020B0604030504040204" pitchFamily="50" charset="-128"/>
              </a:rPr>
              <a:t>(float)</a:t>
            </a:r>
          </a:p>
          <a:p>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0">
                <a:latin typeface="Meiryo UI" panose="020B0604030504040204" pitchFamily="50" charset="-128"/>
                <a:ea typeface="Meiryo UI" panose="020B0604030504040204" pitchFamily="50" charset="-128"/>
                <a:cs typeface="Meiryo UI" panose="020B0604030504040204" pitchFamily="50" charset="-128"/>
              </a:rPr>
              <a:t>BMI = </a:t>
            </a:r>
            <a:r>
              <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weight / (height/100)**2</a:t>
            </a:r>
            <a:r>
              <a:rPr lang="ja-JP" altLang="en-US"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b="0">
                <a:latin typeface="Meiryo UI" panose="020B0604030504040204" pitchFamily="50" charset="-128"/>
                <a:ea typeface="Meiryo UI" panose="020B0604030504040204" pitchFamily="50" charset="-128"/>
                <a:cs typeface="Meiryo UI" panose="020B0604030504040204" pitchFamily="50" charset="-128"/>
              </a:rPr>
              <a:t>#BMI</a:t>
            </a:r>
            <a:r>
              <a:rPr lang="ja-JP" altLang="en-US" sz="1600" b="0">
                <a:latin typeface="Meiryo UI" panose="020B0604030504040204" pitchFamily="50" charset="-128"/>
                <a:ea typeface="Meiryo UI" panose="020B0604030504040204" pitchFamily="50" charset="-128"/>
                <a:cs typeface="Meiryo UI" panose="020B0604030504040204" pitchFamily="50" charset="-128"/>
              </a:rPr>
              <a:t>の計算</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print(BMI)</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16044E23-A7FA-5056-8933-172BDD3FE2D1}"/>
              </a:ext>
            </a:extLst>
          </p:cNvPr>
          <p:cNvSpPr txBox="1"/>
          <p:nvPr/>
        </p:nvSpPr>
        <p:spPr>
          <a:xfrm>
            <a:off x="788762" y="2901851"/>
            <a:ext cx="5078638" cy="307777"/>
          </a:xfrm>
          <a:prstGeom prst="rect">
            <a:avLst/>
          </a:prstGeom>
          <a:solidFill>
            <a:schemeClr val="bg1">
              <a:lumMod val="85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21.224489795918366</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7DF2E21D-286B-0D15-09E7-88EC03071E63}"/>
              </a:ext>
            </a:extLst>
          </p:cNvPr>
          <p:cNvSpPr txBox="1"/>
          <p:nvPr/>
        </p:nvSpPr>
        <p:spPr>
          <a:xfrm>
            <a:off x="722087" y="3523373"/>
            <a:ext cx="3708904" cy="338554"/>
          </a:xfrm>
          <a:prstGeom prst="rect">
            <a:avLst/>
          </a:prstGeom>
          <a:noFill/>
        </p:spPr>
        <p:txBody>
          <a:bodyPr wrap="square" rtlCol="0">
            <a:spAutoFit/>
          </a:bodyPr>
          <a:lstStyle/>
          <a:p>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例：計算エラー</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35A9D01-9789-159F-09F4-6CEDBDFDD541}"/>
              </a:ext>
            </a:extLst>
          </p:cNvPr>
          <p:cNvSpPr txBox="1"/>
          <p:nvPr/>
        </p:nvSpPr>
        <p:spPr>
          <a:xfrm>
            <a:off x="788762" y="3835749"/>
            <a:ext cx="5078638" cy="1569660"/>
          </a:xfrm>
          <a:prstGeom prst="rect">
            <a:avLst/>
          </a:prstGeom>
          <a:solidFill>
            <a:schemeClr val="accent4">
              <a:lumMod val="20000"/>
              <a:lumOff val="80000"/>
            </a:schemeClr>
          </a:solidFill>
        </p:spPr>
        <p:txBody>
          <a:bodyPr wrap="square" rtlCol="0">
            <a:spAutoFit/>
          </a:bodyPr>
          <a:lstStyle/>
          <a:p>
            <a:r>
              <a:rPr lang="en-US" altLang="ja-JP" sz="1600" b="0">
                <a:latin typeface="Meiryo UI" panose="020B0604030504040204" pitchFamily="50" charset="-128"/>
                <a:ea typeface="Meiryo UI" panose="020B0604030504040204" pitchFamily="50" charset="-128"/>
                <a:cs typeface="Meiryo UI" panose="020B0604030504040204" pitchFamily="50" charset="-128"/>
              </a:rPr>
              <a:t>height </a:t>
            </a:r>
            <a:r>
              <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0.0</a:t>
            </a:r>
            <a:r>
              <a:rPr lang="ja-JP" altLang="en-US"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b="0">
                <a:latin typeface="Meiryo UI" panose="020B0604030504040204" pitchFamily="50" charset="-128"/>
                <a:ea typeface="Meiryo UI" panose="020B0604030504040204" pitchFamily="50" charset="-128"/>
                <a:cs typeface="Meiryo UI" panose="020B0604030504040204" pitchFamily="50" charset="-128"/>
              </a:rPr>
              <a:t>#</a:t>
            </a:r>
            <a:r>
              <a:rPr lang="ja-JP" altLang="en-US" sz="1600" b="0">
                <a:latin typeface="Meiryo UI" panose="020B0604030504040204" pitchFamily="50" charset="-128"/>
                <a:ea typeface="Meiryo UI" panose="020B0604030504040204" pitchFamily="50" charset="-128"/>
                <a:cs typeface="Meiryo UI" panose="020B0604030504040204" pitchFamily="50" charset="-128"/>
              </a:rPr>
              <a:t>変数への代入</a:t>
            </a:r>
            <a:r>
              <a:rPr lang="en-US" altLang="ja-JP" sz="1600" b="0">
                <a:latin typeface="Meiryo UI" panose="020B0604030504040204" pitchFamily="50" charset="-128"/>
                <a:ea typeface="Meiryo UI" panose="020B0604030504040204" pitchFamily="50" charset="-128"/>
                <a:cs typeface="Meiryo UI" panose="020B0604030504040204" pitchFamily="50" charset="-128"/>
              </a:rPr>
              <a:t>(float)</a:t>
            </a:r>
          </a:p>
          <a:p>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weight = 65.0  </a:t>
            </a:r>
            <a:r>
              <a:rPr lang="en-US" altLang="ja-JP" sz="1600" b="0">
                <a:latin typeface="Meiryo UI" panose="020B0604030504040204" pitchFamily="50" charset="-128"/>
                <a:ea typeface="Meiryo UI" panose="020B0604030504040204" pitchFamily="50" charset="-128"/>
                <a:cs typeface="Meiryo UI" panose="020B0604030504040204" pitchFamily="50" charset="-128"/>
              </a:rPr>
              <a:t>#</a:t>
            </a:r>
            <a:r>
              <a:rPr lang="ja-JP" altLang="en-US" sz="1600" b="0">
                <a:latin typeface="Meiryo UI" panose="020B0604030504040204" pitchFamily="50" charset="-128"/>
                <a:ea typeface="Meiryo UI" panose="020B0604030504040204" pitchFamily="50" charset="-128"/>
                <a:cs typeface="Meiryo UI" panose="020B0604030504040204" pitchFamily="50" charset="-128"/>
              </a:rPr>
              <a:t>変数への代入</a:t>
            </a:r>
            <a:r>
              <a:rPr lang="en-US" altLang="ja-JP" sz="1600" b="0">
                <a:latin typeface="Meiryo UI" panose="020B0604030504040204" pitchFamily="50" charset="-128"/>
                <a:ea typeface="Meiryo UI" panose="020B0604030504040204" pitchFamily="50" charset="-128"/>
                <a:cs typeface="Meiryo UI" panose="020B0604030504040204" pitchFamily="50" charset="-128"/>
              </a:rPr>
              <a:t>(float)</a:t>
            </a:r>
          </a:p>
          <a:p>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0">
                <a:latin typeface="Meiryo UI" panose="020B0604030504040204" pitchFamily="50" charset="-128"/>
                <a:ea typeface="Meiryo UI" panose="020B0604030504040204" pitchFamily="50" charset="-128"/>
                <a:cs typeface="Meiryo UI" panose="020B0604030504040204" pitchFamily="50" charset="-128"/>
              </a:rPr>
              <a:t>BMI = </a:t>
            </a:r>
            <a:r>
              <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weight / (height/100)**2</a:t>
            </a:r>
            <a:r>
              <a:rPr lang="ja-JP" altLang="en-US"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b="0">
                <a:latin typeface="Meiryo UI" panose="020B0604030504040204" pitchFamily="50" charset="-128"/>
                <a:ea typeface="Meiryo UI" panose="020B0604030504040204" pitchFamily="50" charset="-128"/>
                <a:cs typeface="Meiryo UI" panose="020B0604030504040204" pitchFamily="50" charset="-128"/>
              </a:rPr>
              <a:t>#BMI</a:t>
            </a:r>
            <a:r>
              <a:rPr lang="ja-JP" altLang="en-US" sz="1600" b="0">
                <a:latin typeface="Meiryo UI" panose="020B0604030504040204" pitchFamily="50" charset="-128"/>
                <a:ea typeface="Meiryo UI" panose="020B0604030504040204" pitchFamily="50" charset="-128"/>
                <a:cs typeface="Meiryo UI" panose="020B0604030504040204" pitchFamily="50" charset="-128"/>
              </a:rPr>
              <a:t>の計算</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print(BMI)</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15" name="図 14" descr="テキスト が含まれている画像&#10;&#10;自動的に生成された説明">
            <a:extLst>
              <a:ext uri="{FF2B5EF4-FFF2-40B4-BE49-F238E27FC236}">
                <a16:creationId xmlns:a16="http://schemas.microsoft.com/office/drawing/2014/main" id="{68D74160-13BA-22A7-A407-D5223926A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352" y="5552416"/>
            <a:ext cx="4674360" cy="571537"/>
          </a:xfrm>
          <a:prstGeom prst="rect">
            <a:avLst/>
          </a:prstGeom>
        </p:spPr>
      </p:pic>
      <p:sp>
        <p:nvSpPr>
          <p:cNvPr id="16" name="テキスト ボックス 15">
            <a:extLst>
              <a:ext uri="{FF2B5EF4-FFF2-40B4-BE49-F238E27FC236}">
                <a16:creationId xmlns:a16="http://schemas.microsoft.com/office/drawing/2014/main" id="{294A960F-85A0-E1E7-FCE7-D9B1E9221610}"/>
              </a:ext>
            </a:extLst>
          </p:cNvPr>
          <p:cNvSpPr txBox="1"/>
          <p:nvPr/>
        </p:nvSpPr>
        <p:spPr>
          <a:xfrm>
            <a:off x="5934075" y="1956842"/>
            <a:ext cx="2819401" cy="584775"/>
          </a:xfrm>
          <a:prstGeom prst="rect">
            <a:avLst/>
          </a:prstGeom>
          <a:solidFill>
            <a:schemeClr val="bg1"/>
          </a:solidFill>
          <a:ln>
            <a:solidFill>
              <a:srgbClr val="FF0000"/>
            </a:solidFill>
          </a:ln>
        </p:spPr>
        <p:txBody>
          <a:bodyPr wrap="square" rtlCol="0">
            <a:spAutoFit/>
          </a:bodyPr>
          <a:lstStyle/>
          <a:p>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算術演算子は計算の優先順位有り（数学とほぼ同じ）</a:t>
            </a:r>
          </a:p>
        </p:txBody>
      </p:sp>
      <p:cxnSp>
        <p:nvCxnSpPr>
          <p:cNvPr id="17" name="直線矢印コネクタ 16">
            <a:extLst>
              <a:ext uri="{FF2B5EF4-FFF2-40B4-BE49-F238E27FC236}">
                <a16:creationId xmlns:a16="http://schemas.microsoft.com/office/drawing/2014/main" id="{63A61ED1-B48E-55AD-14A7-61671F09E9B5}"/>
              </a:ext>
            </a:extLst>
          </p:cNvPr>
          <p:cNvCxnSpPr>
            <a:cxnSpLocks/>
            <a:stCxn id="16" idx="1"/>
          </p:cNvCxnSpPr>
          <p:nvPr/>
        </p:nvCxnSpPr>
        <p:spPr bwMode="auto">
          <a:xfrm flipH="1">
            <a:off x="5467350" y="2249230"/>
            <a:ext cx="466725"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テキスト ボックス 23">
            <a:extLst>
              <a:ext uri="{FF2B5EF4-FFF2-40B4-BE49-F238E27FC236}">
                <a16:creationId xmlns:a16="http://schemas.microsoft.com/office/drawing/2014/main" id="{FC89A0F4-47FB-D589-9B1B-AF93B4228FE2}"/>
              </a:ext>
            </a:extLst>
          </p:cNvPr>
          <p:cNvSpPr txBox="1"/>
          <p:nvPr/>
        </p:nvSpPr>
        <p:spPr>
          <a:xfrm>
            <a:off x="5867400" y="4583833"/>
            <a:ext cx="2487837" cy="338554"/>
          </a:xfrm>
          <a:prstGeom prst="rect">
            <a:avLst/>
          </a:prstGeom>
          <a:solidFill>
            <a:schemeClr val="bg1"/>
          </a:solidFill>
          <a:ln>
            <a:solidFill>
              <a:srgbClr val="FF0000"/>
            </a:solidFill>
          </a:ln>
        </p:spPr>
        <p:txBody>
          <a:bodyPr wrap="square" rtlCol="0">
            <a:spAutoFit/>
          </a:bodyPr>
          <a:lstStyle/>
          <a:p>
            <a:r>
              <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で除算するとエラーになる　　</a:t>
            </a:r>
            <a:endPar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5" name="直線矢印コネクタ 24">
            <a:extLst>
              <a:ext uri="{FF2B5EF4-FFF2-40B4-BE49-F238E27FC236}">
                <a16:creationId xmlns:a16="http://schemas.microsoft.com/office/drawing/2014/main" id="{57C298BC-C556-E7A6-CCC1-FCF72ECD2803}"/>
              </a:ext>
            </a:extLst>
          </p:cNvPr>
          <p:cNvCxnSpPr>
            <a:cxnSpLocks/>
            <a:stCxn id="24" idx="1"/>
          </p:cNvCxnSpPr>
          <p:nvPr/>
        </p:nvCxnSpPr>
        <p:spPr bwMode="auto">
          <a:xfrm flipH="1">
            <a:off x="5486400" y="4753110"/>
            <a:ext cx="381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32429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2CD45-9871-DDA5-C4E5-0A79EB3B6B2E}"/>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4D0C9383-40C6-F0B4-F8F3-5B301690CF83}"/>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基礎文法（変数・演算子）</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DAB04AE-A84C-A764-39A9-F3E10D124D9D}"/>
                  </a:ext>
                </a:extLst>
              </p:cNvPr>
              <p:cNvSpPr txBox="1"/>
              <p:nvPr/>
            </p:nvSpPr>
            <p:spPr>
              <a:xfrm>
                <a:off x="1112190" y="1713198"/>
                <a:ext cx="2581536"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836967"/>
                              </a:solidFill>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f>
                        <m:fPr>
                          <m:ctrlPr>
                            <a:rPr kumimoji="1" lang="en-US" altLang="ja-JP" sz="2000" b="0" i="1" smtClean="0">
                              <a:solidFill>
                                <a:srgbClr val="836967"/>
                              </a:solidFill>
                              <a:latin typeface="Cambria Math" panose="02040503050406030204" pitchFamily="18" charset="0"/>
                            </a:rPr>
                          </m:ctrlPr>
                        </m:fPr>
                        <m:num>
                          <m:r>
                            <a:rPr kumimoji="1" lang="en-US" altLang="ja-JP" sz="2000" b="0" i="1" smtClean="0">
                              <a:solidFill>
                                <a:srgbClr val="836967"/>
                              </a:solidFill>
                              <a:latin typeface="Cambria Math" panose="02040503050406030204" pitchFamily="18" charset="0"/>
                            </a:rPr>
                            <m:t>1</m:t>
                          </m:r>
                        </m:num>
                        <m:den>
                          <m:r>
                            <a:rPr kumimoji="1" lang="en-US" altLang="ja-JP" sz="2000" b="0" i="1" smtClean="0">
                              <a:solidFill>
                                <a:srgbClr val="836967"/>
                              </a:solidFill>
                              <a:latin typeface="Cambria Math" panose="02040503050406030204" pitchFamily="18" charset="0"/>
                            </a:rPr>
                            <m:t>2</m:t>
                          </m:r>
                        </m:den>
                      </m:f>
                      <m:d>
                        <m:dPr>
                          <m:ctrlPr>
                            <a:rPr kumimoji="1" lang="en-US" altLang="ja-JP" sz="2000" b="0" i="1" smtClean="0">
                              <a:latin typeface="Cambria Math" panose="02040503050406030204" pitchFamily="18" charset="0"/>
                            </a:rPr>
                          </m:ctrlPr>
                        </m:dPr>
                        <m:e>
                          <m:sSub>
                            <m:sSubPr>
                              <m:ctrlPr>
                                <a:rPr lang="en-US" altLang="ja-JP" sz="2000" b="0" i="1">
                                  <a:solidFill>
                                    <a:srgbClr val="836967"/>
                                  </a:solidFill>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𝑛</m:t>
                              </m:r>
                            </m:sub>
                          </m:sSub>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2</m:t>
                              </m:r>
                            </m:num>
                            <m:den>
                              <m:sSub>
                                <m:sSubPr>
                                  <m:ctrlPr>
                                    <a:rPr lang="en-US" altLang="ja-JP" sz="2000" b="0" i="1">
                                      <a:solidFill>
                                        <a:srgbClr val="836967"/>
                                      </a:solidFill>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𝑛</m:t>
                                  </m:r>
                                </m:sub>
                              </m:sSub>
                            </m:den>
                          </m:f>
                        </m:e>
                      </m:d>
                    </m:oMath>
                  </m:oMathPara>
                </a14:m>
                <a:endParaRPr kumimoji="1" lang="ja-JP" altLang="en-US" sz="20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3" name="テキスト ボックス 2">
                <a:extLst>
                  <a:ext uri="{FF2B5EF4-FFF2-40B4-BE49-F238E27FC236}">
                    <a16:creationId xmlns:a16="http://schemas.microsoft.com/office/drawing/2014/main" id="{9DAB04AE-A84C-A764-39A9-F3E10D124D9D}"/>
                  </a:ext>
                </a:extLst>
              </p:cNvPr>
              <p:cNvSpPr txBox="1">
                <a:spLocks noRot="1" noChangeAspect="1" noMove="1" noResize="1" noEditPoints="1" noAdjustHandles="1" noChangeArrowheads="1" noChangeShapeType="1" noTextEdit="1"/>
              </p:cNvSpPr>
              <p:nvPr/>
            </p:nvSpPr>
            <p:spPr>
              <a:xfrm>
                <a:off x="1112190" y="1713198"/>
                <a:ext cx="2581536" cy="691536"/>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EABEE53-28A3-1495-E234-78B7CDD74F7B}"/>
              </a:ext>
            </a:extLst>
          </p:cNvPr>
          <p:cNvSpPr txBox="1"/>
          <p:nvPr/>
        </p:nvSpPr>
        <p:spPr>
          <a:xfrm>
            <a:off x="603090" y="1326772"/>
            <a:ext cx="7937819"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ニュートン法で２の平方根を求める。</a:t>
            </a:r>
          </a:p>
        </p:txBody>
      </p:sp>
      <p:sp>
        <p:nvSpPr>
          <p:cNvPr id="9" name="テキスト ボックス 8">
            <a:extLst>
              <a:ext uri="{FF2B5EF4-FFF2-40B4-BE49-F238E27FC236}">
                <a16:creationId xmlns:a16="http://schemas.microsoft.com/office/drawing/2014/main" id="{AFB2F188-FD08-3873-AD6C-AB88BE80A424}"/>
              </a:ext>
            </a:extLst>
          </p:cNvPr>
          <p:cNvSpPr txBox="1"/>
          <p:nvPr/>
        </p:nvSpPr>
        <p:spPr>
          <a:xfrm>
            <a:off x="788762" y="2598255"/>
            <a:ext cx="2793671" cy="307777"/>
          </a:xfrm>
          <a:prstGeom prst="rect">
            <a:avLst/>
          </a:prstGeom>
          <a:noFill/>
        </p:spPr>
        <p:txBody>
          <a:bodyPr wrap="square">
            <a:spAutoFit/>
          </a:bodyPr>
          <a:lstStyle/>
          <a:p>
            <a:r>
              <a:rPr lang="ja-JP" altLang="en-US">
                <a:hlinkClick r:id="rId4"/>
              </a:rPr>
              <a:t>出典：ニュートン法 </a:t>
            </a:r>
            <a:r>
              <a:rPr lang="en-US" altLang="ja-JP">
                <a:hlinkClick r:id="rId4"/>
              </a:rPr>
              <a:t>- Wikipedia</a:t>
            </a:r>
            <a:endParaRPr lang="ja-JP" altLang="en-US"/>
          </a:p>
        </p:txBody>
      </p:sp>
      <p:sp>
        <p:nvSpPr>
          <p:cNvPr id="6" name="テキスト ボックス 5">
            <a:extLst>
              <a:ext uri="{FF2B5EF4-FFF2-40B4-BE49-F238E27FC236}">
                <a16:creationId xmlns:a16="http://schemas.microsoft.com/office/drawing/2014/main" id="{BAB11218-829D-FD30-EBEE-105F7430360D}"/>
              </a:ext>
            </a:extLst>
          </p:cNvPr>
          <p:cNvSpPr txBox="1"/>
          <p:nvPr/>
        </p:nvSpPr>
        <p:spPr>
          <a:xfrm>
            <a:off x="216612" y="878778"/>
            <a:ext cx="1195729" cy="461665"/>
          </a:xfrm>
          <a:prstGeom prst="rect">
            <a:avLst/>
          </a:prstGeom>
          <a:noFill/>
        </p:spPr>
        <p:txBody>
          <a:bodyPr wrap="square" rtlCol="0">
            <a:spAutoFit/>
          </a:bodyPr>
          <a:lstStyle/>
          <a:p>
            <a:pPr algn="ct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例題１</a:t>
            </a:r>
            <a:endPar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a:extLst>
              <a:ext uri="{FF2B5EF4-FFF2-40B4-BE49-F238E27FC236}">
                <a16:creationId xmlns:a16="http://schemas.microsoft.com/office/drawing/2014/main" id="{0E671EE4-4F29-DAFC-310E-EC60827A7B23}"/>
              </a:ext>
            </a:extLst>
          </p:cNvPr>
          <p:cNvSpPr txBox="1"/>
          <p:nvPr/>
        </p:nvSpPr>
        <p:spPr>
          <a:xfrm>
            <a:off x="547445" y="3152272"/>
            <a:ext cx="7937819"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問）</a:t>
            </a:r>
            <a:r>
              <a:rPr kumimoji="1" lang="en-US" altLang="ja-JP"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回</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計算を繰り返した結果を表示させてください。</a:t>
            </a:r>
          </a:p>
        </p:txBody>
      </p:sp>
      <p:grpSp>
        <p:nvGrpSpPr>
          <p:cNvPr id="15" name="グループ化 14">
            <a:extLst>
              <a:ext uri="{FF2B5EF4-FFF2-40B4-BE49-F238E27FC236}">
                <a16:creationId xmlns:a16="http://schemas.microsoft.com/office/drawing/2014/main" id="{4A6B7015-81BE-0EA7-D1CF-A8CF7F01DF0F}"/>
              </a:ext>
            </a:extLst>
          </p:cNvPr>
          <p:cNvGrpSpPr/>
          <p:nvPr/>
        </p:nvGrpSpPr>
        <p:grpSpPr>
          <a:xfrm>
            <a:off x="5450275" y="963195"/>
            <a:ext cx="4890455" cy="3136612"/>
            <a:chOff x="5450275" y="963195"/>
            <a:chExt cx="4890455" cy="3136612"/>
          </a:xfrm>
        </p:grpSpPr>
        <p:sp>
          <p:nvSpPr>
            <p:cNvPr id="13" name="テキスト ボックス 12">
              <a:extLst>
                <a:ext uri="{FF2B5EF4-FFF2-40B4-BE49-F238E27FC236}">
                  <a16:creationId xmlns:a16="http://schemas.microsoft.com/office/drawing/2014/main" id="{806AF78F-9F83-C829-2F49-9E6E17D8FFA9}"/>
                </a:ext>
              </a:extLst>
            </p:cNvPr>
            <p:cNvSpPr txBox="1"/>
            <p:nvPr/>
          </p:nvSpPr>
          <p:spPr>
            <a:xfrm>
              <a:off x="5608412" y="1023110"/>
              <a:ext cx="4097563" cy="307777"/>
            </a:xfrm>
            <a:prstGeom prst="rect">
              <a:avLst/>
            </a:prstGeom>
            <a:noFill/>
          </p:spPr>
          <p:txBody>
            <a:bodyPr wrap="square" rtlCol="0">
              <a:spAutoFit/>
            </a:bodyPr>
            <a:lstStyle/>
            <a:p>
              <a:r>
                <a:rPr lang="ja-JP" altLang="en-US" b="0">
                  <a:latin typeface="Meiryo UI" panose="020B0604030504040204" pitchFamily="50" charset="-128"/>
                  <a:ea typeface="Meiryo UI" panose="020B0604030504040204" pitchFamily="50" charset="-128"/>
                  <a:cs typeface="Meiryo UI" panose="020B0604030504040204" pitchFamily="50" charset="-128"/>
                </a:rPr>
                <a:t>注）右の式を</a:t>
              </a:r>
              <a:r>
                <a:rPr lang="en-US" altLang="ja-JP" b="0">
                  <a:latin typeface="Meiryo UI" panose="020B0604030504040204" pitchFamily="50" charset="-128"/>
                  <a:ea typeface="Meiryo UI" panose="020B0604030504040204" pitchFamily="50" charset="-128"/>
                  <a:cs typeface="Meiryo UI" panose="020B0604030504040204" pitchFamily="50" charset="-128"/>
                </a:rPr>
                <a:t>n</a:t>
              </a:r>
              <a:r>
                <a:rPr lang="ja-JP" altLang="en-US" b="0">
                  <a:latin typeface="Meiryo UI" panose="020B0604030504040204" pitchFamily="50" charset="-128"/>
                  <a:ea typeface="Meiryo UI" panose="020B0604030504040204" pitchFamily="50" charset="-128"/>
                  <a:cs typeface="Meiryo UI" panose="020B0604030504040204" pitchFamily="50" charset="-128"/>
                </a:rPr>
                <a:t>回反復することで</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解に近づく</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8BA702D-290D-28E9-2218-DFEB5CFF7E46}"/>
                    </a:ext>
                  </a:extLst>
                </p:cNvPr>
                <p:cNvSpPr txBox="1"/>
                <p:nvPr/>
              </p:nvSpPr>
              <p:spPr>
                <a:xfrm>
                  <a:off x="5535634" y="1494460"/>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1</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0</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0</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2" name="テキスト ボックス 1">
                  <a:extLst>
                    <a:ext uri="{FF2B5EF4-FFF2-40B4-BE49-F238E27FC236}">
                      <a16:creationId xmlns:a16="http://schemas.microsoft.com/office/drawing/2014/main" id="{B8BA702D-290D-28E9-2218-DFEB5CFF7E46}"/>
                    </a:ext>
                  </a:extLst>
                </p:cNvPr>
                <p:cNvSpPr txBox="1">
                  <a:spLocks noRot="1" noChangeAspect="1" noMove="1" noResize="1" noEditPoints="1" noAdjustHandles="1" noChangeArrowheads="1" noChangeShapeType="1" noTextEdit="1"/>
                </p:cNvSpPr>
                <p:nvPr/>
              </p:nvSpPr>
              <p:spPr>
                <a:xfrm>
                  <a:off x="5535634" y="1494460"/>
                  <a:ext cx="2581536" cy="55322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11D212B-5A50-9E79-3629-0984C01D3E09}"/>
                    </a:ext>
                  </a:extLst>
                </p:cNvPr>
                <p:cNvSpPr txBox="1"/>
                <p:nvPr/>
              </p:nvSpPr>
              <p:spPr>
                <a:xfrm>
                  <a:off x="5561568" y="2143504"/>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2</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1</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1</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5" name="テキスト ボックス 4">
                  <a:extLst>
                    <a:ext uri="{FF2B5EF4-FFF2-40B4-BE49-F238E27FC236}">
                      <a16:creationId xmlns:a16="http://schemas.microsoft.com/office/drawing/2014/main" id="{B11D212B-5A50-9E79-3629-0984C01D3E09}"/>
                    </a:ext>
                  </a:extLst>
                </p:cNvPr>
                <p:cNvSpPr txBox="1">
                  <a:spLocks noRot="1" noChangeAspect="1" noMove="1" noResize="1" noEditPoints="1" noAdjustHandles="1" noChangeArrowheads="1" noChangeShapeType="1" noTextEdit="1"/>
                </p:cNvSpPr>
                <p:nvPr/>
              </p:nvSpPr>
              <p:spPr>
                <a:xfrm>
                  <a:off x="5561568" y="2143504"/>
                  <a:ext cx="2581536" cy="553228"/>
                </a:xfrm>
                <a:prstGeom prst="rect">
                  <a:avLst/>
                </a:prstGeom>
                <a:blipFill>
                  <a:blip r:embed="rId6"/>
                  <a:stretch>
                    <a:fillRect b="-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450F4F8-B055-8D04-76EC-BBD17B246006}"/>
                    </a:ext>
                  </a:extLst>
                </p:cNvPr>
                <p:cNvSpPr txBox="1"/>
                <p:nvPr/>
              </p:nvSpPr>
              <p:spPr>
                <a:xfrm>
                  <a:off x="5561568" y="2846485"/>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3</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2</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2</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7" name="テキスト ボックス 6">
                  <a:extLst>
                    <a:ext uri="{FF2B5EF4-FFF2-40B4-BE49-F238E27FC236}">
                      <a16:creationId xmlns:a16="http://schemas.microsoft.com/office/drawing/2014/main" id="{5450F4F8-B055-8D04-76EC-BBD17B246006}"/>
                    </a:ext>
                  </a:extLst>
                </p:cNvPr>
                <p:cNvSpPr txBox="1">
                  <a:spLocks noRot="1" noChangeAspect="1" noMove="1" noResize="1" noEditPoints="1" noAdjustHandles="1" noChangeArrowheads="1" noChangeShapeType="1" noTextEdit="1"/>
                </p:cNvSpPr>
                <p:nvPr/>
              </p:nvSpPr>
              <p:spPr>
                <a:xfrm>
                  <a:off x="5561568" y="2846485"/>
                  <a:ext cx="2581536" cy="55322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DC1E06D-01C1-7FBD-A7DF-E5360155AF70}"/>
                    </a:ext>
                  </a:extLst>
                </p:cNvPr>
                <p:cNvSpPr txBox="1"/>
                <p:nvPr/>
              </p:nvSpPr>
              <p:spPr>
                <a:xfrm>
                  <a:off x="7759194" y="1788820"/>
                  <a:ext cx="2581536" cy="246221"/>
                </a:xfrm>
                <a:prstGeom prst="rect">
                  <a:avLst/>
                </a:prstGeom>
                <a:noFill/>
              </p:spPr>
              <p:txBody>
                <a:bodyPr wrap="square" lIns="0" tIns="0" rIns="0" bIns="0" rtlCol="0">
                  <a:spAutoFit/>
                </a:bodyPr>
                <a:lstStyle/>
                <a:p>
                  <a:r>
                    <a:rPr lang="en-US" altLang="ja-JP" sz="1600" b="0">
                      <a:solidFill>
                        <a:srgbClr val="836967"/>
                      </a:solidFill>
                    </a:rPr>
                    <a:t>※</a:t>
                  </a:r>
                  <a14:m>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0</m:t>
                          </m:r>
                        </m:sub>
                      </m:sSub>
                      <m:r>
                        <a:rPr kumimoji="1" lang="en-US" altLang="ja-JP" sz="1600" b="0" i="1" smtClean="0">
                          <a:latin typeface="Cambria Math" panose="02040503050406030204" pitchFamily="18" charset="0"/>
                        </a:rPr>
                        <m:t>=2</m:t>
                      </m:r>
                    </m:oMath>
                  </a14:m>
                  <a:endParaRPr kumimoji="1" lang="en-US" altLang="ja-JP" sz="1600" b="0">
                    <a:latin typeface="Meiryo UI" panose="020B0604030504040204" pitchFamily="50" charset="-128"/>
                  </a:endParaRPr>
                </a:p>
              </p:txBody>
            </p:sp>
          </mc:Choice>
          <mc:Fallback xmlns="">
            <p:sp>
              <p:nvSpPr>
                <p:cNvPr id="8" name="テキスト ボックス 7">
                  <a:extLst>
                    <a:ext uri="{FF2B5EF4-FFF2-40B4-BE49-F238E27FC236}">
                      <a16:creationId xmlns:a16="http://schemas.microsoft.com/office/drawing/2014/main" id="{CDC1E06D-01C1-7FBD-A7DF-E5360155AF70}"/>
                    </a:ext>
                  </a:extLst>
                </p:cNvPr>
                <p:cNvSpPr txBox="1">
                  <a:spLocks noRot="1" noChangeAspect="1" noMove="1" noResize="1" noEditPoints="1" noAdjustHandles="1" noChangeArrowheads="1" noChangeShapeType="1" noTextEdit="1"/>
                </p:cNvSpPr>
                <p:nvPr/>
              </p:nvSpPr>
              <p:spPr>
                <a:xfrm>
                  <a:off x="7759194" y="1788820"/>
                  <a:ext cx="2581536" cy="246221"/>
                </a:xfrm>
                <a:prstGeom prst="rect">
                  <a:avLst/>
                </a:prstGeom>
                <a:blipFill>
                  <a:blip r:embed="rId8"/>
                  <a:stretch>
                    <a:fillRect l="-4965" t="-26829" b="-46341"/>
                  </a:stretch>
                </a:blipFill>
              </p:spPr>
              <p:txBody>
                <a:bodyPr/>
                <a:lstStyle/>
                <a:p>
                  <a:r>
                    <a:rPr lang="ja-JP" altLang="en-US">
                      <a:noFill/>
                    </a:rPr>
                    <a:t> </a:t>
                  </a:r>
                </a:p>
              </p:txBody>
            </p:sp>
          </mc:Fallback>
        </mc:AlternateContent>
        <p:sp>
          <p:nvSpPr>
            <p:cNvPr id="17" name="四角形: 角を丸くする 16">
              <a:extLst>
                <a:ext uri="{FF2B5EF4-FFF2-40B4-BE49-F238E27FC236}">
                  <a16:creationId xmlns:a16="http://schemas.microsoft.com/office/drawing/2014/main" id="{29378BED-F140-01AA-265C-AD8BCC44F6EB}"/>
                </a:ext>
              </a:extLst>
            </p:cNvPr>
            <p:cNvSpPr/>
            <p:nvPr/>
          </p:nvSpPr>
          <p:spPr bwMode="auto">
            <a:xfrm>
              <a:off x="5450275" y="963195"/>
              <a:ext cx="3477111" cy="2832950"/>
            </a:xfrm>
            <a:prstGeom prst="roundRect">
              <a:avLst/>
            </a:prstGeom>
            <a:noFill/>
            <a:ln w="9525" cap="flat" cmpd="sng" algn="ctr">
              <a:solidFill>
                <a:schemeClr val="accent3"/>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946BA7BC-4FB4-2800-CC8C-3D13554831E6}"/>
                </a:ext>
              </a:extLst>
            </p:cNvPr>
            <p:cNvSpPr txBox="1"/>
            <p:nvPr/>
          </p:nvSpPr>
          <p:spPr>
            <a:xfrm rot="5400000">
              <a:off x="6639952" y="3568182"/>
              <a:ext cx="693919" cy="369332"/>
            </a:xfrm>
            <a:prstGeom prst="rect">
              <a:avLst/>
            </a:prstGeom>
            <a:noFill/>
          </p:spPr>
          <p:txBody>
            <a:bodyPr wrap="square" rtlCol="0">
              <a:spAutoFit/>
            </a:bodyPr>
            <a:lstStyle/>
            <a:p>
              <a:r>
                <a:rPr lang="en-US" altLang="ja-JP" sz="1800" b="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51399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2800" b="0" u="sng">
                <a:latin typeface="Meiryo UI" panose="020B0604030504040204" pitchFamily="50" charset="-128"/>
                <a:ea typeface="Meiryo UI" panose="020B0604030504040204" pitchFamily="50" charset="-128"/>
                <a:cs typeface="Meiryo UI" panose="020B0604030504040204" pitchFamily="50" charset="-128"/>
              </a:rPr>
              <a:t>目次</a:t>
            </a:r>
            <a:endParaRPr kumimoji="1" lang="ja-JP" altLang="en-US" sz="28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bwMode="auto">
          <a:xfrm>
            <a:off x="1132648" y="1004888"/>
            <a:ext cx="7145404" cy="4848224"/>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defTabSz="1524000" rtl="0" eaLnBrk="1" fontAlgn="base" latinLnBrk="0" hangingPunct="1">
              <a:lnSpc>
                <a:spcPct val="100000"/>
              </a:lnSpc>
              <a:spcBef>
                <a:spcPct val="0"/>
              </a:spcBef>
              <a:spcAft>
                <a:spcPct val="0"/>
              </a:spcAft>
              <a:buClrTx/>
              <a:buSzTx/>
              <a:buFontTx/>
              <a:buNone/>
              <a:tabLst/>
            </a:pPr>
            <a:r>
              <a:rPr lang="en-US" altLang="ja-JP" sz="2400" b="0">
                <a:latin typeface="Meiryo UI" panose="020B0604030504040204" pitchFamily="50" charset="-128"/>
                <a:ea typeface="Meiryo UI" panose="020B0604030504040204" pitchFamily="50" charset="-128"/>
                <a:cs typeface="Meiryo UI" panose="020B0604030504040204" pitchFamily="50" charset="-128"/>
              </a:rPr>
              <a:t>P3</a:t>
            </a:r>
            <a:r>
              <a:rPr lang="ja-JP" altLang="en-US" sz="2400" b="0">
                <a:latin typeface="Meiryo UI" panose="020B0604030504040204" pitchFamily="50" charset="-128"/>
                <a:ea typeface="Meiryo UI" panose="020B0604030504040204" pitchFamily="50" charset="-128"/>
                <a:cs typeface="Meiryo UI" panose="020B0604030504040204" pitchFamily="50" charset="-128"/>
              </a:rPr>
              <a:t>　  </a:t>
            </a:r>
            <a:r>
              <a:rPr lang="en-US" altLang="ja-JP" sz="2400"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2400" b="0" i="0"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教育目的</a:t>
            </a:r>
            <a:endParaRPr kumimoji="1" lang="en-US" altLang="ja-JP" sz="2400" b="0" i="0"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defTabSz="1524000" rtl="0" eaLnBrk="1" fontAlgn="base" latinLnBrk="0" hangingPunct="1">
              <a:lnSpc>
                <a:spcPct val="100000"/>
              </a:lnSpc>
              <a:spcBef>
                <a:spcPct val="0"/>
              </a:spcBef>
              <a:spcAft>
                <a:spcPct val="0"/>
              </a:spcAft>
              <a:buClrTx/>
              <a:buSzTx/>
              <a:buFontTx/>
              <a:buNone/>
              <a:tabLst/>
            </a:pPr>
            <a:r>
              <a:rPr lang="en-US" altLang="ja-JP" sz="2400" b="0">
                <a:latin typeface="Meiryo UI" panose="020B0604030504040204" pitchFamily="50" charset="-128"/>
                <a:ea typeface="Meiryo UI" panose="020B0604030504040204" pitchFamily="50" charset="-128"/>
                <a:cs typeface="Meiryo UI" panose="020B0604030504040204" pitchFamily="50" charset="-128"/>
              </a:rPr>
              <a:t>P4-6	</a:t>
            </a:r>
            <a:r>
              <a:rPr lang="ja-JP" altLang="en-US" sz="2400" b="0">
                <a:latin typeface="Meiryo UI" panose="020B0604030504040204" pitchFamily="50" charset="-128"/>
                <a:ea typeface="Meiryo UI" panose="020B0604030504040204" pitchFamily="50" charset="-128"/>
                <a:cs typeface="Meiryo UI" panose="020B0604030504040204" pitchFamily="50" charset="-128"/>
              </a:rPr>
              <a:t>プログラミングとは</a:t>
            </a:r>
            <a:endParaRPr lang="en-US" altLang="ja-JP" sz="2400" b="0">
              <a:latin typeface="Meiryo UI" panose="020B0604030504040204" pitchFamily="50" charset="-128"/>
              <a:ea typeface="Meiryo UI" panose="020B0604030504040204" pitchFamily="50" charset="-128"/>
              <a:cs typeface="Meiryo UI" panose="020B0604030504040204" pitchFamily="50" charset="-128"/>
            </a:endParaRPr>
          </a:p>
          <a:p>
            <a:pPr marL="0" marR="0" indent="0" defTabSz="1524000" rtl="0" eaLnBrk="1" fontAlgn="base" latinLnBrk="0" hangingPunct="1">
              <a:lnSpc>
                <a:spcPct val="100000"/>
              </a:lnSpc>
              <a:spcBef>
                <a:spcPct val="0"/>
              </a:spcBef>
              <a:spcAft>
                <a:spcPct val="0"/>
              </a:spcAft>
              <a:buClrTx/>
              <a:buSzTx/>
              <a:buFontTx/>
              <a:buNone/>
              <a:tabLst/>
            </a:pPr>
            <a:r>
              <a:rPr kumimoji="1" lang="en-US" altLang="ja-JP" sz="2400" b="0" i="0"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P7</a:t>
            </a:r>
            <a:r>
              <a:rPr kumimoji="1" lang="ja-JP" altLang="en-US" sz="2400" b="0" i="0"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400" b="0" i="0"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Python</a:t>
            </a:r>
            <a:r>
              <a:rPr kumimoji="1" lang="ja-JP" altLang="en-US" sz="2400" b="0" i="0"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について</a:t>
            </a:r>
            <a:endParaRPr kumimoji="1" lang="en-US" altLang="ja-JP" sz="2400" b="0" i="0"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defTabSz="1524000" rtl="0" eaLnBrk="1" fontAlgn="base" latinLnBrk="0" hangingPunct="1">
              <a:lnSpc>
                <a:spcPct val="100000"/>
              </a:lnSpc>
              <a:spcBef>
                <a:spcPct val="0"/>
              </a:spcBef>
              <a:spcAft>
                <a:spcPct val="0"/>
              </a:spcAft>
              <a:buClrTx/>
              <a:buSzTx/>
              <a:buFontTx/>
              <a:buNone/>
              <a:tabLst/>
            </a:pPr>
            <a:r>
              <a:rPr lang="en-US" altLang="ja-JP" sz="2400" b="0">
                <a:latin typeface="Meiryo UI" panose="020B0604030504040204" pitchFamily="50" charset="-128"/>
                <a:ea typeface="Meiryo UI" panose="020B0604030504040204" pitchFamily="50" charset="-128"/>
                <a:cs typeface="Meiryo UI" panose="020B0604030504040204" pitchFamily="50" charset="-128"/>
              </a:rPr>
              <a:t>P8-11</a:t>
            </a:r>
            <a:r>
              <a:rPr lang="ja-JP" altLang="en-US" sz="2400" b="0">
                <a:latin typeface="Meiryo UI" panose="020B0604030504040204" pitchFamily="50" charset="-128"/>
                <a:ea typeface="Meiryo UI" panose="020B0604030504040204" pitchFamily="50" charset="-128"/>
                <a:cs typeface="Meiryo UI" panose="020B0604030504040204" pitchFamily="50" charset="-128"/>
              </a:rPr>
              <a:t>　</a:t>
            </a:r>
            <a:r>
              <a:rPr lang="en-US" altLang="ja-JP" sz="2400" b="0">
                <a:latin typeface="Meiryo UI" panose="020B0604030504040204" pitchFamily="50" charset="-128"/>
                <a:ea typeface="Meiryo UI" panose="020B0604030504040204" pitchFamily="50" charset="-128"/>
                <a:cs typeface="Meiryo UI" panose="020B0604030504040204" pitchFamily="50" charset="-128"/>
              </a:rPr>
              <a:t>	</a:t>
            </a:r>
            <a:r>
              <a:rPr lang="ja-JP" altLang="en-US" sz="2400" b="0">
                <a:latin typeface="Meiryo UI" panose="020B0604030504040204" pitchFamily="50" charset="-128"/>
                <a:ea typeface="Meiryo UI" panose="020B0604030504040204" pitchFamily="50" charset="-128"/>
                <a:cs typeface="Meiryo UI" panose="020B0604030504040204" pitchFamily="50" charset="-128"/>
              </a:rPr>
              <a:t>環境構築</a:t>
            </a:r>
            <a:endParaRPr kumimoji="1" lang="en-US" altLang="ja-JP" sz="2400" b="0" i="0"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defTabSz="1524000" rtl="0" eaLnBrk="1" fontAlgn="base" latinLnBrk="0" hangingPunct="1">
              <a:lnSpc>
                <a:spcPct val="100000"/>
              </a:lnSpc>
              <a:spcBef>
                <a:spcPct val="0"/>
              </a:spcBef>
              <a:spcAft>
                <a:spcPct val="0"/>
              </a:spcAft>
              <a:buClrTx/>
              <a:buSzTx/>
              <a:buFontTx/>
              <a:buNone/>
              <a:tabLst/>
            </a:pPr>
            <a:r>
              <a:rPr lang="en-US" altLang="ja-JP" sz="2400" b="0">
                <a:latin typeface="Meiryo UI" panose="020B0604030504040204" pitchFamily="50" charset="-128"/>
                <a:ea typeface="Meiryo UI" panose="020B0604030504040204" pitchFamily="50" charset="-128"/>
                <a:cs typeface="Meiryo UI" panose="020B0604030504040204" pitchFamily="50" charset="-128"/>
              </a:rPr>
              <a:t>P12-36	</a:t>
            </a:r>
            <a:r>
              <a:rPr lang="ja-JP" altLang="en-US" sz="2400" b="0">
                <a:latin typeface="Meiryo UI" panose="020B0604030504040204" pitchFamily="50" charset="-128"/>
                <a:ea typeface="Meiryo UI" panose="020B0604030504040204" pitchFamily="50" charset="-128"/>
                <a:cs typeface="Meiryo UI" panose="020B0604030504040204" pitchFamily="50" charset="-128"/>
              </a:rPr>
              <a:t>基礎文法</a:t>
            </a:r>
            <a:endParaRPr lang="en-US" altLang="ja-JP" sz="2400" b="0">
              <a:latin typeface="Meiryo UI" panose="020B0604030504040204" pitchFamily="50" charset="-128"/>
              <a:ea typeface="Meiryo UI" panose="020B0604030504040204" pitchFamily="50" charset="-128"/>
              <a:cs typeface="Meiryo UI" panose="020B0604030504040204" pitchFamily="50" charset="-128"/>
            </a:endParaRPr>
          </a:p>
          <a:p>
            <a:pPr marL="0" marR="0" indent="0" defTabSz="1524000" rtl="0" eaLnBrk="1" fontAlgn="base" latinLnBrk="0" hangingPunct="1">
              <a:lnSpc>
                <a:spcPct val="100000"/>
              </a:lnSpc>
              <a:spcBef>
                <a:spcPct val="0"/>
              </a:spcBef>
              <a:spcAft>
                <a:spcPct val="0"/>
              </a:spcAft>
              <a:buClrTx/>
              <a:buSzTx/>
              <a:buFontTx/>
              <a:buNone/>
              <a:tabLst/>
            </a:pPr>
            <a:r>
              <a:rPr lang="en-US" altLang="ja-JP" sz="2400" b="0">
                <a:latin typeface="Meiryo UI" panose="020B0604030504040204" pitchFamily="50" charset="-128"/>
                <a:ea typeface="Meiryo UI" panose="020B0604030504040204" pitchFamily="50" charset="-128"/>
                <a:cs typeface="Meiryo UI" panose="020B0604030504040204" pitchFamily="50" charset="-128"/>
              </a:rPr>
              <a:t>P37-41</a:t>
            </a:r>
            <a:r>
              <a:rPr lang="ja-JP" altLang="en-US" sz="2400" b="0">
                <a:latin typeface="Meiryo UI" panose="020B0604030504040204" pitchFamily="50" charset="-128"/>
                <a:ea typeface="Meiryo UI" panose="020B0604030504040204" pitchFamily="50" charset="-128"/>
                <a:cs typeface="Meiryo UI" panose="020B0604030504040204" pitchFamily="50" charset="-128"/>
              </a:rPr>
              <a:t>　　</a:t>
            </a:r>
            <a:r>
              <a:rPr lang="en-US" altLang="ja-JP" sz="2400" b="0">
                <a:latin typeface="Meiryo UI" panose="020B0604030504040204" pitchFamily="50" charset="-128"/>
                <a:ea typeface="Meiryo UI" panose="020B0604030504040204" pitchFamily="50" charset="-128"/>
                <a:cs typeface="Meiryo UI" panose="020B0604030504040204" pitchFamily="50" charset="-128"/>
              </a:rPr>
              <a:t>	</a:t>
            </a:r>
            <a:r>
              <a:rPr lang="ja-JP" altLang="en-US" sz="2400" b="0">
                <a:latin typeface="Meiryo UI" panose="020B0604030504040204" pitchFamily="50" charset="-128"/>
                <a:ea typeface="Meiryo UI" panose="020B0604030504040204" pitchFamily="50" charset="-128"/>
                <a:cs typeface="Meiryo UI" panose="020B0604030504040204" pitchFamily="50" charset="-128"/>
              </a:rPr>
              <a:t>ライブラリ</a:t>
            </a:r>
            <a:endParaRPr lang="en-US" altLang="ja-JP" sz="2400" b="0">
              <a:latin typeface="Meiryo UI" panose="020B0604030504040204" pitchFamily="50" charset="-128"/>
              <a:ea typeface="Meiryo UI" panose="020B0604030504040204" pitchFamily="50" charset="-128"/>
              <a:cs typeface="Meiryo UI" panose="020B0604030504040204" pitchFamily="50" charset="-128"/>
            </a:endParaRPr>
          </a:p>
          <a:p>
            <a:pPr defTabSz="1524000"/>
            <a:r>
              <a:rPr lang="en-US" altLang="ja-JP" sz="2400" b="0">
                <a:latin typeface="Meiryo UI" panose="020B0604030504040204" pitchFamily="50" charset="-128"/>
                <a:ea typeface="Meiryo UI" panose="020B0604030504040204" pitchFamily="50" charset="-128"/>
                <a:cs typeface="Meiryo UI" panose="020B0604030504040204" pitchFamily="50" charset="-128"/>
              </a:rPr>
              <a:t>P42-47</a:t>
            </a:r>
            <a:r>
              <a:rPr lang="ja-JP" altLang="en-US" sz="2400" b="0">
                <a:latin typeface="Meiryo UI" panose="020B0604030504040204" pitchFamily="50" charset="-128"/>
                <a:ea typeface="Meiryo UI" panose="020B0604030504040204" pitchFamily="50" charset="-128"/>
                <a:cs typeface="Meiryo UI" panose="020B0604030504040204" pitchFamily="50" charset="-128"/>
              </a:rPr>
              <a:t>　　</a:t>
            </a:r>
            <a:r>
              <a:rPr lang="en-US" altLang="ja-JP" sz="2400" b="0">
                <a:latin typeface="Meiryo UI" panose="020B0604030504040204" pitchFamily="50" charset="-128"/>
                <a:ea typeface="Meiryo UI" panose="020B0604030504040204" pitchFamily="50" charset="-128"/>
                <a:cs typeface="Meiryo UI" panose="020B0604030504040204" pitchFamily="50" charset="-128"/>
              </a:rPr>
              <a:t>	</a:t>
            </a:r>
            <a:r>
              <a:rPr lang="ja-JP" altLang="en-US" sz="2400" b="0">
                <a:latin typeface="Meiryo UI" panose="020B0604030504040204" pitchFamily="50" charset="-128"/>
                <a:ea typeface="Meiryo UI" panose="020B0604030504040204" pitchFamily="50" charset="-128"/>
                <a:cs typeface="Meiryo UI" panose="020B0604030504040204" pitchFamily="50" charset="-128"/>
              </a:rPr>
              <a:t>ライブラリの活用（</a:t>
            </a:r>
            <a:r>
              <a:rPr lang="en-US" altLang="ja-JP" sz="2400" b="0">
                <a:latin typeface="Meiryo UI" panose="020B0604030504040204" pitchFamily="50" charset="-128"/>
                <a:ea typeface="Meiryo UI" panose="020B0604030504040204" pitchFamily="50" charset="-128"/>
                <a:cs typeface="Meiryo UI" panose="020B0604030504040204" pitchFamily="50" charset="-128"/>
              </a:rPr>
              <a:t>CSV</a:t>
            </a:r>
            <a:r>
              <a:rPr lang="ja-JP" altLang="en-US" sz="2400" b="0">
                <a:latin typeface="Meiryo UI" panose="020B0604030504040204" pitchFamily="50" charset="-128"/>
                <a:ea typeface="Meiryo UI" panose="020B0604030504040204" pitchFamily="50" charset="-128"/>
                <a:cs typeface="Meiryo UI" panose="020B0604030504040204" pitchFamily="50" charset="-128"/>
              </a:rPr>
              <a:t>ファイル入出力）</a:t>
            </a:r>
            <a:endParaRPr lang="en-US" altLang="ja-JP" sz="2400" b="0">
              <a:latin typeface="Meiryo UI" panose="020B0604030504040204" pitchFamily="50" charset="-128"/>
              <a:ea typeface="Meiryo UI" panose="020B0604030504040204" pitchFamily="50" charset="-128"/>
              <a:cs typeface="Meiryo UI" panose="020B0604030504040204" pitchFamily="50" charset="-128"/>
            </a:endParaRPr>
          </a:p>
          <a:p>
            <a:pPr defTabSz="1524000"/>
            <a:r>
              <a:rPr lang="en-US" altLang="ja-JP" sz="2400" b="0">
                <a:latin typeface="Meiryo UI" panose="020B0604030504040204" pitchFamily="50" charset="-128"/>
                <a:ea typeface="Meiryo UI" panose="020B0604030504040204" pitchFamily="50" charset="-128"/>
                <a:cs typeface="Meiryo UI" panose="020B0604030504040204" pitchFamily="50" charset="-128"/>
              </a:rPr>
              <a:t>P48-52	</a:t>
            </a:r>
            <a:r>
              <a:rPr lang="ja-JP" altLang="en-US" sz="2400" b="0">
                <a:latin typeface="Meiryo UI" panose="020B0604030504040204" pitchFamily="50" charset="-128"/>
                <a:ea typeface="Meiryo UI" panose="020B0604030504040204" pitchFamily="50" charset="-128"/>
                <a:cs typeface="Meiryo UI" panose="020B0604030504040204" pitchFamily="50" charset="-128"/>
              </a:rPr>
              <a:t>ライブラリの活用（ファイル・フォルダ操作）</a:t>
            </a:r>
            <a:endParaRPr lang="en-US" altLang="ja-JP" sz="2400" b="0">
              <a:latin typeface="Meiryo UI" panose="020B0604030504040204" pitchFamily="50" charset="-128"/>
              <a:ea typeface="Meiryo UI" panose="020B0604030504040204" pitchFamily="50" charset="-128"/>
              <a:cs typeface="Meiryo UI" panose="020B0604030504040204" pitchFamily="50" charset="-128"/>
            </a:endParaRPr>
          </a:p>
          <a:p>
            <a:pPr defTabSz="1524000"/>
            <a:r>
              <a:rPr lang="en-US" altLang="ja-JP" sz="2400" b="0">
                <a:latin typeface="Meiryo UI" panose="020B0604030504040204" pitchFamily="50" charset="-128"/>
                <a:ea typeface="Meiryo UI" panose="020B0604030504040204" pitchFamily="50" charset="-128"/>
                <a:cs typeface="Meiryo UI" panose="020B0604030504040204" pitchFamily="50" charset="-128"/>
              </a:rPr>
              <a:t>P53-62</a:t>
            </a:r>
            <a:r>
              <a:rPr lang="ja-JP" altLang="en-US" sz="2400" b="0">
                <a:latin typeface="Meiryo UI" panose="020B0604030504040204" pitchFamily="50" charset="-128"/>
                <a:ea typeface="Meiryo UI" panose="020B0604030504040204" pitchFamily="50" charset="-128"/>
                <a:cs typeface="Meiryo UI" panose="020B0604030504040204" pitchFamily="50" charset="-128"/>
              </a:rPr>
              <a:t>　　</a:t>
            </a:r>
            <a:r>
              <a:rPr lang="en-US" altLang="ja-JP" sz="2400" b="0">
                <a:latin typeface="Meiryo UI" panose="020B0604030504040204" pitchFamily="50" charset="-128"/>
                <a:ea typeface="Meiryo UI" panose="020B0604030504040204" pitchFamily="50" charset="-128"/>
                <a:cs typeface="Meiryo UI" panose="020B0604030504040204" pitchFamily="50" charset="-128"/>
              </a:rPr>
              <a:t>	</a:t>
            </a:r>
            <a:r>
              <a:rPr lang="ja-JP" altLang="en-US" sz="2400" b="0">
                <a:latin typeface="Meiryo UI" panose="020B0604030504040204" pitchFamily="50" charset="-128"/>
                <a:ea typeface="Meiryo UI" panose="020B0604030504040204" pitchFamily="50" charset="-128"/>
                <a:cs typeface="Meiryo UI" panose="020B0604030504040204" pitchFamily="50" charset="-128"/>
              </a:rPr>
              <a:t>ライブラリの活用（</a:t>
            </a:r>
            <a:r>
              <a:rPr lang="en-US" altLang="ja-JP" sz="2400" b="0">
                <a:latin typeface="Meiryo UI" panose="020B0604030504040204" pitchFamily="50" charset="-128"/>
                <a:ea typeface="Meiryo UI" panose="020B0604030504040204" pitchFamily="50" charset="-128"/>
                <a:cs typeface="Meiryo UI" panose="020B0604030504040204" pitchFamily="50" charset="-128"/>
              </a:rPr>
              <a:t>GUI</a:t>
            </a:r>
            <a:r>
              <a:rPr lang="ja-JP" altLang="en-US" sz="2400" b="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b="0">
              <a:latin typeface="Meiryo UI" panose="020B0604030504040204" pitchFamily="50" charset="-128"/>
              <a:ea typeface="Meiryo UI" panose="020B0604030504040204" pitchFamily="50" charset="-128"/>
              <a:cs typeface="Meiryo UI" panose="020B0604030504040204" pitchFamily="50" charset="-128"/>
            </a:endParaRPr>
          </a:p>
          <a:p>
            <a:pPr defTabSz="1524000"/>
            <a:r>
              <a:rPr lang="en-US" altLang="ja-JP" sz="2400" b="0">
                <a:latin typeface="Meiryo UI" panose="020B0604030504040204" pitchFamily="50" charset="-128"/>
                <a:ea typeface="Meiryo UI" panose="020B0604030504040204" pitchFamily="50" charset="-128"/>
                <a:cs typeface="Meiryo UI" panose="020B0604030504040204" pitchFamily="50" charset="-128"/>
              </a:rPr>
              <a:t>P63	</a:t>
            </a:r>
            <a:r>
              <a:rPr lang="ja-JP" altLang="en-US" sz="2400" b="0">
                <a:latin typeface="Meiryo UI" panose="020B0604030504040204" pitchFamily="50" charset="-128"/>
                <a:ea typeface="Meiryo UI" panose="020B0604030504040204" pitchFamily="50" charset="-128"/>
                <a:cs typeface="Meiryo UI" panose="020B0604030504040204" pitchFamily="50" charset="-128"/>
              </a:rPr>
              <a:t>最後に</a:t>
            </a:r>
            <a:endParaRPr lang="en-US" altLang="ja-JP" sz="2400" b="0">
              <a:latin typeface="Meiryo UI" panose="020B0604030504040204" pitchFamily="50" charset="-128"/>
              <a:ea typeface="Meiryo UI" panose="020B0604030504040204" pitchFamily="50" charset="-128"/>
              <a:cs typeface="Meiryo UI" panose="020B0604030504040204" pitchFamily="50" charset="-128"/>
            </a:endParaRPr>
          </a:p>
          <a:p>
            <a:pPr defTabSz="1524000"/>
            <a:endParaRPr lang="en-US" altLang="ja-JP" sz="2400" b="0">
              <a:latin typeface="Meiryo UI" panose="020B0604030504040204" pitchFamily="50" charset="-128"/>
              <a:ea typeface="Meiryo UI" panose="020B0604030504040204" pitchFamily="50" charset="-128"/>
              <a:cs typeface="Meiryo UI" panose="020B0604030504040204" pitchFamily="50" charset="-128"/>
            </a:endParaRPr>
          </a:p>
          <a:p>
            <a:pPr marL="0" marR="0" indent="0" defTabSz="1524000" rtl="0" eaLnBrk="1" fontAlgn="base" latinLnBrk="0" hangingPunct="1">
              <a:lnSpc>
                <a:spcPct val="100000"/>
              </a:lnSpc>
              <a:spcBef>
                <a:spcPct val="0"/>
              </a:spcBef>
              <a:spcAft>
                <a:spcPct val="0"/>
              </a:spcAft>
              <a:buClrTx/>
              <a:buSzTx/>
              <a:buFontTx/>
              <a:buNone/>
              <a:tabLst/>
            </a:pPr>
            <a:r>
              <a:rPr lang="en-US" altLang="ja-JP" sz="2400" b="0">
                <a:latin typeface="Meiryo UI" panose="020B0604030504040204" pitchFamily="50" charset="-128"/>
                <a:ea typeface="Meiryo UI" panose="020B0604030504040204" pitchFamily="50" charset="-128"/>
                <a:cs typeface="Meiryo UI" panose="020B0604030504040204" pitchFamily="50" charset="-128"/>
              </a:rPr>
              <a:t>P64-	</a:t>
            </a:r>
            <a:r>
              <a:rPr lang="ja-JP" altLang="en-US" sz="2400" b="0">
                <a:latin typeface="Meiryo UI" panose="020B0604030504040204" pitchFamily="50" charset="-128"/>
                <a:ea typeface="Meiryo UI" panose="020B0604030504040204" pitchFamily="50" charset="-128"/>
                <a:cs typeface="Meiryo UI" panose="020B0604030504040204" pitchFamily="50" charset="-128"/>
              </a:rPr>
              <a:t>参考資料</a:t>
            </a:r>
            <a:endParaRPr lang="en-US" altLang="ja-JP" sz="2400" b="0">
              <a:latin typeface="Meiryo UI" panose="020B0604030504040204" pitchFamily="50" charset="-128"/>
              <a:ea typeface="Meiryo UI" panose="020B0604030504040204" pitchFamily="50" charset="-128"/>
              <a:cs typeface="Meiryo UI" panose="020B0604030504040204" pitchFamily="50" charset="-128"/>
            </a:endParaRPr>
          </a:p>
          <a:p>
            <a:pPr marL="0" marR="0" indent="0" defTabSz="1524000" rtl="0" eaLnBrk="1" fontAlgn="base" latinLnBrk="0" hangingPunct="1">
              <a:lnSpc>
                <a:spcPct val="100000"/>
              </a:lnSpc>
              <a:spcBef>
                <a:spcPct val="0"/>
              </a:spcBef>
              <a:spcAft>
                <a:spcPct val="0"/>
              </a:spcAft>
              <a:buClrTx/>
              <a:buSzTx/>
              <a:buFontTx/>
              <a:buNone/>
              <a:tabLst/>
            </a:pPr>
            <a:endParaRPr lang="en-US" altLang="ja-JP" sz="2400" b="0">
              <a:latin typeface="Meiryo UI" panose="020B0604030504040204" pitchFamily="50" charset="-128"/>
              <a:ea typeface="Meiryo UI" panose="020B0604030504040204" pitchFamily="50" charset="-128"/>
              <a:cs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endParaRPr lang="en-US" altLang="ja-JP" sz="2400"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53497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7B603-601B-516C-A149-85CBAA36B33D}"/>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365EF20A-F56F-2DBD-E6E1-74166006CE22}"/>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基礎文法（変数・演算子）</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54C2BD5-2576-C09B-E286-C42CF6DFDA0E}"/>
                  </a:ext>
                </a:extLst>
              </p:cNvPr>
              <p:cNvSpPr txBox="1"/>
              <p:nvPr/>
            </p:nvSpPr>
            <p:spPr>
              <a:xfrm>
                <a:off x="1112190" y="1713198"/>
                <a:ext cx="2581536"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836967"/>
                              </a:solidFill>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f>
                        <m:fPr>
                          <m:ctrlPr>
                            <a:rPr kumimoji="1" lang="en-US" altLang="ja-JP" sz="2000" b="0" i="1" smtClean="0">
                              <a:solidFill>
                                <a:srgbClr val="836967"/>
                              </a:solidFill>
                              <a:latin typeface="Cambria Math" panose="02040503050406030204" pitchFamily="18" charset="0"/>
                            </a:rPr>
                          </m:ctrlPr>
                        </m:fPr>
                        <m:num>
                          <m:r>
                            <a:rPr kumimoji="1" lang="en-US" altLang="ja-JP" sz="2000" b="0" i="1" smtClean="0">
                              <a:solidFill>
                                <a:srgbClr val="836967"/>
                              </a:solidFill>
                              <a:latin typeface="Cambria Math" panose="02040503050406030204" pitchFamily="18" charset="0"/>
                            </a:rPr>
                            <m:t>1</m:t>
                          </m:r>
                        </m:num>
                        <m:den>
                          <m:r>
                            <a:rPr kumimoji="1" lang="en-US" altLang="ja-JP" sz="2000" b="0" i="1" smtClean="0">
                              <a:solidFill>
                                <a:srgbClr val="836967"/>
                              </a:solidFill>
                              <a:latin typeface="Cambria Math" panose="02040503050406030204" pitchFamily="18" charset="0"/>
                            </a:rPr>
                            <m:t>2</m:t>
                          </m:r>
                        </m:den>
                      </m:f>
                      <m:d>
                        <m:dPr>
                          <m:ctrlPr>
                            <a:rPr kumimoji="1" lang="en-US" altLang="ja-JP" sz="2000" b="0" i="1" smtClean="0">
                              <a:latin typeface="Cambria Math" panose="02040503050406030204" pitchFamily="18" charset="0"/>
                            </a:rPr>
                          </m:ctrlPr>
                        </m:dPr>
                        <m:e>
                          <m:sSub>
                            <m:sSubPr>
                              <m:ctrlPr>
                                <a:rPr lang="en-US" altLang="ja-JP" sz="2000" b="0" i="1">
                                  <a:solidFill>
                                    <a:srgbClr val="836967"/>
                                  </a:solidFill>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𝑛</m:t>
                              </m:r>
                            </m:sub>
                          </m:sSub>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2</m:t>
                              </m:r>
                            </m:num>
                            <m:den>
                              <m:sSub>
                                <m:sSubPr>
                                  <m:ctrlPr>
                                    <a:rPr lang="en-US" altLang="ja-JP" sz="2000" b="0" i="1">
                                      <a:solidFill>
                                        <a:srgbClr val="836967"/>
                                      </a:solidFill>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𝑛</m:t>
                                  </m:r>
                                </m:sub>
                              </m:sSub>
                            </m:den>
                          </m:f>
                        </m:e>
                      </m:d>
                    </m:oMath>
                  </m:oMathPara>
                </a14:m>
                <a:endParaRPr kumimoji="1" lang="ja-JP" altLang="en-US" sz="20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3" name="テキスト ボックス 2">
                <a:extLst>
                  <a:ext uri="{FF2B5EF4-FFF2-40B4-BE49-F238E27FC236}">
                    <a16:creationId xmlns:a16="http://schemas.microsoft.com/office/drawing/2014/main" id="{9DAB04AE-A84C-A764-39A9-F3E10D124D9D}"/>
                  </a:ext>
                </a:extLst>
              </p:cNvPr>
              <p:cNvSpPr txBox="1">
                <a:spLocks noRot="1" noChangeAspect="1" noMove="1" noResize="1" noEditPoints="1" noAdjustHandles="1" noChangeArrowheads="1" noChangeShapeType="1" noTextEdit="1"/>
              </p:cNvSpPr>
              <p:nvPr/>
            </p:nvSpPr>
            <p:spPr>
              <a:xfrm>
                <a:off x="1112190" y="1713198"/>
                <a:ext cx="2581536" cy="691536"/>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AFE1FB61-8263-E1C9-39D8-DA1714778514}"/>
              </a:ext>
            </a:extLst>
          </p:cNvPr>
          <p:cNvSpPr txBox="1"/>
          <p:nvPr/>
        </p:nvSpPr>
        <p:spPr>
          <a:xfrm>
            <a:off x="603090" y="1326772"/>
            <a:ext cx="7937819"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ニュートン法で２の平方根を求める。</a:t>
            </a:r>
          </a:p>
        </p:txBody>
      </p:sp>
      <p:sp>
        <p:nvSpPr>
          <p:cNvPr id="9" name="テキスト ボックス 8">
            <a:extLst>
              <a:ext uri="{FF2B5EF4-FFF2-40B4-BE49-F238E27FC236}">
                <a16:creationId xmlns:a16="http://schemas.microsoft.com/office/drawing/2014/main" id="{4FF142A5-0CF6-5F5A-DE58-F3F5D7987097}"/>
              </a:ext>
            </a:extLst>
          </p:cNvPr>
          <p:cNvSpPr txBox="1"/>
          <p:nvPr/>
        </p:nvSpPr>
        <p:spPr>
          <a:xfrm>
            <a:off x="788762" y="2598255"/>
            <a:ext cx="2793671" cy="307777"/>
          </a:xfrm>
          <a:prstGeom prst="rect">
            <a:avLst/>
          </a:prstGeom>
          <a:noFill/>
        </p:spPr>
        <p:txBody>
          <a:bodyPr wrap="square">
            <a:spAutoFit/>
          </a:bodyPr>
          <a:lstStyle/>
          <a:p>
            <a:r>
              <a:rPr lang="ja-JP" altLang="en-US">
                <a:hlinkClick r:id="rId4"/>
              </a:rPr>
              <a:t>出典：ニュートン法 </a:t>
            </a:r>
            <a:r>
              <a:rPr lang="en-US" altLang="ja-JP">
                <a:hlinkClick r:id="rId4"/>
              </a:rPr>
              <a:t>- Wikipedia</a:t>
            </a:r>
            <a:endParaRPr lang="ja-JP" altLang="en-US"/>
          </a:p>
        </p:txBody>
      </p:sp>
      <p:sp>
        <p:nvSpPr>
          <p:cNvPr id="12" name="テキスト ボックス 11">
            <a:extLst>
              <a:ext uri="{FF2B5EF4-FFF2-40B4-BE49-F238E27FC236}">
                <a16:creationId xmlns:a16="http://schemas.microsoft.com/office/drawing/2014/main" id="{D442FE8E-C1CE-85ED-83CE-9E1142054A99}"/>
              </a:ext>
            </a:extLst>
          </p:cNvPr>
          <p:cNvSpPr txBox="1"/>
          <p:nvPr/>
        </p:nvSpPr>
        <p:spPr>
          <a:xfrm>
            <a:off x="887334" y="4370106"/>
            <a:ext cx="3601109" cy="1600438"/>
          </a:xfrm>
          <a:prstGeom prst="rect">
            <a:avLst/>
          </a:prstGeom>
          <a:solidFill>
            <a:schemeClr val="accent4">
              <a:lumMod val="20000"/>
              <a:lumOff val="80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x = 2  </a:t>
            </a:r>
            <a:r>
              <a:rPr lang="en-US" altLang="ja-JP"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初期値</a:t>
            </a:r>
          </a:p>
          <a:p>
            <a:endPar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x = (x+2/x)/2</a:t>
            </a: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x = (x+2/x)/2</a:t>
            </a: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x = (x+2/x)/2</a:t>
            </a: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print(x)</a:t>
            </a:r>
          </a:p>
        </p:txBody>
      </p:sp>
      <p:sp>
        <p:nvSpPr>
          <p:cNvPr id="14" name="テキスト ボックス 13">
            <a:extLst>
              <a:ext uri="{FF2B5EF4-FFF2-40B4-BE49-F238E27FC236}">
                <a16:creationId xmlns:a16="http://schemas.microsoft.com/office/drawing/2014/main" id="{9DC51149-8FC4-7284-F957-C3CEEBECB16F}"/>
              </a:ext>
            </a:extLst>
          </p:cNvPr>
          <p:cNvSpPr txBox="1"/>
          <p:nvPr/>
        </p:nvSpPr>
        <p:spPr>
          <a:xfrm>
            <a:off x="887336" y="5977535"/>
            <a:ext cx="3601107" cy="307777"/>
          </a:xfrm>
          <a:prstGeom prst="rect">
            <a:avLst/>
          </a:prstGeom>
          <a:solidFill>
            <a:schemeClr val="bg1">
              <a:lumMod val="85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1.4142156862745097</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BB108D7E-5681-9674-0A60-8C39376C7813}"/>
              </a:ext>
            </a:extLst>
          </p:cNvPr>
          <p:cNvSpPr txBox="1"/>
          <p:nvPr/>
        </p:nvSpPr>
        <p:spPr>
          <a:xfrm>
            <a:off x="216612" y="878778"/>
            <a:ext cx="2793670" cy="830997"/>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例題１（回答例）</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a:extLst>
              <a:ext uri="{FF2B5EF4-FFF2-40B4-BE49-F238E27FC236}">
                <a16:creationId xmlns:a16="http://schemas.microsoft.com/office/drawing/2014/main" id="{10A88179-F68C-BC86-D767-F8B41731ADAB}"/>
              </a:ext>
            </a:extLst>
          </p:cNvPr>
          <p:cNvSpPr txBox="1"/>
          <p:nvPr/>
        </p:nvSpPr>
        <p:spPr>
          <a:xfrm>
            <a:off x="603090" y="3132399"/>
            <a:ext cx="7937819"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問）</a:t>
            </a:r>
            <a:r>
              <a:rPr kumimoji="1" lang="en-US" altLang="ja-JP"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回</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計算を繰り返した結果を表示させてください。</a:t>
            </a:r>
          </a:p>
        </p:txBody>
      </p:sp>
      <p:sp>
        <p:nvSpPr>
          <p:cNvPr id="18" name="テキスト ボックス 17">
            <a:extLst>
              <a:ext uri="{FF2B5EF4-FFF2-40B4-BE49-F238E27FC236}">
                <a16:creationId xmlns:a16="http://schemas.microsoft.com/office/drawing/2014/main" id="{492B3522-ACEC-DAE7-45FD-9EB11EB55EBE}"/>
              </a:ext>
            </a:extLst>
          </p:cNvPr>
          <p:cNvSpPr txBox="1"/>
          <p:nvPr/>
        </p:nvSpPr>
        <p:spPr>
          <a:xfrm>
            <a:off x="788762" y="4055338"/>
            <a:ext cx="3708904" cy="338554"/>
          </a:xfrm>
          <a:prstGeom prst="rect">
            <a:avLst/>
          </a:prstGeom>
          <a:noFill/>
        </p:spPr>
        <p:txBody>
          <a:bodyPr wrap="square" rtlCol="0">
            <a:spAutoFit/>
          </a:bodyPr>
          <a:lstStyle/>
          <a:p>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例：</a:t>
            </a:r>
          </a:p>
        </p:txBody>
      </p:sp>
      <p:grpSp>
        <p:nvGrpSpPr>
          <p:cNvPr id="15" name="グループ化 14">
            <a:extLst>
              <a:ext uri="{FF2B5EF4-FFF2-40B4-BE49-F238E27FC236}">
                <a16:creationId xmlns:a16="http://schemas.microsoft.com/office/drawing/2014/main" id="{D8E55645-6571-18A6-A13F-116FFB5DDBC3}"/>
              </a:ext>
            </a:extLst>
          </p:cNvPr>
          <p:cNvGrpSpPr/>
          <p:nvPr/>
        </p:nvGrpSpPr>
        <p:grpSpPr>
          <a:xfrm>
            <a:off x="5450275" y="963195"/>
            <a:ext cx="4890455" cy="3136612"/>
            <a:chOff x="5450275" y="963195"/>
            <a:chExt cx="4890455" cy="3136612"/>
          </a:xfrm>
        </p:grpSpPr>
        <p:sp>
          <p:nvSpPr>
            <p:cNvPr id="13" name="テキスト ボックス 12">
              <a:extLst>
                <a:ext uri="{FF2B5EF4-FFF2-40B4-BE49-F238E27FC236}">
                  <a16:creationId xmlns:a16="http://schemas.microsoft.com/office/drawing/2014/main" id="{76BEF6E0-69C2-A662-0DB9-2620ADD29659}"/>
                </a:ext>
              </a:extLst>
            </p:cNvPr>
            <p:cNvSpPr txBox="1"/>
            <p:nvPr/>
          </p:nvSpPr>
          <p:spPr>
            <a:xfrm>
              <a:off x="5608412" y="1023110"/>
              <a:ext cx="4097563" cy="307777"/>
            </a:xfrm>
            <a:prstGeom prst="rect">
              <a:avLst/>
            </a:prstGeom>
            <a:noFill/>
          </p:spPr>
          <p:txBody>
            <a:bodyPr wrap="square" rtlCol="0">
              <a:spAutoFit/>
            </a:bodyPr>
            <a:lstStyle/>
            <a:p>
              <a:r>
                <a:rPr lang="ja-JP" altLang="en-US" b="0">
                  <a:latin typeface="Meiryo UI" panose="020B0604030504040204" pitchFamily="50" charset="-128"/>
                  <a:ea typeface="Meiryo UI" panose="020B0604030504040204" pitchFamily="50" charset="-128"/>
                  <a:cs typeface="Meiryo UI" panose="020B0604030504040204" pitchFamily="50" charset="-128"/>
                </a:rPr>
                <a:t>注）右の式を</a:t>
              </a:r>
              <a:r>
                <a:rPr lang="en-US" altLang="ja-JP" b="0">
                  <a:latin typeface="Meiryo UI" panose="020B0604030504040204" pitchFamily="50" charset="-128"/>
                  <a:ea typeface="Meiryo UI" panose="020B0604030504040204" pitchFamily="50" charset="-128"/>
                  <a:cs typeface="Meiryo UI" panose="020B0604030504040204" pitchFamily="50" charset="-128"/>
                </a:rPr>
                <a:t>n</a:t>
              </a:r>
              <a:r>
                <a:rPr lang="ja-JP" altLang="en-US" b="0">
                  <a:latin typeface="Meiryo UI" panose="020B0604030504040204" pitchFamily="50" charset="-128"/>
                  <a:ea typeface="Meiryo UI" panose="020B0604030504040204" pitchFamily="50" charset="-128"/>
                  <a:cs typeface="Meiryo UI" panose="020B0604030504040204" pitchFamily="50" charset="-128"/>
                </a:rPr>
                <a:t>回反復することで</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解に近づく</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E422678-E27C-A5CB-056C-CA303EF7435B}"/>
                    </a:ext>
                  </a:extLst>
                </p:cNvPr>
                <p:cNvSpPr txBox="1"/>
                <p:nvPr/>
              </p:nvSpPr>
              <p:spPr>
                <a:xfrm>
                  <a:off x="5535634" y="1494460"/>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1</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0</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0</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2" name="テキスト ボックス 1">
                  <a:extLst>
                    <a:ext uri="{FF2B5EF4-FFF2-40B4-BE49-F238E27FC236}">
                      <a16:creationId xmlns:a16="http://schemas.microsoft.com/office/drawing/2014/main" id="{B8BA702D-290D-28E9-2218-DFEB5CFF7E46}"/>
                    </a:ext>
                  </a:extLst>
                </p:cNvPr>
                <p:cNvSpPr txBox="1">
                  <a:spLocks noRot="1" noChangeAspect="1" noMove="1" noResize="1" noEditPoints="1" noAdjustHandles="1" noChangeArrowheads="1" noChangeShapeType="1" noTextEdit="1"/>
                </p:cNvSpPr>
                <p:nvPr/>
              </p:nvSpPr>
              <p:spPr>
                <a:xfrm>
                  <a:off x="5535634" y="1494460"/>
                  <a:ext cx="2581536" cy="55322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9A2F9C1-8F23-FCF4-BA29-42EF3193EE92}"/>
                    </a:ext>
                  </a:extLst>
                </p:cNvPr>
                <p:cNvSpPr txBox="1"/>
                <p:nvPr/>
              </p:nvSpPr>
              <p:spPr>
                <a:xfrm>
                  <a:off x="5561568" y="2143504"/>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2</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1</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1</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5" name="テキスト ボックス 4">
                  <a:extLst>
                    <a:ext uri="{FF2B5EF4-FFF2-40B4-BE49-F238E27FC236}">
                      <a16:creationId xmlns:a16="http://schemas.microsoft.com/office/drawing/2014/main" id="{B11D212B-5A50-9E79-3629-0984C01D3E09}"/>
                    </a:ext>
                  </a:extLst>
                </p:cNvPr>
                <p:cNvSpPr txBox="1">
                  <a:spLocks noRot="1" noChangeAspect="1" noMove="1" noResize="1" noEditPoints="1" noAdjustHandles="1" noChangeArrowheads="1" noChangeShapeType="1" noTextEdit="1"/>
                </p:cNvSpPr>
                <p:nvPr/>
              </p:nvSpPr>
              <p:spPr>
                <a:xfrm>
                  <a:off x="5561568" y="2143504"/>
                  <a:ext cx="2581536" cy="553228"/>
                </a:xfrm>
                <a:prstGeom prst="rect">
                  <a:avLst/>
                </a:prstGeom>
                <a:blipFill>
                  <a:blip r:embed="rId6"/>
                  <a:stretch>
                    <a:fillRect b="-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DBB803F-C38E-AD98-1B50-0408B61BEC05}"/>
                    </a:ext>
                  </a:extLst>
                </p:cNvPr>
                <p:cNvSpPr txBox="1"/>
                <p:nvPr/>
              </p:nvSpPr>
              <p:spPr>
                <a:xfrm>
                  <a:off x="5561568" y="2846485"/>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3</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2</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2</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7" name="テキスト ボックス 6">
                  <a:extLst>
                    <a:ext uri="{FF2B5EF4-FFF2-40B4-BE49-F238E27FC236}">
                      <a16:creationId xmlns:a16="http://schemas.microsoft.com/office/drawing/2014/main" id="{5450F4F8-B055-8D04-76EC-BBD17B246006}"/>
                    </a:ext>
                  </a:extLst>
                </p:cNvPr>
                <p:cNvSpPr txBox="1">
                  <a:spLocks noRot="1" noChangeAspect="1" noMove="1" noResize="1" noEditPoints="1" noAdjustHandles="1" noChangeArrowheads="1" noChangeShapeType="1" noTextEdit="1"/>
                </p:cNvSpPr>
                <p:nvPr/>
              </p:nvSpPr>
              <p:spPr>
                <a:xfrm>
                  <a:off x="5561568" y="2846485"/>
                  <a:ext cx="2581536" cy="55322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8EA3456-8A19-68C7-1680-56DBCD94F73D}"/>
                    </a:ext>
                  </a:extLst>
                </p:cNvPr>
                <p:cNvSpPr txBox="1"/>
                <p:nvPr/>
              </p:nvSpPr>
              <p:spPr>
                <a:xfrm>
                  <a:off x="7759194" y="1788820"/>
                  <a:ext cx="2581536" cy="246221"/>
                </a:xfrm>
                <a:prstGeom prst="rect">
                  <a:avLst/>
                </a:prstGeom>
                <a:noFill/>
              </p:spPr>
              <p:txBody>
                <a:bodyPr wrap="square" lIns="0" tIns="0" rIns="0" bIns="0" rtlCol="0">
                  <a:spAutoFit/>
                </a:bodyPr>
                <a:lstStyle/>
                <a:p>
                  <a:r>
                    <a:rPr lang="en-US" altLang="ja-JP" sz="1600" b="0">
                      <a:solidFill>
                        <a:srgbClr val="836967"/>
                      </a:solidFill>
                    </a:rPr>
                    <a:t>※</a:t>
                  </a:r>
                  <a14:m>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0</m:t>
                          </m:r>
                        </m:sub>
                      </m:sSub>
                      <m:r>
                        <a:rPr kumimoji="1" lang="en-US" altLang="ja-JP" sz="1600" b="0" i="1" smtClean="0">
                          <a:latin typeface="Cambria Math" panose="02040503050406030204" pitchFamily="18" charset="0"/>
                        </a:rPr>
                        <m:t>=2</m:t>
                      </m:r>
                    </m:oMath>
                  </a14:m>
                  <a:endParaRPr kumimoji="1" lang="en-US" altLang="ja-JP" sz="1600" b="0">
                    <a:latin typeface="Meiryo UI" panose="020B0604030504040204" pitchFamily="50" charset="-128"/>
                  </a:endParaRPr>
                </a:p>
              </p:txBody>
            </p:sp>
          </mc:Choice>
          <mc:Fallback xmlns="">
            <p:sp>
              <p:nvSpPr>
                <p:cNvPr id="8" name="テキスト ボックス 7">
                  <a:extLst>
                    <a:ext uri="{FF2B5EF4-FFF2-40B4-BE49-F238E27FC236}">
                      <a16:creationId xmlns:a16="http://schemas.microsoft.com/office/drawing/2014/main" id="{CDC1E06D-01C1-7FBD-A7DF-E5360155AF70}"/>
                    </a:ext>
                  </a:extLst>
                </p:cNvPr>
                <p:cNvSpPr txBox="1">
                  <a:spLocks noRot="1" noChangeAspect="1" noMove="1" noResize="1" noEditPoints="1" noAdjustHandles="1" noChangeArrowheads="1" noChangeShapeType="1" noTextEdit="1"/>
                </p:cNvSpPr>
                <p:nvPr/>
              </p:nvSpPr>
              <p:spPr>
                <a:xfrm>
                  <a:off x="7759194" y="1788820"/>
                  <a:ext cx="2581536" cy="246221"/>
                </a:xfrm>
                <a:prstGeom prst="rect">
                  <a:avLst/>
                </a:prstGeom>
                <a:blipFill>
                  <a:blip r:embed="rId8"/>
                  <a:stretch>
                    <a:fillRect l="-4965" t="-26829" b="-46341"/>
                  </a:stretch>
                </a:blipFill>
              </p:spPr>
              <p:txBody>
                <a:bodyPr/>
                <a:lstStyle/>
                <a:p>
                  <a:r>
                    <a:rPr lang="ja-JP" altLang="en-US">
                      <a:noFill/>
                    </a:rPr>
                    <a:t> </a:t>
                  </a:r>
                </a:p>
              </p:txBody>
            </p:sp>
          </mc:Fallback>
        </mc:AlternateContent>
        <p:sp>
          <p:nvSpPr>
            <p:cNvPr id="17" name="四角形: 角を丸くする 16">
              <a:extLst>
                <a:ext uri="{FF2B5EF4-FFF2-40B4-BE49-F238E27FC236}">
                  <a16:creationId xmlns:a16="http://schemas.microsoft.com/office/drawing/2014/main" id="{EE417EB3-6C74-7933-A770-DB869935C26B}"/>
                </a:ext>
              </a:extLst>
            </p:cNvPr>
            <p:cNvSpPr/>
            <p:nvPr/>
          </p:nvSpPr>
          <p:spPr bwMode="auto">
            <a:xfrm>
              <a:off x="5450275" y="963195"/>
              <a:ext cx="3477111" cy="2832950"/>
            </a:xfrm>
            <a:prstGeom prst="roundRect">
              <a:avLst/>
            </a:prstGeom>
            <a:noFill/>
            <a:ln w="9525" cap="flat" cmpd="sng" algn="ctr">
              <a:solidFill>
                <a:schemeClr val="accent3"/>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EDF63288-1EB1-BFA2-9AED-4672F66A9FE3}"/>
                </a:ext>
              </a:extLst>
            </p:cNvPr>
            <p:cNvSpPr txBox="1"/>
            <p:nvPr/>
          </p:nvSpPr>
          <p:spPr>
            <a:xfrm rot="5400000">
              <a:off x="6639952" y="3568182"/>
              <a:ext cx="693919" cy="369332"/>
            </a:xfrm>
            <a:prstGeom prst="rect">
              <a:avLst/>
            </a:prstGeom>
            <a:noFill/>
          </p:spPr>
          <p:txBody>
            <a:bodyPr wrap="square" rtlCol="0">
              <a:spAutoFit/>
            </a:bodyPr>
            <a:lstStyle/>
            <a:p>
              <a:r>
                <a:rPr lang="en-US" altLang="ja-JP" sz="1800" b="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2631430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B4B99-3392-96D1-6555-DFDC9494F99A}"/>
            </a:ext>
          </a:extLst>
        </p:cNvPr>
        <p:cNvGrpSpPr/>
        <p:nvPr/>
      </p:nvGrpSpPr>
      <p:grpSpPr>
        <a:xfrm>
          <a:off x="0" y="0"/>
          <a:ext cx="0" cy="0"/>
          <a:chOff x="0" y="0"/>
          <a:chExt cx="0" cy="0"/>
        </a:xfrm>
      </p:grpSpPr>
      <p:sp>
        <p:nvSpPr>
          <p:cNvPr id="17" name="テキスト ボックス 16">
            <a:extLst>
              <a:ext uri="{FF2B5EF4-FFF2-40B4-BE49-F238E27FC236}">
                <a16:creationId xmlns:a16="http://schemas.microsoft.com/office/drawing/2014/main" id="{799E1E2A-D2C3-D3D3-AC74-DA62817DAC06}"/>
              </a:ext>
            </a:extLst>
          </p:cNvPr>
          <p:cNvSpPr txBox="1"/>
          <p:nvPr/>
        </p:nvSpPr>
        <p:spPr>
          <a:xfrm>
            <a:off x="608652" y="5437216"/>
            <a:ext cx="4814374" cy="338554"/>
          </a:xfrm>
          <a:prstGeom prst="rect">
            <a:avLst/>
          </a:prstGeom>
          <a:solidFill>
            <a:schemeClr val="bg1">
              <a:lumMod val="85000"/>
            </a:schemeClr>
          </a:solidFill>
        </p:spPr>
        <p:txBody>
          <a:bodyPr wrap="square" rtlCol="0">
            <a:spAutoFit/>
          </a:bodyPr>
          <a:lstStyle/>
          <a:p>
            <a:r>
              <a:rPr lang="en-US" altLang="ja-JP" sz="1600" b="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a:extLst>
              <a:ext uri="{FF2B5EF4-FFF2-40B4-BE49-F238E27FC236}">
                <a16:creationId xmlns:a16="http://schemas.microsoft.com/office/drawing/2014/main" id="{689C24B3-9EBA-6870-013F-BF9A8B5FFF17}"/>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基礎文法（リスト）</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2C125CDE-BB12-CE20-0D90-715BA82FC15F}"/>
              </a:ext>
            </a:extLst>
          </p:cNvPr>
          <p:cNvSpPr txBox="1"/>
          <p:nvPr/>
        </p:nvSpPr>
        <p:spPr>
          <a:xfrm>
            <a:off x="216612" y="871042"/>
            <a:ext cx="1974327" cy="461665"/>
          </a:xfrm>
          <a:prstGeom prst="rect">
            <a:avLst/>
          </a:prstGeom>
          <a:noFill/>
        </p:spPr>
        <p:txBody>
          <a:bodyPr wrap="square" rtlCol="0">
            <a:spAutoFit/>
          </a:bodyPr>
          <a:lstStyle/>
          <a:p>
            <a:pPr algn="ct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リスト（</a:t>
            </a:r>
            <a:r>
              <a:rPr kumimoji="1"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list</a:t>
            </a: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3" name="テキスト ボックス 2">
            <a:extLst>
              <a:ext uri="{FF2B5EF4-FFF2-40B4-BE49-F238E27FC236}">
                <a16:creationId xmlns:a16="http://schemas.microsoft.com/office/drawing/2014/main" id="{18DA5DFA-6E0A-7A18-B46D-75242BB127FC}"/>
              </a:ext>
            </a:extLst>
          </p:cNvPr>
          <p:cNvSpPr txBox="1"/>
          <p:nvPr/>
        </p:nvSpPr>
        <p:spPr>
          <a:xfrm>
            <a:off x="608652" y="1291780"/>
            <a:ext cx="7937819"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複数の</a:t>
            </a:r>
            <a:r>
              <a:rPr lang="ja-JP" altLang="en-US" sz="1800" b="0">
                <a:latin typeface="Meiryo UI" panose="020B0604030504040204" pitchFamily="50" charset="-128"/>
                <a:ea typeface="Meiryo UI" panose="020B0604030504040204" pitchFamily="50" charset="-128"/>
                <a:cs typeface="Meiryo UI" panose="020B0604030504040204" pitchFamily="50" charset="-128"/>
              </a:rPr>
              <a:t>値</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を</a:t>
            </a:r>
            <a:r>
              <a:rPr kumimoji="1" lang="ja-JP" altLang="en-US" sz="1800" b="0">
                <a:solidFill>
                  <a:srgbClr val="FF0000"/>
                </a:solidFill>
                <a:latin typeface="Meiryo UI" panose="020B0604030504040204" pitchFamily="50" charset="-128"/>
                <a:ea typeface="Meiryo UI" panose="020B0604030504040204" pitchFamily="50" charset="-128"/>
                <a:cs typeface="Meiryo UI" panose="020B0604030504040204" pitchFamily="50" charset="-128"/>
              </a:rPr>
              <a:t>要素</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としてまとめて取り扱える変数の型</a:t>
            </a:r>
          </a:p>
        </p:txBody>
      </p:sp>
      <p:sp>
        <p:nvSpPr>
          <p:cNvPr id="4" name="テキスト ボックス 3">
            <a:extLst>
              <a:ext uri="{FF2B5EF4-FFF2-40B4-BE49-F238E27FC236}">
                <a16:creationId xmlns:a16="http://schemas.microsoft.com/office/drawing/2014/main" id="{B9C4F0A3-7AC0-06B5-DD15-4EFD00C5E558}"/>
              </a:ext>
            </a:extLst>
          </p:cNvPr>
          <p:cNvSpPr txBox="1"/>
          <p:nvPr/>
        </p:nvSpPr>
        <p:spPr>
          <a:xfrm>
            <a:off x="538906" y="1780098"/>
            <a:ext cx="2221761"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リストの作成</a:t>
            </a:r>
          </a:p>
        </p:txBody>
      </p:sp>
      <p:sp>
        <p:nvSpPr>
          <p:cNvPr id="5" name="テキスト ボックス 4">
            <a:extLst>
              <a:ext uri="{FF2B5EF4-FFF2-40B4-BE49-F238E27FC236}">
                <a16:creationId xmlns:a16="http://schemas.microsoft.com/office/drawing/2014/main" id="{EC07B319-F275-D895-8E7D-456250844659}"/>
              </a:ext>
            </a:extLst>
          </p:cNvPr>
          <p:cNvSpPr txBox="1"/>
          <p:nvPr/>
        </p:nvSpPr>
        <p:spPr>
          <a:xfrm>
            <a:off x="608652" y="2122777"/>
            <a:ext cx="5573073" cy="1169551"/>
          </a:xfrm>
          <a:prstGeom prst="rect">
            <a:avLst/>
          </a:prstGeom>
          <a:solidFill>
            <a:schemeClr val="accent4">
              <a:lumMod val="20000"/>
              <a:lumOff val="80000"/>
            </a:schemeClr>
          </a:solidFill>
        </p:spPr>
        <p:txBody>
          <a:bodyPr wrap="square" rtlCol="0">
            <a:spAutoFit/>
          </a:bodyPr>
          <a:lstStyle/>
          <a:p>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numbers </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[1, 10, 100, 1000]</a:t>
            </a:r>
            <a:endPar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greetings = ["Hello", "</a:t>
            </a:r>
            <a:r>
              <a:rPr kumimoji="1"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こんにちは</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endPar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0" err="1">
                <a:latin typeface="Meiryo UI" panose="020B0604030504040204" pitchFamily="50" charset="-128"/>
                <a:ea typeface="Meiryo UI" panose="020B0604030504040204" pitchFamily="50" charset="-128"/>
                <a:cs typeface="Meiryo UI" panose="020B0604030504040204" pitchFamily="50" charset="-128"/>
              </a:rPr>
              <a:t>mylist</a:t>
            </a:r>
            <a:r>
              <a:rPr lang="en-US" altLang="ja-JP" b="0">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numbers + greetings  #</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リスト同士の加算は可能</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print(</a:t>
            </a:r>
            <a:r>
              <a:rPr kumimoji="1" lang="en-US" altLang="ja-JP" b="0" err="1">
                <a:latin typeface="Meiryo UI" panose="020B0604030504040204" pitchFamily="50" charset="-128"/>
                <a:ea typeface="Meiryo UI" panose="020B0604030504040204" pitchFamily="50" charset="-128"/>
                <a:cs typeface="Meiryo UI" panose="020B0604030504040204" pitchFamily="50" charset="-128"/>
              </a:rPr>
              <a:t>mylist</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p>
        </p:txBody>
      </p:sp>
      <p:sp>
        <p:nvSpPr>
          <p:cNvPr id="6" name="テキスト ボックス 5">
            <a:extLst>
              <a:ext uri="{FF2B5EF4-FFF2-40B4-BE49-F238E27FC236}">
                <a16:creationId xmlns:a16="http://schemas.microsoft.com/office/drawing/2014/main" id="{CD4CA7B7-8BE3-3CD5-F1E7-DFEBDA24DDF3}"/>
              </a:ext>
            </a:extLst>
          </p:cNvPr>
          <p:cNvSpPr txBox="1"/>
          <p:nvPr/>
        </p:nvSpPr>
        <p:spPr>
          <a:xfrm>
            <a:off x="348647" y="3792191"/>
            <a:ext cx="7937819" cy="369332"/>
          </a:xfrm>
          <a:prstGeom prst="rect">
            <a:avLst/>
          </a:prstGeom>
          <a:noFill/>
        </p:spPr>
        <p:txBody>
          <a:bodyPr wrap="square" rtlCol="0">
            <a:spAutoFit/>
          </a:bodyPr>
          <a:lstStyle/>
          <a:p>
            <a:r>
              <a:rPr kumimoji="1" lang="ja-JP" altLang="en-US" sz="1800" b="0" u="sng">
                <a:latin typeface="Meiryo UI" panose="020B0604030504040204" pitchFamily="50" charset="-128"/>
                <a:ea typeface="Meiryo UI" panose="020B0604030504040204" pitchFamily="50" charset="-128"/>
                <a:cs typeface="Meiryo UI" panose="020B0604030504040204" pitchFamily="50" charset="-128"/>
              </a:rPr>
              <a:t>リストとインデックス</a:t>
            </a:r>
          </a:p>
        </p:txBody>
      </p:sp>
      <p:sp>
        <p:nvSpPr>
          <p:cNvPr id="7" name="テキスト ボックス 6">
            <a:extLst>
              <a:ext uri="{FF2B5EF4-FFF2-40B4-BE49-F238E27FC236}">
                <a16:creationId xmlns:a16="http://schemas.microsoft.com/office/drawing/2014/main" id="{352C077F-4EFA-9768-218A-9B4773529F94}"/>
              </a:ext>
            </a:extLst>
          </p:cNvPr>
          <p:cNvSpPr txBox="1"/>
          <p:nvPr/>
        </p:nvSpPr>
        <p:spPr>
          <a:xfrm>
            <a:off x="4588670" y="1805208"/>
            <a:ext cx="2289018" cy="523220"/>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」で囲み「</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」で区切り</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要素の型は何でも</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OK</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010B6E0D-49E0-2552-F889-8050E9E75872}"/>
              </a:ext>
            </a:extLst>
          </p:cNvPr>
          <p:cNvSpPr txBox="1"/>
          <p:nvPr/>
        </p:nvSpPr>
        <p:spPr>
          <a:xfrm>
            <a:off x="619761" y="4161523"/>
            <a:ext cx="7937819"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リスト内の要素を参照するときは</a:t>
            </a:r>
            <a:r>
              <a:rPr kumimoji="1" lang="ja-JP" altLang="en-US" sz="1800" b="0">
                <a:solidFill>
                  <a:srgbClr val="FF0000"/>
                </a:solidFill>
                <a:latin typeface="Meiryo UI" panose="020B0604030504040204" pitchFamily="50" charset="-128"/>
                <a:ea typeface="Meiryo UI" panose="020B0604030504040204" pitchFamily="50" charset="-128"/>
                <a:cs typeface="Meiryo UI" panose="020B0604030504040204" pitchFamily="50" charset="-128"/>
              </a:rPr>
              <a:t>要素番号（インデックス）</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で指定する</a:t>
            </a:r>
          </a:p>
        </p:txBody>
      </p:sp>
      <p:sp>
        <p:nvSpPr>
          <p:cNvPr id="9" name="テキスト ボックス 8">
            <a:extLst>
              <a:ext uri="{FF2B5EF4-FFF2-40B4-BE49-F238E27FC236}">
                <a16:creationId xmlns:a16="http://schemas.microsoft.com/office/drawing/2014/main" id="{0774C99E-FF68-8DDA-EC9D-298F5258E7F8}"/>
              </a:ext>
            </a:extLst>
          </p:cNvPr>
          <p:cNvSpPr txBox="1"/>
          <p:nvPr/>
        </p:nvSpPr>
        <p:spPr>
          <a:xfrm>
            <a:off x="619761" y="4530855"/>
            <a:ext cx="2221761" cy="369332"/>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例：</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リスト要素の参照</a:t>
            </a:r>
          </a:p>
        </p:txBody>
      </p:sp>
      <p:sp>
        <p:nvSpPr>
          <p:cNvPr id="11" name="テキスト ボックス 10">
            <a:extLst>
              <a:ext uri="{FF2B5EF4-FFF2-40B4-BE49-F238E27FC236}">
                <a16:creationId xmlns:a16="http://schemas.microsoft.com/office/drawing/2014/main" id="{C262A157-DCB7-B8DB-5943-0A74F17B943E}"/>
              </a:ext>
            </a:extLst>
          </p:cNvPr>
          <p:cNvSpPr txBox="1"/>
          <p:nvPr/>
        </p:nvSpPr>
        <p:spPr>
          <a:xfrm>
            <a:off x="608652" y="4852441"/>
            <a:ext cx="4814374" cy="584775"/>
          </a:xfrm>
          <a:prstGeom prst="rect">
            <a:avLst/>
          </a:prstGeom>
          <a:solidFill>
            <a:schemeClr val="accent4">
              <a:lumMod val="20000"/>
              <a:lumOff val="80000"/>
            </a:schemeClr>
          </a:solidFill>
        </p:spPr>
        <p:txBody>
          <a:bodyPr wrap="square" rtlCol="0">
            <a:spAutoFit/>
          </a:bodyPr>
          <a:lstStyle/>
          <a:p>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numbers </a:t>
            </a:r>
            <a:r>
              <a:rPr lang="en-US" altLang="ja-JP" sz="1600" b="0">
                <a:latin typeface="Meiryo UI" panose="020B0604030504040204" pitchFamily="50" charset="-128"/>
                <a:ea typeface="Meiryo UI" panose="020B0604030504040204" pitchFamily="50" charset="-128"/>
                <a:cs typeface="Meiryo UI" panose="020B0604030504040204" pitchFamily="50" charset="-128"/>
              </a:rPr>
              <a:t>= [1, 10, 100, 1000]</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print(</a:t>
            </a:r>
            <a:r>
              <a:rPr kumimoji="1"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numbers[0]</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B71ACFBC-A67A-BEF2-EDB7-9C460774C1AC}"/>
              </a:ext>
            </a:extLst>
          </p:cNvPr>
          <p:cNvSpPr txBox="1"/>
          <p:nvPr/>
        </p:nvSpPr>
        <p:spPr>
          <a:xfrm>
            <a:off x="5196688" y="5092571"/>
            <a:ext cx="2996697"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インデックスは</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からスタート</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191D5B74-B212-5144-B9F2-0B0374C388A4}"/>
              </a:ext>
            </a:extLst>
          </p:cNvPr>
          <p:cNvSpPr txBox="1"/>
          <p:nvPr/>
        </p:nvSpPr>
        <p:spPr>
          <a:xfrm>
            <a:off x="619761" y="3296129"/>
            <a:ext cx="5561964" cy="307777"/>
          </a:xfrm>
          <a:prstGeom prst="rect">
            <a:avLst/>
          </a:prstGeom>
          <a:solidFill>
            <a:schemeClr val="bg1">
              <a:lumMod val="85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[1, 10, 100, 1000,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"Hello ", "</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こんにちは</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5" name="直線矢印コネクタ 14">
            <a:extLst>
              <a:ext uri="{FF2B5EF4-FFF2-40B4-BE49-F238E27FC236}">
                <a16:creationId xmlns:a16="http://schemas.microsoft.com/office/drawing/2014/main" id="{AD25FC96-D87D-461C-B773-6B51622F2E84}"/>
              </a:ext>
            </a:extLst>
          </p:cNvPr>
          <p:cNvCxnSpPr>
            <a:stCxn id="7" idx="1"/>
          </p:cNvCxnSpPr>
          <p:nvPr/>
        </p:nvCxnSpPr>
        <p:spPr bwMode="auto">
          <a:xfrm flipH="1">
            <a:off x="3867150" y="2066818"/>
            <a:ext cx="721520" cy="228707"/>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矢印コネクタ 18">
            <a:extLst>
              <a:ext uri="{FF2B5EF4-FFF2-40B4-BE49-F238E27FC236}">
                <a16:creationId xmlns:a16="http://schemas.microsoft.com/office/drawing/2014/main" id="{2696C21E-DD75-19B5-F7C6-EF73197699DD}"/>
              </a:ext>
            </a:extLst>
          </p:cNvPr>
          <p:cNvCxnSpPr>
            <a:stCxn id="12" idx="1"/>
          </p:cNvCxnSpPr>
          <p:nvPr/>
        </p:nvCxnSpPr>
        <p:spPr bwMode="auto">
          <a:xfrm flipH="1">
            <a:off x="2638425" y="5246460"/>
            <a:ext cx="2558263" cy="15388"/>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60485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FB4BD-CAF8-CEBF-9CB0-1FA510C4FD1A}"/>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451A67FD-FF6A-8DCF-6987-83B8C2793BE0}"/>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基礎文法（リスト）</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661EA82A-B77B-BEC9-B5DA-D29A7C6C645E}"/>
              </a:ext>
            </a:extLst>
          </p:cNvPr>
          <p:cNvSpPr txBox="1"/>
          <p:nvPr/>
        </p:nvSpPr>
        <p:spPr>
          <a:xfrm>
            <a:off x="608652" y="1491283"/>
            <a:ext cx="5439723" cy="1384995"/>
          </a:xfrm>
          <a:prstGeom prst="rect">
            <a:avLst/>
          </a:prstGeom>
          <a:solidFill>
            <a:schemeClr val="accent4">
              <a:lumMod val="20000"/>
              <a:lumOff val="80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numbers </a:t>
            </a:r>
            <a:r>
              <a:rPr lang="en-US" altLang="ja-JP" b="0">
                <a:latin typeface="Meiryo UI" panose="020B0604030504040204" pitchFamily="50" charset="-128"/>
                <a:ea typeface="Meiryo UI" panose="020B0604030504040204" pitchFamily="50" charset="-128"/>
                <a:cs typeface="Meiryo UI" panose="020B0604030504040204" pitchFamily="50" charset="-128"/>
              </a:rPr>
              <a:t>= []  #</a:t>
            </a:r>
            <a:r>
              <a:rPr lang="ja-JP" altLang="en-US" b="0">
                <a:latin typeface="Meiryo UI" panose="020B0604030504040204" pitchFamily="50" charset="-128"/>
                <a:ea typeface="Meiryo UI" panose="020B0604030504040204" pitchFamily="50" charset="-128"/>
                <a:cs typeface="Meiryo UI" panose="020B0604030504040204" pitchFamily="50" charset="-128"/>
              </a:rPr>
              <a:t>空のリストを作成</a:t>
            </a:r>
            <a:r>
              <a:rPr lang="en-US" altLang="ja-JP" b="0">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err="1">
                <a:solidFill>
                  <a:srgbClr val="FF0000"/>
                </a:solidFill>
                <a:latin typeface="Meiryo UI" panose="020B0604030504040204" pitchFamily="50" charset="-128"/>
                <a:ea typeface="Meiryo UI" panose="020B0604030504040204" pitchFamily="50" charset="-128"/>
                <a:cs typeface="Meiryo UI" panose="020B0604030504040204" pitchFamily="50" charset="-128"/>
              </a:rPr>
              <a:t>numbers.append</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(1)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リストの最後に追加</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numbers.append(10)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リストの最後に追加</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numbers.append(100)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リストの最後に追加</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numbers.append(1000)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リストの最後に追加</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print(numbers)</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C64A4C3B-B526-230C-FFEB-E18664309744}"/>
              </a:ext>
            </a:extLst>
          </p:cNvPr>
          <p:cNvSpPr txBox="1"/>
          <p:nvPr/>
        </p:nvSpPr>
        <p:spPr>
          <a:xfrm>
            <a:off x="348647" y="835026"/>
            <a:ext cx="7937819" cy="369332"/>
          </a:xfrm>
          <a:prstGeom prst="rect">
            <a:avLst/>
          </a:prstGeom>
          <a:noFill/>
        </p:spPr>
        <p:txBody>
          <a:bodyPr wrap="square" rtlCol="0">
            <a:spAutoFit/>
          </a:bodyPr>
          <a:lstStyle/>
          <a:p>
            <a:r>
              <a:rPr kumimoji="1" lang="ja-JP" altLang="en-US" sz="1800" b="0" u="sng">
                <a:latin typeface="Meiryo UI" panose="020B0604030504040204" pitchFamily="50" charset="-128"/>
                <a:ea typeface="Meiryo UI" panose="020B0604030504040204" pitchFamily="50" charset="-128"/>
                <a:cs typeface="Meiryo UI" panose="020B0604030504040204" pitchFamily="50" charset="-128"/>
              </a:rPr>
              <a:t>リストの変更・追加</a:t>
            </a:r>
            <a:r>
              <a:rPr lang="ja-JP" altLang="en-US" sz="1800" b="0" u="sng">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b="0" u="sng">
                <a:latin typeface="Meiryo UI" panose="020B0604030504040204" pitchFamily="50" charset="-128"/>
                <a:ea typeface="Meiryo UI" panose="020B0604030504040204" pitchFamily="50" charset="-128"/>
                <a:cs typeface="Meiryo UI" panose="020B0604030504040204" pitchFamily="50" charset="-128"/>
              </a:rPr>
              <a:t>削除</a:t>
            </a:r>
          </a:p>
        </p:txBody>
      </p:sp>
      <p:sp>
        <p:nvSpPr>
          <p:cNvPr id="9" name="テキスト ボックス 8">
            <a:extLst>
              <a:ext uri="{FF2B5EF4-FFF2-40B4-BE49-F238E27FC236}">
                <a16:creationId xmlns:a16="http://schemas.microsoft.com/office/drawing/2014/main" id="{4B94938E-4C98-E955-6CFF-AE25A6E9C0C0}"/>
              </a:ext>
            </a:extLst>
          </p:cNvPr>
          <p:cNvSpPr txBox="1"/>
          <p:nvPr/>
        </p:nvSpPr>
        <p:spPr>
          <a:xfrm>
            <a:off x="608652" y="5471493"/>
            <a:ext cx="5439722" cy="738664"/>
          </a:xfrm>
          <a:prstGeom prst="rect">
            <a:avLst/>
          </a:prstGeom>
          <a:solidFill>
            <a:schemeClr val="accent4">
              <a:lumMod val="20000"/>
              <a:lumOff val="80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numbers </a:t>
            </a:r>
            <a:r>
              <a:rPr lang="en-US" altLang="ja-JP" b="0">
                <a:latin typeface="Meiryo UI" panose="020B0604030504040204" pitchFamily="50" charset="-128"/>
                <a:ea typeface="Meiryo UI" panose="020B0604030504040204" pitchFamily="50" charset="-128"/>
                <a:cs typeface="Meiryo UI" panose="020B0604030504040204" pitchFamily="50" charset="-128"/>
              </a:rPr>
              <a:t>= [1, 10, 100, 1000]</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err="1">
                <a:solidFill>
                  <a:srgbClr val="FF0000"/>
                </a:solidFill>
                <a:latin typeface="Meiryo UI" panose="020B0604030504040204" pitchFamily="50" charset="-128"/>
                <a:ea typeface="Meiryo UI" panose="020B0604030504040204" pitchFamily="50" charset="-128"/>
                <a:cs typeface="Meiryo UI" panose="020B0604030504040204" pitchFamily="50" charset="-128"/>
              </a:rPr>
              <a:t>numbers.remove</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番目の要素を削除</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print(numbers)</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05FDA911-5866-C2DA-5278-1C391BBA9714}"/>
              </a:ext>
            </a:extLst>
          </p:cNvPr>
          <p:cNvSpPr txBox="1"/>
          <p:nvPr/>
        </p:nvSpPr>
        <p:spPr>
          <a:xfrm>
            <a:off x="608652" y="1173851"/>
            <a:ext cx="3296598"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リスト要素の追加</a:t>
            </a:r>
            <a:r>
              <a:rPr lang="ja-JP" altLang="en-US" sz="1600" b="0">
                <a:latin typeface="Meiryo UI" panose="020B0604030504040204" pitchFamily="50" charset="-128"/>
                <a:ea typeface="Meiryo UI" panose="020B0604030504040204" pitchFamily="50" charset="-128"/>
                <a:cs typeface="Meiryo UI" panose="020B0604030504040204" pitchFamily="50" charset="-128"/>
              </a:rPr>
              <a:t>（</a:t>
            </a:r>
            <a:r>
              <a:rPr lang="en-US" altLang="ja-JP" sz="1600" b="0">
                <a:latin typeface="Meiryo UI" panose="020B0604030504040204" pitchFamily="50" charset="-128"/>
                <a:ea typeface="Meiryo UI" panose="020B0604030504040204" pitchFamily="50" charset="-128"/>
                <a:cs typeface="Meiryo UI" panose="020B0604030504040204" pitchFamily="50" charset="-128"/>
              </a:rPr>
              <a:t>append</a:t>
            </a:r>
            <a:r>
              <a:rPr lang="ja-JP" altLang="en-US" sz="1600" b="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08E6298-9537-0AF1-B08D-47407AF83133}"/>
              </a:ext>
            </a:extLst>
          </p:cNvPr>
          <p:cNvSpPr txBox="1"/>
          <p:nvPr/>
        </p:nvSpPr>
        <p:spPr>
          <a:xfrm>
            <a:off x="608651" y="5144718"/>
            <a:ext cx="3296599"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リスト要素の削除（</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remove</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a:t>
            </a:r>
          </a:p>
        </p:txBody>
      </p:sp>
      <p:sp>
        <p:nvSpPr>
          <p:cNvPr id="14" name="テキスト ボックス 13">
            <a:extLst>
              <a:ext uri="{FF2B5EF4-FFF2-40B4-BE49-F238E27FC236}">
                <a16:creationId xmlns:a16="http://schemas.microsoft.com/office/drawing/2014/main" id="{2F2D39FA-58B4-E166-359A-F280B2C14CBB}"/>
              </a:ext>
            </a:extLst>
          </p:cNvPr>
          <p:cNvSpPr txBox="1"/>
          <p:nvPr/>
        </p:nvSpPr>
        <p:spPr>
          <a:xfrm>
            <a:off x="608651" y="2878945"/>
            <a:ext cx="5439723" cy="307777"/>
          </a:xfrm>
          <a:prstGeom prst="rect">
            <a:avLst/>
          </a:prstGeom>
          <a:solidFill>
            <a:schemeClr val="bg1">
              <a:lumMod val="85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[1, 10, 100, 1000]</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39D13F3E-C560-8347-6498-F147B89AC76F}"/>
              </a:ext>
            </a:extLst>
          </p:cNvPr>
          <p:cNvSpPr txBox="1"/>
          <p:nvPr/>
        </p:nvSpPr>
        <p:spPr>
          <a:xfrm>
            <a:off x="608652" y="6196323"/>
            <a:ext cx="5439722" cy="307777"/>
          </a:xfrm>
          <a:prstGeom prst="rect">
            <a:avLst/>
          </a:prstGeom>
          <a:solidFill>
            <a:schemeClr val="bg1">
              <a:lumMod val="85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[1, 100, 1000]</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3146DB82-915E-E372-452D-DDA671439016}"/>
              </a:ext>
            </a:extLst>
          </p:cNvPr>
          <p:cNvSpPr txBox="1"/>
          <p:nvPr/>
        </p:nvSpPr>
        <p:spPr>
          <a:xfrm>
            <a:off x="608652" y="3425829"/>
            <a:ext cx="2221761"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リスト要素の変更</a:t>
            </a:r>
          </a:p>
        </p:txBody>
      </p:sp>
      <p:sp>
        <p:nvSpPr>
          <p:cNvPr id="16" name="テキスト ボックス 15">
            <a:extLst>
              <a:ext uri="{FF2B5EF4-FFF2-40B4-BE49-F238E27FC236}">
                <a16:creationId xmlns:a16="http://schemas.microsoft.com/office/drawing/2014/main" id="{9DC0BECD-742A-BB88-5761-EF532A9F8971}"/>
              </a:ext>
            </a:extLst>
          </p:cNvPr>
          <p:cNvSpPr txBox="1"/>
          <p:nvPr/>
        </p:nvSpPr>
        <p:spPr>
          <a:xfrm>
            <a:off x="608651" y="3752242"/>
            <a:ext cx="5439725" cy="738664"/>
          </a:xfrm>
          <a:prstGeom prst="rect">
            <a:avLst/>
          </a:prstGeom>
          <a:solidFill>
            <a:schemeClr val="accent4">
              <a:lumMod val="20000"/>
              <a:lumOff val="80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numbers </a:t>
            </a:r>
            <a:r>
              <a:rPr lang="en-US" altLang="ja-JP" b="0">
                <a:latin typeface="Meiryo UI" panose="020B0604030504040204" pitchFamily="50" charset="-128"/>
                <a:ea typeface="Meiryo UI" panose="020B0604030504040204" pitchFamily="50" charset="-128"/>
                <a:cs typeface="Meiryo UI" panose="020B0604030504040204" pitchFamily="50" charset="-128"/>
              </a:rPr>
              <a:t>= [1, 10, 100, 1000]</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numbers[1] = 10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２番目の要素を変更</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print(numbers)</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テキスト ボックス 17">
            <a:extLst>
              <a:ext uri="{FF2B5EF4-FFF2-40B4-BE49-F238E27FC236}">
                <a16:creationId xmlns:a16="http://schemas.microsoft.com/office/drawing/2014/main" id="{443D3721-BAD2-5A55-34A1-D04E74DF9098}"/>
              </a:ext>
            </a:extLst>
          </p:cNvPr>
          <p:cNvSpPr txBox="1"/>
          <p:nvPr/>
        </p:nvSpPr>
        <p:spPr>
          <a:xfrm>
            <a:off x="608652" y="4496450"/>
            <a:ext cx="5439724" cy="307777"/>
          </a:xfrm>
          <a:prstGeom prst="rect">
            <a:avLst/>
          </a:prstGeom>
          <a:solidFill>
            <a:schemeClr val="bg1">
              <a:lumMod val="85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[10, 10, 100, 1000]</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DFFD4AEB-1288-1475-3820-15AA6D6C53AD}"/>
              </a:ext>
            </a:extLst>
          </p:cNvPr>
          <p:cNvSpPr txBox="1"/>
          <p:nvPr/>
        </p:nvSpPr>
        <p:spPr>
          <a:xfrm>
            <a:off x="5927196" y="5593577"/>
            <a:ext cx="2683404" cy="523220"/>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append</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remove</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」など</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のことをメソッドと呼ぶ（後述）　　　　　</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 name="直線矢印コネクタ 5">
            <a:extLst>
              <a:ext uri="{FF2B5EF4-FFF2-40B4-BE49-F238E27FC236}">
                <a16:creationId xmlns:a16="http://schemas.microsoft.com/office/drawing/2014/main" id="{4852275D-E70D-89AA-1DEF-E0E2D51DC885}"/>
              </a:ext>
            </a:extLst>
          </p:cNvPr>
          <p:cNvCxnSpPr>
            <a:cxnSpLocks/>
            <a:stCxn id="3" idx="1"/>
          </p:cNvCxnSpPr>
          <p:nvPr/>
        </p:nvCxnSpPr>
        <p:spPr bwMode="auto">
          <a:xfrm flipH="1">
            <a:off x="4317556" y="5855187"/>
            <a:ext cx="1609640" cy="626"/>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 name="直線矢印コネクタ 3">
            <a:extLst>
              <a:ext uri="{FF2B5EF4-FFF2-40B4-BE49-F238E27FC236}">
                <a16:creationId xmlns:a16="http://schemas.microsoft.com/office/drawing/2014/main" id="{CEA087A4-70D8-CE3F-9656-076662C9483A}"/>
              </a:ext>
            </a:extLst>
          </p:cNvPr>
          <p:cNvCxnSpPr>
            <a:cxnSpLocks/>
            <a:stCxn id="11" idx="1"/>
          </p:cNvCxnSpPr>
          <p:nvPr/>
        </p:nvCxnSpPr>
        <p:spPr bwMode="auto">
          <a:xfrm flipH="1">
            <a:off x="4017155" y="1631440"/>
            <a:ext cx="194603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テキスト ボックス 10">
            <a:extLst>
              <a:ext uri="{FF2B5EF4-FFF2-40B4-BE49-F238E27FC236}">
                <a16:creationId xmlns:a16="http://schemas.microsoft.com/office/drawing/2014/main" id="{3A72A0B9-94D5-29B9-04F2-72F96C866374}"/>
              </a:ext>
            </a:extLst>
          </p:cNvPr>
          <p:cNvSpPr txBox="1"/>
          <p:nvPr/>
        </p:nvSpPr>
        <p:spPr>
          <a:xfrm>
            <a:off x="5963185" y="1477551"/>
            <a:ext cx="2221761" cy="307777"/>
          </a:xfrm>
          <a:prstGeom prst="rect">
            <a:avLst/>
          </a:prstGeom>
          <a:solidFill>
            <a:schemeClr val="bg1"/>
          </a:solidFill>
          <a:ln>
            <a:solidFill>
              <a:srgbClr val="FF0000"/>
            </a:solidFill>
          </a:ln>
        </p:spPr>
        <p:txBody>
          <a:bodyPr wrap="square" rtlCol="0">
            <a:spAutoFit/>
          </a:bodyPr>
          <a:lstStyle/>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のみだと空のリストになる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0806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D4D2B-8C9A-A2B8-8065-F818426611CB}"/>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FA180878-AE70-77FA-1142-F1D87ED19526}"/>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a:t>
            </a:r>
            <a:r>
              <a:rPr lang="ja-JP" altLang="en-US" sz="3200" b="0" u="sng">
                <a:latin typeface="Meiryo UI" panose="020B0604030504040204" pitchFamily="50" charset="-128"/>
                <a:ea typeface="Meiryo UI" panose="020B0604030504040204" pitchFamily="50" charset="-128"/>
                <a:cs typeface="Meiryo UI" panose="020B0604030504040204" pitchFamily="50" charset="-128"/>
              </a:rPr>
              <a:t>リスト</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B3D3D59-90F3-7F8A-8772-11F703BB8A6B}"/>
                  </a:ext>
                </a:extLst>
              </p:cNvPr>
              <p:cNvSpPr txBox="1"/>
              <p:nvPr/>
            </p:nvSpPr>
            <p:spPr>
              <a:xfrm>
                <a:off x="1112190" y="1713198"/>
                <a:ext cx="2581536"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836967"/>
                              </a:solidFill>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f>
                        <m:fPr>
                          <m:ctrlPr>
                            <a:rPr kumimoji="1" lang="en-US" altLang="ja-JP" sz="2000" b="0" i="1" smtClean="0">
                              <a:solidFill>
                                <a:srgbClr val="836967"/>
                              </a:solidFill>
                              <a:latin typeface="Cambria Math" panose="02040503050406030204" pitchFamily="18" charset="0"/>
                            </a:rPr>
                          </m:ctrlPr>
                        </m:fPr>
                        <m:num>
                          <m:r>
                            <a:rPr kumimoji="1" lang="en-US" altLang="ja-JP" sz="2000" b="0" i="1" smtClean="0">
                              <a:solidFill>
                                <a:srgbClr val="836967"/>
                              </a:solidFill>
                              <a:latin typeface="Cambria Math" panose="02040503050406030204" pitchFamily="18" charset="0"/>
                            </a:rPr>
                            <m:t>1</m:t>
                          </m:r>
                        </m:num>
                        <m:den>
                          <m:r>
                            <a:rPr kumimoji="1" lang="en-US" altLang="ja-JP" sz="2000" b="0" i="1" smtClean="0">
                              <a:solidFill>
                                <a:srgbClr val="836967"/>
                              </a:solidFill>
                              <a:latin typeface="Cambria Math" panose="02040503050406030204" pitchFamily="18" charset="0"/>
                            </a:rPr>
                            <m:t>2</m:t>
                          </m:r>
                        </m:den>
                      </m:f>
                      <m:d>
                        <m:dPr>
                          <m:ctrlPr>
                            <a:rPr kumimoji="1" lang="en-US" altLang="ja-JP" sz="2000" b="0" i="1" smtClean="0">
                              <a:latin typeface="Cambria Math" panose="02040503050406030204" pitchFamily="18" charset="0"/>
                            </a:rPr>
                          </m:ctrlPr>
                        </m:dPr>
                        <m:e>
                          <m:sSub>
                            <m:sSubPr>
                              <m:ctrlPr>
                                <a:rPr lang="en-US" altLang="ja-JP" sz="2000" b="0" i="1">
                                  <a:solidFill>
                                    <a:srgbClr val="836967"/>
                                  </a:solidFill>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𝑛</m:t>
                              </m:r>
                            </m:sub>
                          </m:sSub>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2</m:t>
                              </m:r>
                            </m:num>
                            <m:den>
                              <m:sSub>
                                <m:sSubPr>
                                  <m:ctrlPr>
                                    <a:rPr lang="en-US" altLang="ja-JP" sz="2000" b="0" i="1">
                                      <a:solidFill>
                                        <a:srgbClr val="836967"/>
                                      </a:solidFill>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𝑛</m:t>
                                  </m:r>
                                </m:sub>
                              </m:sSub>
                            </m:den>
                          </m:f>
                        </m:e>
                      </m:d>
                    </m:oMath>
                  </m:oMathPara>
                </a14:m>
                <a:endParaRPr kumimoji="1" lang="ja-JP" altLang="en-US" sz="20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3" name="テキスト ボックス 2">
                <a:extLst>
                  <a:ext uri="{FF2B5EF4-FFF2-40B4-BE49-F238E27FC236}">
                    <a16:creationId xmlns:a16="http://schemas.microsoft.com/office/drawing/2014/main" id="{9DAB04AE-A84C-A764-39A9-F3E10D124D9D}"/>
                  </a:ext>
                </a:extLst>
              </p:cNvPr>
              <p:cNvSpPr txBox="1">
                <a:spLocks noRot="1" noChangeAspect="1" noMove="1" noResize="1" noEditPoints="1" noAdjustHandles="1" noChangeArrowheads="1" noChangeShapeType="1" noTextEdit="1"/>
              </p:cNvSpPr>
              <p:nvPr/>
            </p:nvSpPr>
            <p:spPr>
              <a:xfrm>
                <a:off x="1112190" y="1713198"/>
                <a:ext cx="2581536" cy="691536"/>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AE342DCA-3AED-FC30-635D-B5D0850294DD}"/>
              </a:ext>
            </a:extLst>
          </p:cNvPr>
          <p:cNvSpPr txBox="1"/>
          <p:nvPr/>
        </p:nvSpPr>
        <p:spPr>
          <a:xfrm>
            <a:off x="603090" y="1340443"/>
            <a:ext cx="7937819"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ニュートン法で２の平方根を求める。</a:t>
            </a:r>
          </a:p>
        </p:txBody>
      </p:sp>
      <p:sp>
        <p:nvSpPr>
          <p:cNvPr id="9" name="テキスト ボックス 8">
            <a:extLst>
              <a:ext uri="{FF2B5EF4-FFF2-40B4-BE49-F238E27FC236}">
                <a16:creationId xmlns:a16="http://schemas.microsoft.com/office/drawing/2014/main" id="{1A4C7725-B6B0-CA8B-5A1E-1B15B81A8ABC}"/>
              </a:ext>
            </a:extLst>
          </p:cNvPr>
          <p:cNvSpPr txBox="1"/>
          <p:nvPr/>
        </p:nvSpPr>
        <p:spPr>
          <a:xfrm>
            <a:off x="788762" y="2598255"/>
            <a:ext cx="2793671" cy="307777"/>
          </a:xfrm>
          <a:prstGeom prst="rect">
            <a:avLst/>
          </a:prstGeom>
          <a:noFill/>
        </p:spPr>
        <p:txBody>
          <a:bodyPr wrap="square">
            <a:spAutoFit/>
          </a:bodyPr>
          <a:lstStyle/>
          <a:p>
            <a:r>
              <a:rPr lang="ja-JP" altLang="en-US">
                <a:hlinkClick r:id="rId4"/>
              </a:rPr>
              <a:t>出典：ニュートン法 </a:t>
            </a:r>
            <a:r>
              <a:rPr lang="en-US" altLang="ja-JP">
                <a:hlinkClick r:id="rId4"/>
              </a:rPr>
              <a:t>- Wikipedia</a:t>
            </a:r>
            <a:endParaRPr lang="ja-JP" altLang="en-US"/>
          </a:p>
        </p:txBody>
      </p:sp>
      <p:sp>
        <p:nvSpPr>
          <p:cNvPr id="6" name="テキスト ボックス 5">
            <a:extLst>
              <a:ext uri="{FF2B5EF4-FFF2-40B4-BE49-F238E27FC236}">
                <a16:creationId xmlns:a16="http://schemas.microsoft.com/office/drawing/2014/main" id="{2A0800D0-BCBC-080C-1313-F144DC72E5DE}"/>
              </a:ext>
            </a:extLst>
          </p:cNvPr>
          <p:cNvSpPr txBox="1"/>
          <p:nvPr/>
        </p:nvSpPr>
        <p:spPr>
          <a:xfrm>
            <a:off x="216612" y="878778"/>
            <a:ext cx="1195729"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例題</a:t>
            </a:r>
            <a:r>
              <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FFD46F6D-F86E-0BB5-6DE4-A93BB84E7F04}"/>
              </a:ext>
            </a:extLst>
          </p:cNvPr>
          <p:cNvSpPr txBox="1"/>
          <p:nvPr/>
        </p:nvSpPr>
        <p:spPr>
          <a:xfrm>
            <a:off x="603089" y="2906032"/>
            <a:ext cx="7937819" cy="646331"/>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問）</a:t>
            </a:r>
            <a:r>
              <a:rPr kumimoji="1" lang="en-US" altLang="ja-JP"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回</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計算を繰り返し、途中計算を</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　　　リストに追加</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して</a:t>
            </a:r>
            <a:r>
              <a:rPr lang="ja-JP" altLang="en-US" sz="1800" b="0">
                <a:latin typeface="Meiryo UI" panose="020B0604030504040204" pitchFamily="50" charset="-128"/>
                <a:ea typeface="Meiryo UI" panose="020B0604030504040204" pitchFamily="50" charset="-128"/>
                <a:cs typeface="Meiryo UI" panose="020B0604030504040204" pitchFamily="50" charset="-128"/>
              </a:rPr>
              <a:t>最後にリストを表示してください。</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3" name="グループ化 22">
            <a:extLst>
              <a:ext uri="{FF2B5EF4-FFF2-40B4-BE49-F238E27FC236}">
                <a16:creationId xmlns:a16="http://schemas.microsoft.com/office/drawing/2014/main" id="{1C208C78-2F18-FDE0-0D94-B83D8C07DC95}"/>
              </a:ext>
            </a:extLst>
          </p:cNvPr>
          <p:cNvGrpSpPr/>
          <p:nvPr/>
        </p:nvGrpSpPr>
        <p:grpSpPr>
          <a:xfrm>
            <a:off x="5450276" y="963195"/>
            <a:ext cx="4890454" cy="3136612"/>
            <a:chOff x="5450276" y="963195"/>
            <a:chExt cx="4890454" cy="3136612"/>
          </a:xfrm>
        </p:grpSpPr>
        <p:sp>
          <p:nvSpPr>
            <p:cNvPr id="24" name="テキスト ボックス 23">
              <a:extLst>
                <a:ext uri="{FF2B5EF4-FFF2-40B4-BE49-F238E27FC236}">
                  <a16:creationId xmlns:a16="http://schemas.microsoft.com/office/drawing/2014/main" id="{FF104129-B847-5E85-CFBB-80688C362BEE}"/>
                </a:ext>
              </a:extLst>
            </p:cNvPr>
            <p:cNvSpPr txBox="1"/>
            <p:nvPr/>
          </p:nvSpPr>
          <p:spPr>
            <a:xfrm>
              <a:off x="5541737" y="1023110"/>
              <a:ext cx="4097563" cy="307777"/>
            </a:xfrm>
            <a:prstGeom prst="rect">
              <a:avLst/>
            </a:prstGeom>
            <a:noFill/>
          </p:spPr>
          <p:txBody>
            <a:bodyPr wrap="square" rtlCol="0">
              <a:spAutoFit/>
            </a:bodyPr>
            <a:lstStyle/>
            <a:p>
              <a:r>
                <a:rPr lang="ja-JP" altLang="en-US" b="0">
                  <a:latin typeface="Meiryo UI" panose="020B0604030504040204" pitchFamily="50" charset="-128"/>
                  <a:ea typeface="Meiryo UI" panose="020B0604030504040204" pitchFamily="50" charset="-128"/>
                  <a:cs typeface="Meiryo UI" panose="020B0604030504040204" pitchFamily="50" charset="-128"/>
                </a:rPr>
                <a:t>注）右の式を</a:t>
              </a:r>
              <a:r>
                <a:rPr lang="en-US" altLang="ja-JP" b="0">
                  <a:latin typeface="Meiryo UI" panose="020B0604030504040204" pitchFamily="50" charset="-128"/>
                  <a:ea typeface="Meiryo UI" panose="020B0604030504040204" pitchFamily="50" charset="-128"/>
                  <a:cs typeface="Meiryo UI" panose="020B0604030504040204" pitchFamily="50" charset="-128"/>
                </a:rPr>
                <a:t>n</a:t>
              </a:r>
              <a:r>
                <a:rPr lang="ja-JP" altLang="en-US" b="0">
                  <a:latin typeface="Meiryo UI" panose="020B0604030504040204" pitchFamily="50" charset="-128"/>
                  <a:ea typeface="Meiryo UI" panose="020B0604030504040204" pitchFamily="50" charset="-128"/>
                  <a:cs typeface="Meiryo UI" panose="020B0604030504040204" pitchFamily="50" charset="-128"/>
                </a:rPr>
                <a:t>回反復することで</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解に近づく</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FD5C35FE-26B5-B503-ECCC-7B76C5C2ED7F}"/>
                    </a:ext>
                  </a:extLst>
                </p:cNvPr>
                <p:cNvSpPr txBox="1"/>
                <p:nvPr/>
              </p:nvSpPr>
              <p:spPr>
                <a:xfrm>
                  <a:off x="5535634" y="1494460"/>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1</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0</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0</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FD5C35FE-26B5-B503-ECCC-7B76C5C2ED7F}"/>
                    </a:ext>
                  </a:extLst>
                </p:cNvPr>
                <p:cNvSpPr txBox="1">
                  <a:spLocks noRot="1" noChangeAspect="1" noMove="1" noResize="1" noEditPoints="1" noAdjustHandles="1" noChangeArrowheads="1" noChangeShapeType="1" noTextEdit="1"/>
                </p:cNvSpPr>
                <p:nvPr/>
              </p:nvSpPr>
              <p:spPr>
                <a:xfrm>
                  <a:off x="5535634" y="1494460"/>
                  <a:ext cx="2581536" cy="55322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7D7CE9B-8F33-B247-7C4B-CE34A4AA067B}"/>
                    </a:ext>
                  </a:extLst>
                </p:cNvPr>
                <p:cNvSpPr txBox="1"/>
                <p:nvPr/>
              </p:nvSpPr>
              <p:spPr>
                <a:xfrm>
                  <a:off x="5561568" y="2143504"/>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2</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1</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1</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47D7CE9B-8F33-B247-7C4B-CE34A4AA067B}"/>
                    </a:ext>
                  </a:extLst>
                </p:cNvPr>
                <p:cNvSpPr txBox="1">
                  <a:spLocks noRot="1" noChangeAspect="1" noMove="1" noResize="1" noEditPoints="1" noAdjustHandles="1" noChangeArrowheads="1" noChangeShapeType="1" noTextEdit="1"/>
                </p:cNvSpPr>
                <p:nvPr/>
              </p:nvSpPr>
              <p:spPr>
                <a:xfrm>
                  <a:off x="5561568" y="2143504"/>
                  <a:ext cx="2581536" cy="553228"/>
                </a:xfrm>
                <a:prstGeom prst="rect">
                  <a:avLst/>
                </a:prstGeom>
                <a:blipFill>
                  <a:blip r:embed="rId6"/>
                  <a:stretch>
                    <a:fillRect b="-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9E87E1B-5397-0E8C-2981-8D6FE869B759}"/>
                    </a:ext>
                  </a:extLst>
                </p:cNvPr>
                <p:cNvSpPr txBox="1"/>
                <p:nvPr/>
              </p:nvSpPr>
              <p:spPr>
                <a:xfrm>
                  <a:off x="5561568" y="2846485"/>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3</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2</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2</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27" name="テキスト ボックス 26">
                  <a:extLst>
                    <a:ext uri="{FF2B5EF4-FFF2-40B4-BE49-F238E27FC236}">
                      <a16:creationId xmlns:a16="http://schemas.microsoft.com/office/drawing/2014/main" id="{99E87E1B-5397-0E8C-2981-8D6FE869B759}"/>
                    </a:ext>
                  </a:extLst>
                </p:cNvPr>
                <p:cNvSpPr txBox="1">
                  <a:spLocks noRot="1" noChangeAspect="1" noMove="1" noResize="1" noEditPoints="1" noAdjustHandles="1" noChangeArrowheads="1" noChangeShapeType="1" noTextEdit="1"/>
                </p:cNvSpPr>
                <p:nvPr/>
              </p:nvSpPr>
              <p:spPr>
                <a:xfrm>
                  <a:off x="5561568" y="2846485"/>
                  <a:ext cx="2581536" cy="55322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8CF0F087-6CC5-E02F-A6A7-5C420103E0F5}"/>
                    </a:ext>
                  </a:extLst>
                </p:cNvPr>
                <p:cNvSpPr txBox="1"/>
                <p:nvPr/>
              </p:nvSpPr>
              <p:spPr>
                <a:xfrm>
                  <a:off x="7759194" y="1788820"/>
                  <a:ext cx="2581536" cy="246221"/>
                </a:xfrm>
                <a:prstGeom prst="rect">
                  <a:avLst/>
                </a:prstGeom>
                <a:noFill/>
              </p:spPr>
              <p:txBody>
                <a:bodyPr wrap="square" lIns="0" tIns="0" rIns="0" bIns="0" rtlCol="0">
                  <a:spAutoFit/>
                </a:bodyPr>
                <a:lstStyle/>
                <a:p>
                  <a:r>
                    <a:rPr lang="en-US" altLang="ja-JP" sz="1600" b="0">
                      <a:solidFill>
                        <a:srgbClr val="836967"/>
                      </a:solidFill>
                    </a:rPr>
                    <a:t>※</a:t>
                  </a:r>
                  <a14:m>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0</m:t>
                          </m:r>
                        </m:sub>
                      </m:sSub>
                      <m:r>
                        <a:rPr kumimoji="1" lang="en-US" altLang="ja-JP" sz="1600" b="0" i="1" smtClean="0">
                          <a:latin typeface="Cambria Math" panose="02040503050406030204" pitchFamily="18" charset="0"/>
                        </a:rPr>
                        <m:t>=2</m:t>
                      </m:r>
                    </m:oMath>
                  </a14:m>
                  <a:endParaRPr kumimoji="1" lang="en-US" altLang="ja-JP" sz="1600" b="0">
                    <a:latin typeface="Meiryo UI"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8CF0F087-6CC5-E02F-A6A7-5C420103E0F5}"/>
                    </a:ext>
                  </a:extLst>
                </p:cNvPr>
                <p:cNvSpPr txBox="1">
                  <a:spLocks noRot="1" noChangeAspect="1" noMove="1" noResize="1" noEditPoints="1" noAdjustHandles="1" noChangeArrowheads="1" noChangeShapeType="1" noTextEdit="1"/>
                </p:cNvSpPr>
                <p:nvPr/>
              </p:nvSpPr>
              <p:spPr>
                <a:xfrm>
                  <a:off x="7759194" y="1788820"/>
                  <a:ext cx="2581536" cy="246221"/>
                </a:xfrm>
                <a:prstGeom prst="rect">
                  <a:avLst/>
                </a:prstGeom>
                <a:blipFill>
                  <a:blip r:embed="rId8"/>
                  <a:stretch>
                    <a:fillRect l="-4965" t="-26829" b="-46341"/>
                  </a:stretch>
                </a:blipFill>
              </p:spPr>
              <p:txBody>
                <a:bodyPr/>
                <a:lstStyle/>
                <a:p>
                  <a:r>
                    <a:rPr lang="ja-JP" altLang="en-US">
                      <a:noFill/>
                    </a:rPr>
                    <a:t> </a:t>
                  </a:r>
                </a:p>
              </p:txBody>
            </p:sp>
          </mc:Fallback>
        </mc:AlternateContent>
        <p:sp>
          <p:nvSpPr>
            <p:cNvPr id="29" name="四角形: 角を丸くする 28">
              <a:extLst>
                <a:ext uri="{FF2B5EF4-FFF2-40B4-BE49-F238E27FC236}">
                  <a16:creationId xmlns:a16="http://schemas.microsoft.com/office/drawing/2014/main" id="{B3F37FE9-322F-6221-0732-376203FC4329}"/>
                </a:ext>
              </a:extLst>
            </p:cNvPr>
            <p:cNvSpPr/>
            <p:nvPr/>
          </p:nvSpPr>
          <p:spPr bwMode="auto">
            <a:xfrm>
              <a:off x="5450276" y="963195"/>
              <a:ext cx="3477110" cy="2832950"/>
            </a:xfrm>
            <a:prstGeom prst="roundRect">
              <a:avLst/>
            </a:prstGeom>
            <a:noFill/>
            <a:ln w="9525" cap="flat" cmpd="sng" algn="ctr">
              <a:solidFill>
                <a:schemeClr val="accent3"/>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テキスト ボックス 29">
              <a:extLst>
                <a:ext uri="{FF2B5EF4-FFF2-40B4-BE49-F238E27FC236}">
                  <a16:creationId xmlns:a16="http://schemas.microsoft.com/office/drawing/2014/main" id="{4F44FF5E-B1B5-4FC7-A01C-07D61A819F95}"/>
                </a:ext>
              </a:extLst>
            </p:cNvPr>
            <p:cNvSpPr txBox="1"/>
            <p:nvPr/>
          </p:nvSpPr>
          <p:spPr>
            <a:xfrm rot="5400000">
              <a:off x="6639952" y="3568182"/>
              <a:ext cx="693919" cy="369332"/>
            </a:xfrm>
            <a:prstGeom prst="rect">
              <a:avLst/>
            </a:prstGeom>
            <a:noFill/>
          </p:spPr>
          <p:txBody>
            <a:bodyPr wrap="square" rtlCol="0">
              <a:spAutoFit/>
            </a:bodyPr>
            <a:lstStyle/>
            <a:p>
              <a:r>
                <a:rPr lang="en-US" altLang="ja-JP" sz="1800" b="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7" name="テキスト ボックス 6">
            <a:extLst>
              <a:ext uri="{FF2B5EF4-FFF2-40B4-BE49-F238E27FC236}">
                <a16:creationId xmlns:a16="http://schemas.microsoft.com/office/drawing/2014/main" id="{AF4797BA-2776-FF99-7EDB-C51C162E1707}"/>
              </a:ext>
            </a:extLst>
          </p:cNvPr>
          <p:cNvSpPr txBox="1"/>
          <p:nvPr/>
        </p:nvSpPr>
        <p:spPr>
          <a:xfrm>
            <a:off x="1112190" y="3552363"/>
            <a:ext cx="4081516" cy="307777"/>
          </a:xfrm>
          <a:prstGeom prst="rect">
            <a:avLst/>
          </a:prstGeom>
          <a:no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hint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）例題</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1</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の各</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x</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をリスト</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append</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する</a:t>
            </a:r>
            <a:r>
              <a:rPr lang="ja-JP" altLang="en-US" b="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03624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9B76D-72DF-C17C-6EC3-7F7BA8E7DAA2}"/>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AF8DD413-AA9C-3FA4-1833-CBADAAF0FDE3}"/>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a:t>
            </a:r>
            <a:r>
              <a:rPr lang="ja-JP" altLang="en-US" sz="3200" b="0" u="sng">
                <a:latin typeface="Meiryo UI" panose="020B0604030504040204" pitchFamily="50" charset="-128"/>
                <a:ea typeface="Meiryo UI" panose="020B0604030504040204" pitchFamily="50" charset="-128"/>
                <a:cs typeface="Meiryo UI" panose="020B0604030504040204" pitchFamily="50" charset="-128"/>
              </a:rPr>
              <a:t>リスト</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24067AA-9426-7325-A71A-A431D3423E06}"/>
                  </a:ext>
                </a:extLst>
              </p:cNvPr>
              <p:cNvSpPr txBox="1"/>
              <p:nvPr/>
            </p:nvSpPr>
            <p:spPr>
              <a:xfrm>
                <a:off x="1112190" y="1713198"/>
                <a:ext cx="2581536"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836967"/>
                              </a:solidFill>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f>
                        <m:fPr>
                          <m:ctrlPr>
                            <a:rPr kumimoji="1" lang="en-US" altLang="ja-JP" sz="2000" b="0" i="1" smtClean="0">
                              <a:solidFill>
                                <a:srgbClr val="836967"/>
                              </a:solidFill>
                              <a:latin typeface="Cambria Math" panose="02040503050406030204" pitchFamily="18" charset="0"/>
                            </a:rPr>
                          </m:ctrlPr>
                        </m:fPr>
                        <m:num>
                          <m:r>
                            <a:rPr kumimoji="1" lang="en-US" altLang="ja-JP" sz="2000" b="0" i="1" smtClean="0">
                              <a:solidFill>
                                <a:srgbClr val="836967"/>
                              </a:solidFill>
                              <a:latin typeface="Cambria Math" panose="02040503050406030204" pitchFamily="18" charset="0"/>
                            </a:rPr>
                            <m:t>1</m:t>
                          </m:r>
                        </m:num>
                        <m:den>
                          <m:r>
                            <a:rPr kumimoji="1" lang="en-US" altLang="ja-JP" sz="2000" b="0" i="1" smtClean="0">
                              <a:solidFill>
                                <a:srgbClr val="836967"/>
                              </a:solidFill>
                              <a:latin typeface="Cambria Math" panose="02040503050406030204" pitchFamily="18" charset="0"/>
                            </a:rPr>
                            <m:t>2</m:t>
                          </m:r>
                        </m:den>
                      </m:f>
                      <m:d>
                        <m:dPr>
                          <m:ctrlPr>
                            <a:rPr kumimoji="1" lang="en-US" altLang="ja-JP" sz="2000" b="0" i="1" smtClean="0">
                              <a:latin typeface="Cambria Math" panose="02040503050406030204" pitchFamily="18" charset="0"/>
                            </a:rPr>
                          </m:ctrlPr>
                        </m:dPr>
                        <m:e>
                          <m:sSub>
                            <m:sSubPr>
                              <m:ctrlPr>
                                <a:rPr lang="en-US" altLang="ja-JP" sz="2000" b="0" i="1">
                                  <a:solidFill>
                                    <a:srgbClr val="836967"/>
                                  </a:solidFill>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𝑛</m:t>
                              </m:r>
                            </m:sub>
                          </m:sSub>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2</m:t>
                              </m:r>
                            </m:num>
                            <m:den>
                              <m:sSub>
                                <m:sSubPr>
                                  <m:ctrlPr>
                                    <a:rPr lang="en-US" altLang="ja-JP" sz="2000" b="0" i="1">
                                      <a:solidFill>
                                        <a:srgbClr val="836967"/>
                                      </a:solidFill>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𝑛</m:t>
                                  </m:r>
                                </m:sub>
                              </m:sSub>
                            </m:den>
                          </m:f>
                        </m:e>
                      </m:d>
                    </m:oMath>
                  </m:oMathPara>
                </a14:m>
                <a:endParaRPr kumimoji="1" lang="ja-JP" altLang="en-US" sz="20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3" name="テキスト ボックス 2">
                <a:extLst>
                  <a:ext uri="{FF2B5EF4-FFF2-40B4-BE49-F238E27FC236}">
                    <a16:creationId xmlns:a16="http://schemas.microsoft.com/office/drawing/2014/main" id="{9DAB04AE-A84C-A764-39A9-F3E10D124D9D}"/>
                  </a:ext>
                </a:extLst>
              </p:cNvPr>
              <p:cNvSpPr txBox="1">
                <a:spLocks noRot="1" noChangeAspect="1" noMove="1" noResize="1" noEditPoints="1" noAdjustHandles="1" noChangeArrowheads="1" noChangeShapeType="1" noTextEdit="1"/>
              </p:cNvSpPr>
              <p:nvPr/>
            </p:nvSpPr>
            <p:spPr>
              <a:xfrm>
                <a:off x="1112190" y="1713198"/>
                <a:ext cx="2581536" cy="691536"/>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0ED83F5F-2710-DCC7-D0C0-5D431BB4BA72}"/>
              </a:ext>
            </a:extLst>
          </p:cNvPr>
          <p:cNvSpPr txBox="1"/>
          <p:nvPr/>
        </p:nvSpPr>
        <p:spPr>
          <a:xfrm>
            <a:off x="603090" y="1340443"/>
            <a:ext cx="7937819"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ニュートン法で２の平方根を求める。</a:t>
            </a:r>
          </a:p>
        </p:txBody>
      </p:sp>
      <p:sp>
        <p:nvSpPr>
          <p:cNvPr id="9" name="テキスト ボックス 8">
            <a:extLst>
              <a:ext uri="{FF2B5EF4-FFF2-40B4-BE49-F238E27FC236}">
                <a16:creationId xmlns:a16="http://schemas.microsoft.com/office/drawing/2014/main" id="{6E55011B-2786-1D69-E249-5AA59D6CD087}"/>
              </a:ext>
            </a:extLst>
          </p:cNvPr>
          <p:cNvSpPr txBox="1"/>
          <p:nvPr/>
        </p:nvSpPr>
        <p:spPr>
          <a:xfrm>
            <a:off x="788762" y="2598255"/>
            <a:ext cx="2793671" cy="307777"/>
          </a:xfrm>
          <a:prstGeom prst="rect">
            <a:avLst/>
          </a:prstGeom>
          <a:noFill/>
        </p:spPr>
        <p:txBody>
          <a:bodyPr wrap="square">
            <a:spAutoFit/>
          </a:bodyPr>
          <a:lstStyle/>
          <a:p>
            <a:r>
              <a:rPr lang="ja-JP" altLang="en-US">
                <a:hlinkClick r:id="rId4"/>
              </a:rPr>
              <a:t>出典：ニュートン法 </a:t>
            </a:r>
            <a:r>
              <a:rPr lang="en-US" altLang="ja-JP">
                <a:hlinkClick r:id="rId4"/>
              </a:rPr>
              <a:t>- Wikipedia</a:t>
            </a:r>
            <a:endParaRPr lang="ja-JP" altLang="en-US"/>
          </a:p>
        </p:txBody>
      </p:sp>
      <p:sp>
        <p:nvSpPr>
          <p:cNvPr id="12" name="テキスト ボックス 11">
            <a:extLst>
              <a:ext uri="{FF2B5EF4-FFF2-40B4-BE49-F238E27FC236}">
                <a16:creationId xmlns:a16="http://schemas.microsoft.com/office/drawing/2014/main" id="{E68CF5FA-D1B3-57A4-E2E3-1CB67BAA6D6C}"/>
              </a:ext>
            </a:extLst>
          </p:cNvPr>
          <p:cNvSpPr txBox="1"/>
          <p:nvPr/>
        </p:nvSpPr>
        <p:spPr>
          <a:xfrm>
            <a:off x="680896" y="3950162"/>
            <a:ext cx="4884816" cy="2462213"/>
          </a:xfrm>
          <a:prstGeom prst="rect">
            <a:avLst/>
          </a:prstGeom>
          <a:solidFill>
            <a:schemeClr val="accent4">
              <a:lumMod val="20000"/>
              <a:lumOff val="80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x = 2      </a:t>
            </a:r>
            <a:r>
              <a:rPr lang="en-US" altLang="ja-JP"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初期値</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result = []</a:t>
            </a:r>
          </a:p>
          <a:p>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x = (x+2/x)/2</a:t>
            </a: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result.append(x)</a:t>
            </a:r>
          </a:p>
          <a:p>
            <a:r>
              <a:rPr lang="en-US" altLang="ja-JP" b="0">
                <a:latin typeface="Meiryo UI" panose="020B0604030504040204" pitchFamily="50" charset="-128"/>
                <a:ea typeface="Meiryo UI" panose="020B0604030504040204" pitchFamily="50" charset="-128"/>
                <a:cs typeface="Meiryo UI" panose="020B0604030504040204" pitchFamily="50" charset="-128"/>
              </a:rPr>
              <a:t>x = (x+2/x)/2</a:t>
            </a: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result.append(x)</a:t>
            </a:r>
          </a:p>
          <a:p>
            <a:r>
              <a:rPr lang="en-US" altLang="ja-JP" b="0">
                <a:latin typeface="Meiryo UI" panose="020B0604030504040204" pitchFamily="50" charset="-128"/>
                <a:ea typeface="Meiryo UI" panose="020B0604030504040204" pitchFamily="50" charset="-128"/>
                <a:cs typeface="Meiryo UI" panose="020B0604030504040204" pitchFamily="50" charset="-128"/>
              </a:rPr>
              <a:t>x = (x+2/x)/2</a:t>
            </a: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result.append(x)</a:t>
            </a:r>
          </a:p>
          <a:p>
            <a:endPar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print(result)</a:t>
            </a:r>
          </a:p>
        </p:txBody>
      </p:sp>
      <p:sp>
        <p:nvSpPr>
          <p:cNvPr id="14" name="テキスト ボックス 13">
            <a:extLst>
              <a:ext uri="{FF2B5EF4-FFF2-40B4-BE49-F238E27FC236}">
                <a16:creationId xmlns:a16="http://schemas.microsoft.com/office/drawing/2014/main" id="{0BFF8B8D-FC2A-E37B-3BF4-A5E79A89F5B1}"/>
              </a:ext>
            </a:extLst>
          </p:cNvPr>
          <p:cNvSpPr txBox="1"/>
          <p:nvPr/>
        </p:nvSpPr>
        <p:spPr>
          <a:xfrm>
            <a:off x="680897" y="6412375"/>
            <a:ext cx="4884816" cy="307777"/>
          </a:xfrm>
          <a:prstGeom prst="rect">
            <a:avLst/>
          </a:prstGeom>
          <a:solidFill>
            <a:schemeClr val="bg1">
              <a:lumMod val="85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[1.5, 1.4166666666666665, 1.4142156862745097]</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1622313E-8B12-7C2E-6E60-9D3BA6083D7C}"/>
              </a:ext>
            </a:extLst>
          </p:cNvPr>
          <p:cNvSpPr txBox="1"/>
          <p:nvPr/>
        </p:nvSpPr>
        <p:spPr>
          <a:xfrm>
            <a:off x="216612" y="878778"/>
            <a:ext cx="3145713" cy="830997"/>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例題</a:t>
            </a:r>
            <a:r>
              <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（回答例）</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3" name="グループ化 22">
            <a:extLst>
              <a:ext uri="{FF2B5EF4-FFF2-40B4-BE49-F238E27FC236}">
                <a16:creationId xmlns:a16="http://schemas.microsoft.com/office/drawing/2014/main" id="{7E44E2E1-92D3-071B-477B-FCD0E3D1440C}"/>
              </a:ext>
            </a:extLst>
          </p:cNvPr>
          <p:cNvGrpSpPr/>
          <p:nvPr/>
        </p:nvGrpSpPr>
        <p:grpSpPr>
          <a:xfrm>
            <a:off x="5450276" y="963195"/>
            <a:ext cx="4890454" cy="3136612"/>
            <a:chOff x="5450276" y="963195"/>
            <a:chExt cx="4890454" cy="3136612"/>
          </a:xfrm>
        </p:grpSpPr>
        <p:sp>
          <p:nvSpPr>
            <p:cNvPr id="24" name="テキスト ボックス 23">
              <a:extLst>
                <a:ext uri="{FF2B5EF4-FFF2-40B4-BE49-F238E27FC236}">
                  <a16:creationId xmlns:a16="http://schemas.microsoft.com/office/drawing/2014/main" id="{99B7206B-BC9A-EEE3-9819-1304F11F253E}"/>
                </a:ext>
              </a:extLst>
            </p:cNvPr>
            <p:cNvSpPr txBox="1"/>
            <p:nvPr/>
          </p:nvSpPr>
          <p:spPr>
            <a:xfrm>
              <a:off x="5541737" y="1023110"/>
              <a:ext cx="4097563" cy="307777"/>
            </a:xfrm>
            <a:prstGeom prst="rect">
              <a:avLst/>
            </a:prstGeom>
            <a:noFill/>
          </p:spPr>
          <p:txBody>
            <a:bodyPr wrap="square" rtlCol="0">
              <a:spAutoFit/>
            </a:bodyPr>
            <a:lstStyle/>
            <a:p>
              <a:r>
                <a:rPr lang="ja-JP" altLang="en-US" b="0">
                  <a:latin typeface="Meiryo UI" panose="020B0604030504040204" pitchFamily="50" charset="-128"/>
                  <a:ea typeface="Meiryo UI" panose="020B0604030504040204" pitchFamily="50" charset="-128"/>
                  <a:cs typeface="Meiryo UI" panose="020B0604030504040204" pitchFamily="50" charset="-128"/>
                </a:rPr>
                <a:t>注）右の式を</a:t>
              </a:r>
              <a:r>
                <a:rPr lang="en-US" altLang="ja-JP" b="0">
                  <a:latin typeface="Meiryo UI" panose="020B0604030504040204" pitchFamily="50" charset="-128"/>
                  <a:ea typeface="Meiryo UI" panose="020B0604030504040204" pitchFamily="50" charset="-128"/>
                  <a:cs typeface="Meiryo UI" panose="020B0604030504040204" pitchFamily="50" charset="-128"/>
                </a:rPr>
                <a:t>n</a:t>
              </a:r>
              <a:r>
                <a:rPr lang="ja-JP" altLang="en-US" b="0">
                  <a:latin typeface="Meiryo UI" panose="020B0604030504040204" pitchFamily="50" charset="-128"/>
                  <a:ea typeface="Meiryo UI" panose="020B0604030504040204" pitchFamily="50" charset="-128"/>
                  <a:cs typeface="Meiryo UI" panose="020B0604030504040204" pitchFamily="50" charset="-128"/>
                </a:rPr>
                <a:t>回反復することで</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解に近づく</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D5E6729B-248B-0247-2AF8-C60C3AEAFF18}"/>
                    </a:ext>
                  </a:extLst>
                </p:cNvPr>
                <p:cNvSpPr txBox="1"/>
                <p:nvPr/>
              </p:nvSpPr>
              <p:spPr>
                <a:xfrm>
                  <a:off x="5535634" y="1494460"/>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1</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0</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0</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FD5C35FE-26B5-B503-ECCC-7B76C5C2ED7F}"/>
                    </a:ext>
                  </a:extLst>
                </p:cNvPr>
                <p:cNvSpPr txBox="1">
                  <a:spLocks noRot="1" noChangeAspect="1" noMove="1" noResize="1" noEditPoints="1" noAdjustHandles="1" noChangeArrowheads="1" noChangeShapeType="1" noTextEdit="1"/>
                </p:cNvSpPr>
                <p:nvPr/>
              </p:nvSpPr>
              <p:spPr>
                <a:xfrm>
                  <a:off x="5535634" y="1494460"/>
                  <a:ext cx="2581536" cy="55322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198F779B-831E-B124-CDE5-77D99A167811}"/>
                    </a:ext>
                  </a:extLst>
                </p:cNvPr>
                <p:cNvSpPr txBox="1"/>
                <p:nvPr/>
              </p:nvSpPr>
              <p:spPr>
                <a:xfrm>
                  <a:off x="5561568" y="2143504"/>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2</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1</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1</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47D7CE9B-8F33-B247-7C4B-CE34A4AA067B}"/>
                    </a:ext>
                  </a:extLst>
                </p:cNvPr>
                <p:cNvSpPr txBox="1">
                  <a:spLocks noRot="1" noChangeAspect="1" noMove="1" noResize="1" noEditPoints="1" noAdjustHandles="1" noChangeArrowheads="1" noChangeShapeType="1" noTextEdit="1"/>
                </p:cNvSpPr>
                <p:nvPr/>
              </p:nvSpPr>
              <p:spPr>
                <a:xfrm>
                  <a:off x="5561568" y="2143504"/>
                  <a:ext cx="2581536" cy="553228"/>
                </a:xfrm>
                <a:prstGeom prst="rect">
                  <a:avLst/>
                </a:prstGeom>
                <a:blipFill>
                  <a:blip r:embed="rId6"/>
                  <a:stretch>
                    <a:fillRect b="-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C0C5239-DEA7-A72F-DC8F-E43E4405B215}"/>
                    </a:ext>
                  </a:extLst>
                </p:cNvPr>
                <p:cNvSpPr txBox="1"/>
                <p:nvPr/>
              </p:nvSpPr>
              <p:spPr>
                <a:xfrm>
                  <a:off x="5561568" y="2846485"/>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3</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2</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2</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27" name="テキスト ボックス 26">
                  <a:extLst>
                    <a:ext uri="{FF2B5EF4-FFF2-40B4-BE49-F238E27FC236}">
                      <a16:creationId xmlns:a16="http://schemas.microsoft.com/office/drawing/2014/main" id="{99E87E1B-5397-0E8C-2981-8D6FE869B759}"/>
                    </a:ext>
                  </a:extLst>
                </p:cNvPr>
                <p:cNvSpPr txBox="1">
                  <a:spLocks noRot="1" noChangeAspect="1" noMove="1" noResize="1" noEditPoints="1" noAdjustHandles="1" noChangeArrowheads="1" noChangeShapeType="1" noTextEdit="1"/>
                </p:cNvSpPr>
                <p:nvPr/>
              </p:nvSpPr>
              <p:spPr>
                <a:xfrm>
                  <a:off x="5561568" y="2846485"/>
                  <a:ext cx="2581536" cy="55322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12F81F1B-122F-32AE-0A3C-10B95DADC500}"/>
                    </a:ext>
                  </a:extLst>
                </p:cNvPr>
                <p:cNvSpPr txBox="1"/>
                <p:nvPr/>
              </p:nvSpPr>
              <p:spPr>
                <a:xfrm>
                  <a:off x="7759194" y="1788820"/>
                  <a:ext cx="2581536" cy="246221"/>
                </a:xfrm>
                <a:prstGeom prst="rect">
                  <a:avLst/>
                </a:prstGeom>
                <a:noFill/>
              </p:spPr>
              <p:txBody>
                <a:bodyPr wrap="square" lIns="0" tIns="0" rIns="0" bIns="0" rtlCol="0">
                  <a:spAutoFit/>
                </a:bodyPr>
                <a:lstStyle/>
                <a:p>
                  <a:r>
                    <a:rPr lang="en-US" altLang="ja-JP" sz="1600" b="0">
                      <a:solidFill>
                        <a:srgbClr val="836967"/>
                      </a:solidFill>
                    </a:rPr>
                    <a:t>※</a:t>
                  </a:r>
                  <a14:m>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0</m:t>
                          </m:r>
                        </m:sub>
                      </m:sSub>
                      <m:r>
                        <a:rPr kumimoji="1" lang="en-US" altLang="ja-JP" sz="1600" b="0" i="1" smtClean="0">
                          <a:latin typeface="Cambria Math" panose="02040503050406030204" pitchFamily="18" charset="0"/>
                        </a:rPr>
                        <m:t>=2</m:t>
                      </m:r>
                    </m:oMath>
                  </a14:m>
                  <a:endParaRPr kumimoji="1" lang="en-US" altLang="ja-JP" sz="1600" b="0">
                    <a:latin typeface="Meiryo UI"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8CF0F087-6CC5-E02F-A6A7-5C420103E0F5}"/>
                    </a:ext>
                  </a:extLst>
                </p:cNvPr>
                <p:cNvSpPr txBox="1">
                  <a:spLocks noRot="1" noChangeAspect="1" noMove="1" noResize="1" noEditPoints="1" noAdjustHandles="1" noChangeArrowheads="1" noChangeShapeType="1" noTextEdit="1"/>
                </p:cNvSpPr>
                <p:nvPr/>
              </p:nvSpPr>
              <p:spPr>
                <a:xfrm>
                  <a:off x="7759194" y="1788820"/>
                  <a:ext cx="2581536" cy="246221"/>
                </a:xfrm>
                <a:prstGeom prst="rect">
                  <a:avLst/>
                </a:prstGeom>
                <a:blipFill>
                  <a:blip r:embed="rId8"/>
                  <a:stretch>
                    <a:fillRect l="-4965" t="-26829" b="-46341"/>
                  </a:stretch>
                </a:blipFill>
              </p:spPr>
              <p:txBody>
                <a:bodyPr/>
                <a:lstStyle/>
                <a:p>
                  <a:r>
                    <a:rPr lang="ja-JP" altLang="en-US">
                      <a:noFill/>
                    </a:rPr>
                    <a:t> </a:t>
                  </a:r>
                </a:p>
              </p:txBody>
            </p:sp>
          </mc:Fallback>
        </mc:AlternateContent>
        <p:sp>
          <p:nvSpPr>
            <p:cNvPr id="29" name="四角形: 角を丸くする 28">
              <a:extLst>
                <a:ext uri="{FF2B5EF4-FFF2-40B4-BE49-F238E27FC236}">
                  <a16:creationId xmlns:a16="http://schemas.microsoft.com/office/drawing/2014/main" id="{3C3D7042-F496-7964-4E51-134DD7486F86}"/>
                </a:ext>
              </a:extLst>
            </p:cNvPr>
            <p:cNvSpPr/>
            <p:nvPr/>
          </p:nvSpPr>
          <p:spPr bwMode="auto">
            <a:xfrm>
              <a:off x="5450276" y="963195"/>
              <a:ext cx="3477110" cy="2832950"/>
            </a:xfrm>
            <a:prstGeom prst="roundRect">
              <a:avLst/>
            </a:prstGeom>
            <a:noFill/>
            <a:ln w="9525" cap="flat" cmpd="sng" algn="ctr">
              <a:solidFill>
                <a:schemeClr val="accent3"/>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テキスト ボックス 29">
              <a:extLst>
                <a:ext uri="{FF2B5EF4-FFF2-40B4-BE49-F238E27FC236}">
                  <a16:creationId xmlns:a16="http://schemas.microsoft.com/office/drawing/2014/main" id="{940FEADF-BC78-571C-9F12-31D752AD8304}"/>
                </a:ext>
              </a:extLst>
            </p:cNvPr>
            <p:cNvSpPr txBox="1"/>
            <p:nvPr/>
          </p:nvSpPr>
          <p:spPr>
            <a:xfrm rot="5400000">
              <a:off x="6639952" y="3568182"/>
              <a:ext cx="693919" cy="369332"/>
            </a:xfrm>
            <a:prstGeom prst="rect">
              <a:avLst/>
            </a:prstGeom>
            <a:noFill/>
          </p:spPr>
          <p:txBody>
            <a:bodyPr wrap="square" rtlCol="0">
              <a:spAutoFit/>
            </a:bodyPr>
            <a:lstStyle/>
            <a:p>
              <a:r>
                <a:rPr lang="en-US" altLang="ja-JP" sz="1800" b="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 name="テキスト ボックス 1">
            <a:extLst>
              <a:ext uri="{FF2B5EF4-FFF2-40B4-BE49-F238E27FC236}">
                <a16:creationId xmlns:a16="http://schemas.microsoft.com/office/drawing/2014/main" id="{D89A2F33-98EE-9067-AACC-B5A3A2C7F15C}"/>
              </a:ext>
            </a:extLst>
          </p:cNvPr>
          <p:cNvSpPr txBox="1"/>
          <p:nvPr/>
        </p:nvSpPr>
        <p:spPr>
          <a:xfrm>
            <a:off x="547445" y="2945669"/>
            <a:ext cx="7937819" cy="646331"/>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問）</a:t>
            </a:r>
            <a:r>
              <a:rPr kumimoji="1" lang="en-US" altLang="ja-JP"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回</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計算を繰り返し、途中計算を</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　　　リストに追加</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して</a:t>
            </a:r>
            <a:r>
              <a:rPr lang="ja-JP" altLang="en-US" sz="1800" b="0">
                <a:latin typeface="Meiryo UI" panose="020B0604030504040204" pitchFamily="50" charset="-128"/>
                <a:ea typeface="Meiryo UI" panose="020B0604030504040204" pitchFamily="50" charset="-128"/>
                <a:cs typeface="Meiryo UI" panose="020B0604030504040204" pitchFamily="50" charset="-128"/>
              </a:rPr>
              <a:t>最後にリストを表示してください。</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E79CFCB2-0B46-1C98-7D3E-A34381A30A3E}"/>
              </a:ext>
            </a:extLst>
          </p:cNvPr>
          <p:cNvSpPr txBox="1"/>
          <p:nvPr/>
        </p:nvSpPr>
        <p:spPr>
          <a:xfrm>
            <a:off x="603090" y="3611608"/>
            <a:ext cx="3296599"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80950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3A332-7427-7092-FC53-1E6E24193497}"/>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6C9D205A-DB38-37DD-C3FA-6044548FB52B}"/>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基礎文法（制御文）</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E4EB355C-29F7-F7FC-DB5E-07F8472DE730}"/>
              </a:ext>
            </a:extLst>
          </p:cNvPr>
          <p:cNvSpPr txBox="1"/>
          <p:nvPr/>
        </p:nvSpPr>
        <p:spPr>
          <a:xfrm>
            <a:off x="216612" y="871042"/>
            <a:ext cx="2345519" cy="461665"/>
          </a:xfrm>
          <a:prstGeom prst="rect">
            <a:avLst/>
          </a:prstGeom>
          <a:noFill/>
        </p:spPr>
        <p:txBody>
          <a:bodyPr wrap="square" rtlCol="0">
            <a:spAutoFit/>
          </a:bodyPr>
          <a:lstStyle/>
          <a:p>
            <a:pPr algn="ctr"/>
            <a:r>
              <a:rPr kumimoji="1"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if</a:t>
            </a: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条件分岐</a:t>
            </a: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7CA4834C-7931-002B-FF02-0700756F0A4B}"/>
              </a:ext>
            </a:extLst>
          </p:cNvPr>
          <p:cNvSpPr txBox="1"/>
          <p:nvPr/>
        </p:nvSpPr>
        <p:spPr>
          <a:xfrm>
            <a:off x="875352" y="1886765"/>
            <a:ext cx="4883710" cy="1600438"/>
          </a:xfrm>
          <a:prstGeom prst="rect">
            <a:avLst/>
          </a:prstGeom>
          <a:noFill/>
          <a:ln>
            <a:solidFill>
              <a:schemeClr val="tx1"/>
            </a:solidFill>
          </a:ln>
        </p:spPr>
        <p:txBody>
          <a:bodyPr wrap="square" rtlCol="0">
            <a:spAutoFit/>
          </a:bodyPr>
          <a:lstStyle/>
          <a:p>
            <a:r>
              <a:rPr kumimoji="1"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if </a:t>
            </a:r>
            <a:r>
              <a:rPr kumimoji="1"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条件</a:t>
            </a:r>
            <a:r>
              <a:rPr kumimoji="1"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1:</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a:highlight>
                  <a:srgbClr val="FFFF00"/>
                </a:highlight>
                <a:latin typeface="Meiryo UI" panose="020B0604030504040204" pitchFamily="50" charset="-128"/>
                <a:ea typeface="Meiryo UI" panose="020B0604030504040204" pitchFamily="50" charset="-128"/>
                <a:cs typeface="Meiryo UI" panose="020B0604030504040204" pitchFamily="50" charset="-128"/>
              </a:rPr>
              <a:t>    </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処理ブロック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条件</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1</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を満たすとき実行</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err="1">
                <a:solidFill>
                  <a:srgbClr val="FF0000"/>
                </a:solidFill>
                <a:latin typeface="Meiryo UI" panose="020B0604030504040204" pitchFamily="50" charset="-128"/>
                <a:ea typeface="Meiryo UI" panose="020B0604030504040204" pitchFamily="50" charset="-128"/>
                <a:cs typeface="Meiryo UI" panose="020B0604030504040204" pitchFamily="50" charset="-128"/>
              </a:rPr>
              <a:t>elif</a:t>
            </a:r>
            <a:r>
              <a:rPr kumimoji="1"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条件</a:t>
            </a:r>
            <a:r>
              <a:rPr kumimoji="1"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2:</a:t>
            </a:r>
          </a:p>
          <a:p>
            <a:r>
              <a:rPr kumimoji="1" lang="ja-JP" altLang="en-US" b="0">
                <a:highlight>
                  <a:srgbClr val="FFFF00"/>
                </a:highlight>
                <a:latin typeface="Meiryo UI" panose="020B0604030504040204" pitchFamily="50" charset="-128"/>
                <a:ea typeface="Meiryo UI" panose="020B0604030504040204" pitchFamily="50" charset="-128"/>
                <a:cs typeface="Meiryo UI" panose="020B0604030504040204" pitchFamily="50" charset="-128"/>
              </a:rPr>
              <a:t>    </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処理ブロック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条件</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1</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は満たさず、条件</a:t>
            </a:r>
            <a:r>
              <a:rPr lang="en-US" altLang="ja-JP" b="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を満たすとき実行　  　</a:t>
            </a:r>
          </a:p>
          <a:p>
            <a:r>
              <a:rPr lang="en-US" altLang="ja-JP" b="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else:</a:t>
            </a:r>
          </a:p>
          <a:p>
            <a:r>
              <a:rPr lang="ja-JP" altLang="en-US" b="0">
                <a:highlight>
                  <a:srgbClr val="FFFF00"/>
                </a:highlight>
                <a:latin typeface="Meiryo UI" panose="020B0604030504040204" pitchFamily="50" charset="-128"/>
                <a:ea typeface="Meiryo UI" panose="020B0604030504040204" pitchFamily="50" charset="-128"/>
                <a:cs typeface="Meiryo UI" panose="020B0604030504040204" pitchFamily="50" charset="-128"/>
              </a:rPr>
              <a:t>    </a:t>
            </a:r>
            <a:r>
              <a:rPr lang="ja-JP" altLang="en-US" b="0">
                <a:latin typeface="Meiryo UI" panose="020B0604030504040204" pitchFamily="50" charset="-128"/>
                <a:ea typeface="Meiryo UI" panose="020B0604030504040204" pitchFamily="50" charset="-128"/>
                <a:cs typeface="Meiryo UI" panose="020B0604030504040204" pitchFamily="50" charset="-128"/>
              </a:rPr>
              <a:t>処理ブロック  </a:t>
            </a:r>
            <a:r>
              <a:rPr lang="en-US" altLang="ja-JP" b="0">
                <a:latin typeface="Meiryo UI" panose="020B0604030504040204" pitchFamily="50" charset="-128"/>
                <a:ea typeface="Meiryo UI" panose="020B0604030504040204" pitchFamily="50" charset="-128"/>
                <a:cs typeface="Meiryo UI" panose="020B0604030504040204" pitchFamily="50" charset="-128"/>
              </a:rPr>
              <a:t>#</a:t>
            </a:r>
            <a:r>
              <a:rPr lang="ja-JP" altLang="en-US" b="0">
                <a:latin typeface="Meiryo UI" panose="020B0604030504040204" pitchFamily="50" charset="-128"/>
                <a:ea typeface="Meiryo UI" panose="020B0604030504040204" pitchFamily="50" charset="-128"/>
                <a:cs typeface="Meiryo UI" panose="020B0604030504040204" pitchFamily="50" charset="-128"/>
              </a:rPr>
              <a:t>上記をすべてを満たさないとき実行</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4" name="表 3">
            <a:extLst>
              <a:ext uri="{FF2B5EF4-FFF2-40B4-BE49-F238E27FC236}">
                <a16:creationId xmlns:a16="http://schemas.microsoft.com/office/drawing/2014/main" id="{17E7B322-8E9E-9D5E-6D64-E9850E8DB223}"/>
              </a:ext>
            </a:extLst>
          </p:cNvPr>
          <p:cNvGraphicFramePr>
            <a:graphicFrameLocks noGrp="1"/>
          </p:cNvGraphicFramePr>
          <p:nvPr>
            <p:extLst>
              <p:ext uri="{D42A27DB-BD31-4B8C-83A1-F6EECF244321}">
                <p14:modId xmlns:p14="http://schemas.microsoft.com/office/powerpoint/2010/main" val="1004468570"/>
              </p:ext>
            </p:extLst>
          </p:nvPr>
        </p:nvGraphicFramePr>
        <p:xfrm>
          <a:off x="6476474" y="4345064"/>
          <a:ext cx="1711107" cy="2133600"/>
        </p:xfrm>
        <a:graphic>
          <a:graphicData uri="http://schemas.openxmlformats.org/drawingml/2006/table">
            <a:tbl>
              <a:tblPr firstRow="1" bandRow="1">
                <a:tableStyleId>{00A15C55-8517-42AA-B614-E9B94910E393}</a:tableStyleId>
              </a:tblPr>
              <a:tblGrid>
                <a:gridCol w="760493">
                  <a:extLst>
                    <a:ext uri="{9D8B030D-6E8A-4147-A177-3AD203B41FA5}">
                      <a16:colId xmlns:a16="http://schemas.microsoft.com/office/drawing/2014/main" val="2982051317"/>
                    </a:ext>
                  </a:extLst>
                </a:gridCol>
                <a:gridCol w="950614">
                  <a:extLst>
                    <a:ext uri="{9D8B030D-6E8A-4147-A177-3AD203B41FA5}">
                      <a16:colId xmlns:a16="http://schemas.microsoft.com/office/drawing/2014/main" val="392363471"/>
                    </a:ext>
                  </a:extLst>
                </a:gridCol>
              </a:tblGrid>
              <a:tr h="214358">
                <a:tc>
                  <a:txBody>
                    <a:bodyPr/>
                    <a:lstStyle/>
                    <a:p>
                      <a:r>
                        <a:rPr kumimoji="1" lang="ja-JP" altLang="en-US" sz="1400"/>
                        <a:t>演算子</a:t>
                      </a:r>
                    </a:p>
                  </a:txBody>
                  <a:tcPr/>
                </a:tc>
                <a:tc>
                  <a:txBody>
                    <a:bodyPr/>
                    <a:lstStyle/>
                    <a:p>
                      <a:r>
                        <a:rPr kumimoji="1" lang="ja-JP" altLang="en-US" sz="1400"/>
                        <a:t>説明</a:t>
                      </a:r>
                    </a:p>
                  </a:txBody>
                  <a:tcPr/>
                </a:tc>
                <a:extLst>
                  <a:ext uri="{0D108BD9-81ED-4DB2-BD59-A6C34878D82A}">
                    <a16:rowId xmlns:a16="http://schemas.microsoft.com/office/drawing/2014/main" val="1358633228"/>
                  </a:ext>
                </a:extLst>
              </a:tr>
              <a:tr h="214358">
                <a:tc>
                  <a:txBody>
                    <a:bodyPr/>
                    <a:lstStyle/>
                    <a:p>
                      <a:pPr algn="ctr"/>
                      <a:r>
                        <a:rPr lang="en-US" altLang="ja-JP" sz="1400"/>
                        <a:t>==</a:t>
                      </a:r>
                      <a:endParaRPr kumimoji="1" lang="ja-JP" altLang="en-US" sz="1400"/>
                    </a:p>
                  </a:txBody>
                  <a:tcPr/>
                </a:tc>
                <a:tc>
                  <a:txBody>
                    <a:bodyPr/>
                    <a:lstStyle/>
                    <a:p>
                      <a:r>
                        <a:rPr kumimoji="1" lang="ja-JP" altLang="en-US" sz="1400"/>
                        <a:t>等しい</a:t>
                      </a:r>
                      <a:endParaRPr kumimoji="1" lang="en-US" altLang="ja-JP" sz="1400"/>
                    </a:p>
                  </a:txBody>
                  <a:tcPr/>
                </a:tc>
                <a:extLst>
                  <a:ext uri="{0D108BD9-81ED-4DB2-BD59-A6C34878D82A}">
                    <a16:rowId xmlns:a16="http://schemas.microsoft.com/office/drawing/2014/main" val="649131364"/>
                  </a:ext>
                </a:extLst>
              </a:tr>
              <a:tr h="214358">
                <a:tc>
                  <a:txBody>
                    <a:bodyPr/>
                    <a:lstStyle/>
                    <a:p>
                      <a:pPr algn="ctr"/>
                      <a:r>
                        <a:rPr lang="en-US" altLang="ja-JP" sz="1400"/>
                        <a:t>!=</a:t>
                      </a:r>
                      <a:endParaRPr kumimoji="1" lang="ja-JP" altLang="en-US" sz="1400"/>
                    </a:p>
                  </a:txBody>
                  <a:tcPr/>
                </a:tc>
                <a:tc>
                  <a:txBody>
                    <a:bodyPr/>
                    <a:lstStyle/>
                    <a:p>
                      <a:r>
                        <a:rPr kumimoji="1" lang="ja-JP" altLang="en-US" sz="1400"/>
                        <a:t>等しくない</a:t>
                      </a:r>
                    </a:p>
                  </a:txBody>
                  <a:tcPr/>
                </a:tc>
                <a:extLst>
                  <a:ext uri="{0D108BD9-81ED-4DB2-BD59-A6C34878D82A}">
                    <a16:rowId xmlns:a16="http://schemas.microsoft.com/office/drawing/2014/main" val="2726899912"/>
                  </a:ext>
                </a:extLst>
              </a:tr>
              <a:tr h="214358">
                <a:tc>
                  <a:txBody>
                    <a:bodyPr/>
                    <a:lstStyle/>
                    <a:p>
                      <a:pPr algn="ctr"/>
                      <a:r>
                        <a:rPr lang="en-US" altLang="ja-JP" sz="1400"/>
                        <a:t>&gt;</a:t>
                      </a:r>
                      <a:endParaRPr kumimoji="1" lang="ja-JP" altLang="en-US" sz="1400"/>
                    </a:p>
                  </a:txBody>
                  <a:tcPr/>
                </a:tc>
                <a:tc>
                  <a:txBody>
                    <a:bodyPr/>
                    <a:lstStyle/>
                    <a:p>
                      <a:r>
                        <a:rPr kumimoji="1" lang="ja-JP" altLang="en-US" sz="1400"/>
                        <a:t>より大きい</a:t>
                      </a:r>
                      <a:endParaRPr kumimoji="1" lang="en-US" altLang="ja-JP" sz="1400"/>
                    </a:p>
                  </a:txBody>
                  <a:tcPr/>
                </a:tc>
                <a:extLst>
                  <a:ext uri="{0D108BD9-81ED-4DB2-BD59-A6C34878D82A}">
                    <a16:rowId xmlns:a16="http://schemas.microsoft.com/office/drawing/2014/main" val="482030181"/>
                  </a:ext>
                </a:extLst>
              </a:tr>
              <a:tr h="214358">
                <a:tc>
                  <a:txBody>
                    <a:bodyPr/>
                    <a:lstStyle/>
                    <a:p>
                      <a:pPr algn="ctr"/>
                      <a:r>
                        <a:rPr lang="en-US" altLang="ja-JP" sz="1400"/>
                        <a:t>&lt;</a:t>
                      </a:r>
                      <a:endParaRPr kumimoji="1" lang="ja-JP" altLang="en-US" sz="1400"/>
                    </a:p>
                  </a:txBody>
                  <a:tcPr/>
                </a:tc>
                <a:tc>
                  <a:txBody>
                    <a:bodyPr/>
                    <a:lstStyle/>
                    <a:p>
                      <a:r>
                        <a:rPr kumimoji="1" lang="ja-JP" altLang="en-US" sz="1400"/>
                        <a:t>より小さい</a:t>
                      </a:r>
                    </a:p>
                  </a:txBody>
                  <a:tcPr/>
                </a:tc>
                <a:extLst>
                  <a:ext uri="{0D108BD9-81ED-4DB2-BD59-A6C34878D82A}">
                    <a16:rowId xmlns:a16="http://schemas.microsoft.com/office/drawing/2014/main" val="2405519068"/>
                  </a:ext>
                </a:extLst>
              </a:tr>
              <a:tr h="214358">
                <a:tc>
                  <a:txBody>
                    <a:bodyPr/>
                    <a:lstStyle/>
                    <a:p>
                      <a:pPr algn="ctr"/>
                      <a:r>
                        <a:rPr lang="en-US" altLang="ja-JP" sz="1400"/>
                        <a:t>&gt;=</a:t>
                      </a:r>
                      <a:endParaRPr kumimoji="1" lang="ja-JP" altLang="en-US" sz="1400"/>
                    </a:p>
                  </a:txBody>
                  <a:tcPr/>
                </a:tc>
                <a:tc>
                  <a:txBody>
                    <a:bodyPr/>
                    <a:lstStyle/>
                    <a:p>
                      <a:r>
                        <a:rPr kumimoji="1" lang="ja-JP" altLang="en-US" sz="1400"/>
                        <a:t>以上</a:t>
                      </a:r>
                    </a:p>
                  </a:txBody>
                  <a:tcPr/>
                </a:tc>
                <a:extLst>
                  <a:ext uri="{0D108BD9-81ED-4DB2-BD59-A6C34878D82A}">
                    <a16:rowId xmlns:a16="http://schemas.microsoft.com/office/drawing/2014/main" val="1126119257"/>
                  </a:ext>
                </a:extLst>
              </a:tr>
              <a:tr h="214358">
                <a:tc>
                  <a:txBody>
                    <a:bodyPr/>
                    <a:lstStyle/>
                    <a:p>
                      <a:pPr algn="ctr"/>
                      <a:r>
                        <a:rPr lang="en-US" altLang="ja-JP" sz="1400"/>
                        <a:t>&lt;=</a:t>
                      </a:r>
                      <a:endParaRPr kumimoji="1" lang="ja-JP" altLang="en-US" sz="1400"/>
                    </a:p>
                  </a:txBody>
                  <a:tcPr/>
                </a:tc>
                <a:tc>
                  <a:txBody>
                    <a:bodyPr/>
                    <a:lstStyle/>
                    <a:p>
                      <a:r>
                        <a:rPr kumimoji="1" lang="ja-JP" altLang="en-US" sz="1400"/>
                        <a:t>以下</a:t>
                      </a:r>
                    </a:p>
                  </a:txBody>
                  <a:tcPr/>
                </a:tc>
                <a:extLst>
                  <a:ext uri="{0D108BD9-81ED-4DB2-BD59-A6C34878D82A}">
                    <a16:rowId xmlns:a16="http://schemas.microsoft.com/office/drawing/2014/main" val="1813235364"/>
                  </a:ext>
                </a:extLst>
              </a:tr>
            </a:tbl>
          </a:graphicData>
        </a:graphic>
      </p:graphicFrame>
      <p:sp>
        <p:nvSpPr>
          <p:cNvPr id="5" name="テキスト ボックス 4">
            <a:extLst>
              <a:ext uri="{FF2B5EF4-FFF2-40B4-BE49-F238E27FC236}">
                <a16:creationId xmlns:a16="http://schemas.microsoft.com/office/drawing/2014/main" id="{DF02BF4A-5735-2E74-B4E6-2559134A4832}"/>
              </a:ext>
            </a:extLst>
          </p:cNvPr>
          <p:cNvSpPr txBox="1"/>
          <p:nvPr/>
        </p:nvSpPr>
        <p:spPr>
          <a:xfrm>
            <a:off x="648026" y="4585392"/>
            <a:ext cx="4814374" cy="1815882"/>
          </a:xfrm>
          <a:prstGeom prst="rect">
            <a:avLst/>
          </a:prstGeom>
          <a:solidFill>
            <a:schemeClr val="accent4">
              <a:lumMod val="20000"/>
              <a:lumOff val="80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x = 2</a:t>
            </a: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if x == 0: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#x</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が０の時</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print("x</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は</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です。</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0" err="1">
                <a:solidFill>
                  <a:srgbClr val="FF0000"/>
                </a:solidFill>
                <a:latin typeface="Meiryo UI" panose="020B0604030504040204" pitchFamily="50" charset="-128"/>
                <a:ea typeface="Meiryo UI" panose="020B0604030504040204" pitchFamily="50" charset="-128"/>
                <a:cs typeface="Meiryo UI" panose="020B0604030504040204" pitchFamily="50" charset="-128"/>
              </a:rPr>
              <a:t>elif</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x &gt;0: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#x</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が０</a:t>
            </a:r>
            <a:r>
              <a:rPr lang="ja-JP" altLang="en-US" b="0">
                <a:latin typeface="Meiryo UI" panose="020B0604030504040204" pitchFamily="50" charset="-128"/>
                <a:ea typeface="Meiryo UI" panose="020B0604030504040204" pitchFamily="50" charset="-128"/>
                <a:cs typeface="Meiryo UI" panose="020B0604030504040204" pitchFamily="50" charset="-128"/>
              </a:rPr>
              <a:t>以上</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の時</a:t>
            </a:r>
            <a:endPar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print("x</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は正です。</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else:</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#x</a:t>
            </a:r>
            <a:r>
              <a:rPr lang="ja-JP" altLang="en-US" b="0">
                <a:latin typeface="Meiryo UI" panose="020B0604030504040204" pitchFamily="50" charset="-128"/>
                <a:ea typeface="Meiryo UI" panose="020B0604030504040204" pitchFamily="50" charset="-128"/>
                <a:cs typeface="Meiryo UI" panose="020B0604030504040204" pitchFamily="50" charset="-128"/>
              </a:rPr>
              <a:t>が上記以外の時</a:t>
            </a:r>
            <a:endPar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print("x</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は負です。</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65D85D1F-778B-0E3E-0075-0DCC0275FBE1}"/>
              </a:ext>
            </a:extLst>
          </p:cNvPr>
          <p:cNvSpPr txBox="1"/>
          <p:nvPr/>
        </p:nvSpPr>
        <p:spPr>
          <a:xfrm>
            <a:off x="637553" y="4245496"/>
            <a:ext cx="3791333"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例：変数の正負で条件分岐</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9BE69A41-6AAC-C72A-F5FC-8C2C2DAA2235}"/>
              </a:ext>
            </a:extLst>
          </p:cNvPr>
          <p:cNvSpPr txBox="1"/>
          <p:nvPr/>
        </p:nvSpPr>
        <p:spPr>
          <a:xfrm>
            <a:off x="875352" y="1262143"/>
            <a:ext cx="7937819" cy="646331"/>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条件により処理を分岐</a:t>
            </a:r>
            <a:r>
              <a:rPr lang="ja-JP" altLang="en-US" sz="1800" b="0">
                <a:latin typeface="Meiryo UI" panose="020B0604030504040204" pitchFamily="50" charset="-128"/>
                <a:ea typeface="Meiryo UI" panose="020B0604030504040204" pitchFamily="50" charset="-128"/>
                <a:cs typeface="Meiryo UI" panose="020B0604030504040204" pitchFamily="50" charset="-128"/>
              </a:rPr>
              <a:t>させることができる</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条件は比較演算子で表現。</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B22681BD-3C1C-F6BA-F478-6A8E686F7BE7}"/>
              </a:ext>
            </a:extLst>
          </p:cNvPr>
          <p:cNvSpPr txBox="1"/>
          <p:nvPr/>
        </p:nvSpPr>
        <p:spPr>
          <a:xfrm>
            <a:off x="648026" y="6407353"/>
            <a:ext cx="4814374" cy="307777"/>
          </a:xfrm>
          <a:prstGeom prst="rect">
            <a:avLst/>
          </a:prstGeom>
          <a:solidFill>
            <a:schemeClr val="bg1">
              <a:lumMod val="85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x</a:t>
            </a:r>
            <a:r>
              <a:rPr lang="ja-JP" altLang="en-US" b="0">
                <a:latin typeface="Meiryo UI" panose="020B0604030504040204" pitchFamily="50" charset="-128"/>
                <a:ea typeface="Meiryo UI" panose="020B0604030504040204" pitchFamily="50" charset="-128"/>
                <a:cs typeface="Meiryo UI" panose="020B0604030504040204" pitchFamily="50" charset="-128"/>
              </a:rPr>
              <a:t>は正です。</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1E3D7653-FF52-8840-DEDA-28A91DBE174C}"/>
              </a:ext>
            </a:extLst>
          </p:cNvPr>
          <p:cNvSpPr txBox="1"/>
          <p:nvPr/>
        </p:nvSpPr>
        <p:spPr>
          <a:xfrm>
            <a:off x="6742336" y="6437416"/>
            <a:ext cx="1445245" cy="338554"/>
          </a:xfrm>
          <a:prstGeom prst="rect">
            <a:avLst/>
          </a:prstGeom>
          <a:noFill/>
        </p:spPr>
        <p:txBody>
          <a:bodyPr wrap="square" rtlCol="0">
            <a:spAutoFit/>
          </a:bodyPr>
          <a:lstStyle/>
          <a:p>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比較演算子</a:t>
            </a:r>
          </a:p>
        </p:txBody>
      </p:sp>
      <p:sp>
        <p:nvSpPr>
          <p:cNvPr id="9" name="テキスト ボックス 8">
            <a:extLst>
              <a:ext uri="{FF2B5EF4-FFF2-40B4-BE49-F238E27FC236}">
                <a16:creationId xmlns:a16="http://schemas.microsoft.com/office/drawing/2014/main" id="{715C028A-94BE-DF24-607D-EB269F69A4A9}"/>
              </a:ext>
            </a:extLst>
          </p:cNvPr>
          <p:cNvSpPr txBox="1"/>
          <p:nvPr/>
        </p:nvSpPr>
        <p:spPr>
          <a:xfrm>
            <a:off x="1605141" y="3573962"/>
            <a:ext cx="5137195" cy="307777"/>
          </a:xfrm>
          <a:prstGeom prst="rect">
            <a:avLst/>
          </a:prstGeom>
          <a:solidFill>
            <a:schemeClr val="bg1"/>
          </a:solidFill>
          <a:ln>
            <a:solidFill>
              <a:srgbClr val="FF0000"/>
            </a:solidFill>
          </a:ln>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ブロックの前には「</a:t>
            </a:r>
            <a:r>
              <a:rPr kumimoji="1" lang="ja-JP" altLang="en-US" i="0" u="none" strike="noStrike" cap="none" normalizeH="0" baseline="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rPr>
              <a:t>スペース</a:t>
            </a:r>
            <a:r>
              <a:rPr kumimoji="1" lang="en-US" altLang="ja-JP" i="0" u="none" strike="noStrike" cap="none" normalizeH="0" baseline="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rPr>
              <a:t>4</a:t>
            </a:r>
            <a:r>
              <a:rPr kumimoji="1" lang="ja-JP" altLang="en-US" i="0" u="none" strike="noStrike" cap="none" normalizeH="0" baseline="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rPr>
              <a:t>つ」 </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or </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i="0" u="none" strike="noStrike" cap="none" normalizeH="0" baseline="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rPr>
              <a:t>tab</a:t>
            </a:r>
            <a:r>
              <a:rPr kumimoji="1" lang="ja-JP" altLang="en-US" i="0" u="none" strike="noStrike" cap="none" normalizeH="0" baseline="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rPr>
              <a: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　を入力インデントと言う。</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矢印コネクタ 10">
            <a:extLst>
              <a:ext uri="{FF2B5EF4-FFF2-40B4-BE49-F238E27FC236}">
                <a16:creationId xmlns:a16="http://schemas.microsoft.com/office/drawing/2014/main" id="{339110C6-1BF3-A918-DF8B-09952679DD8A}"/>
              </a:ext>
            </a:extLst>
          </p:cNvPr>
          <p:cNvCxnSpPr>
            <a:cxnSpLocks/>
            <a:stCxn id="9" idx="1"/>
          </p:cNvCxnSpPr>
          <p:nvPr/>
        </p:nvCxnSpPr>
        <p:spPr bwMode="auto">
          <a:xfrm flipH="1" flipV="1">
            <a:off x="1104900" y="3508456"/>
            <a:ext cx="500241" cy="219395"/>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テキスト ボックス 11">
            <a:extLst>
              <a:ext uri="{FF2B5EF4-FFF2-40B4-BE49-F238E27FC236}">
                <a16:creationId xmlns:a16="http://schemas.microsoft.com/office/drawing/2014/main" id="{E3FD2D09-5A66-1170-EC28-37AD815B95E5}"/>
              </a:ext>
            </a:extLst>
          </p:cNvPr>
          <p:cNvSpPr txBox="1"/>
          <p:nvPr/>
        </p:nvSpPr>
        <p:spPr>
          <a:xfrm>
            <a:off x="5630297" y="1897568"/>
            <a:ext cx="2557284" cy="307777"/>
          </a:xfrm>
          <a:prstGeom prst="rect">
            <a:avLst/>
          </a:prstGeom>
          <a:solidFill>
            <a:schemeClr val="bg1"/>
          </a:solidFill>
          <a:ln>
            <a:solidFill>
              <a:srgbClr val="FF0000"/>
            </a:solidFill>
          </a:ln>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条件比較は上から順に行われる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5" name="直線矢印コネクタ 14">
            <a:extLst>
              <a:ext uri="{FF2B5EF4-FFF2-40B4-BE49-F238E27FC236}">
                <a16:creationId xmlns:a16="http://schemas.microsoft.com/office/drawing/2014/main" id="{C1986746-6C71-C366-1503-C37FB169086C}"/>
              </a:ext>
            </a:extLst>
          </p:cNvPr>
          <p:cNvCxnSpPr>
            <a:cxnSpLocks/>
            <a:stCxn id="12" idx="1"/>
          </p:cNvCxnSpPr>
          <p:nvPr/>
        </p:nvCxnSpPr>
        <p:spPr bwMode="auto">
          <a:xfrm flipH="1">
            <a:off x="4891930" y="2051457"/>
            <a:ext cx="738367"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テキスト ボックス 20">
            <a:extLst>
              <a:ext uri="{FF2B5EF4-FFF2-40B4-BE49-F238E27FC236}">
                <a16:creationId xmlns:a16="http://schemas.microsoft.com/office/drawing/2014/main" id="{FE7FB010-FD8A-0D64-2B4E-471EDB2BF688}"/>
              </a:ext>
            </a:extLst>
          </p:cNvPr>
          <p:cNvSpPr txBox="1"/>
          <p:nvPr/>
        </p:nvSpPr>
        <p:spPr>
          <a:xfrm>
            <a:off x="5630297" y="2285005"/>
            <a:ext cx="2557284" cy="523220"/>
          </a:xfrm>
          <a:prstGeom prst="rect">
            <a:avLst/>
          </a:prstGeom>
          <a:solidFill>
            <a:schemeClr val="bg1"/>
          </a:solidFill>
          <a:ln>
            <a:solidFill>
              <a:srgbClr val="FF0000"/>
            </a:solidFill>
          </a:ln>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つ目以降の条件は「</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elif</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いくつでも可能</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2" name="直線矢印コネクタ 21">
            <a:extLst>
              <a:ext uri="{FF2B5EF4-FFF2-40B4-BE49-F238E27FC236}">
                <a16:creationId xmlns:a16="http://schemas.microsoft.com/office/drawing/2014/main" id="{26C536BA-F183-9C96-77BA-9D79CADC216D}"/>
              </a:ext>
            </a:extLst>
          </p:cNvPr>
          <p:cNvCxnSpPr>
            <a:cxnSpLocks/>
            <a:stCxn id="21" idx="1"/>
          </p:cNvCxnSpPr>
          <p:nvPr/>
        </p:nvCxnSpPr>
        <p:spPr bwMode="auto">
          <a:xfrm flipH="1" flipV="1">
            <a:off x="4891930" y="2438894"/>
            <a:ext cx="738367" cy="107721"/>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テキスト ボックス 23">
            <a:extLst>
              <a:ext uri="{FF2B5EF4-FFF2-40B4-BE49-F238E27FC236}">
                <a16:creationId xmlns:a16="http://schemas.microsoft.com/office/drawing/2014/main" id="{BC170765-A289-FD14-7E5D-5D331FDCC21A}"/>
              </a:ext>
            </a:extLst>
          </p:cNvPr>
          <p:cNvSpPr txBox="1"/>
          <p:nvPr/>
        </p:nvSpPr>
        <p:spPr>
          <a:xfrm>
            <a:off x="5630297" y="2975557"/>
            <a:ext cx="2557284" cy="307777"/>
          </a:xfrm>
          <a:prstGeom prst="rect">
            <a:avLst/>
          </a:prstGeom>
          <a:solidFill>
            <a:schemeClr val="bg1"/>
          </a:solidFill>
          <a:ln>
            <a:solidFill>
              <a:srgbClr val="FF0000"/>
            </a:solidFill>
          </a:ln>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else</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」条件書かない</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5" name="直線矢印コネクタ 24">
            <a:extLst>
              <a:ext uri="{FF2B5EF4-FFF2-40B4-BE49-F238E27FC236}">
                <a16:creationId xmlns:a16="http://schemas.microsoft.com/office/drawing/2014/main" id="{5193FD25-FF60-87CA-E794-9FCD8178ABE4}"/>
              </a:ext>
            </a:extLst>
          </p:cNvPr>
          <p:cNvCxnSpPr>
            <a:cxnSpLocks/>
            <a:stCxn id="24" idx="1"/>
          </p:cNvCxnSpPr>
          <p:nvPr/>
        </p:nvCxnSpPr>
        <p:spPr bwMode="auto">
          <a:xfrm flipH="1">
            <a:off x="4891930" y="3129446"/>
            <a:ext cx="738367" cy="9505"/>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81782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6726A-E309-2D35-6F56-40853B3340A3}"/>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3B8BE963-5A0E-F549-C383-D10D490B4554}"/>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基礎文法（制御文）</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4FE19BA4-869D-A2F5-3AE7-E6B10C0C7C5E}"/>
              </a:ext>
            </a:extLst>
          </p:cNvPr>
          <p:cNvSpPr txBox="1"/>
          <p:nvPr/>
        </p:nvSpPr>
        <p:spPr>
          <a:xfrm>
            <a:off x="216612" y="871042"/>
            <a:ext cx="2345519"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例題</a:t>
            </a:r>
            <a:r>
              <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3</a:t>
            </a:r>
          </a:p>
        </p:txBody>
      </p:sp>
      <p:sp>
        <p:nvSpPr>
          <p:cNvPr id="3" name="テキスト ボックス 2">
            <a:extLst>
              <a:ext uri="{FF2B5EF4-FFF2-40B4-BE49-F238E27FC236}">
                <a16:creationId xmlns:a16="http://schemas.microsoft.com/office/drawing/2014/main" id="{B53A0D68-B892-ABA3-BD90-B110A071F049}"/>
              </a:ext>
            </a:extLst>
          </p:cNvPr>
          <p:cNvSpPr txBox="1"/>
          <p:nvPr/>
        </p:nvSpPr>
        <p:spPr>
          <a:xfrm>
            <a:off x="603090" y="1326772"/>
            <a:ext cx="7937819" cy="646331"/>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問）キーボードから</a:t>
            </a:r>
            <a:r>
              <a:rPr kumimoji="1" lang="ja-JP" altLang="en-US" sz="1800" b="0">
                <a:solidFill>
                  <a:srgbClr val="FF0000"/>
                </a:solidFill>
                <a:latin typeface="Meiryo UI" panose="020B0604030504040204" pitchFamily="50" charset="-128"/>
                <a:ea typeface="Meiryo UI" panose="020B0604030504040204" pitchFamily="50" charset="-128"/>
                <a:cs typeface="Meiryo UI" panose="020B0604030504040204" pitchFamily="50" charset="-128"/>
              </a:rPr>
              <a:t>整数を入力</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して、</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b="0">
                <a:latin typeface="Meiryo UI" panose="020B0604030504040204" pitchFamily="50" charset="-128"/>
                <a:ea typeface="Meiryo UI" panose="020B0604030504040204" pitchFamily="50" charset="-128"/>
                <a:cs typeface="Meiryo UI" panose="020B0604030504040204" pitchFamily="50" charset="-128"/>
              </a:rPr>
              <a:t>　　　その数字が</a:t>
            </a:r>
            <a:r>
              <a:rPr kumimoji="1" lang="ja-JP" altLang="en-US" sz="1800" b="0">
                <a:solidFill>
                  <a:srgbClr val="FF0000"/>
                </a:solidFill>
                <a:latin typeface="Meiryo UI" panose="020B0604030504040204" pitchFamily="50" charset="-128"/>
                <a:ea typeface="Meiryo UI" panose="020B0604030504040204" pitchFamily="50" charset="-128"/>
                <a:cs typeface="Meiryo UI" panose="020B0604030504040204" pitchFamily="50" charset="-128"/>
              </a:rPr>
              <a:t>奇数か偶数</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を表示させてください。</a:t>
            </a:r>
          </a:p>
        </p:txBody>
      </p:sp>
      <p:sp>
        <p:nvSpPr>
          <p:cNvPr id="20" name="テキスト ボックス 19">
            <a:extLst>
              <a:ext uri="{FF2B5EF4-FFF2-40B4-BE49-F238E27FC236}">
                <a16:creationId xmlns:a16="http://schemas.microsoft.com/office/drawing/2014/main" id="{8980D544-EDA8-EDF1-67F2-6B27F31E6322}"/>
              </a:ext>
            </a:extLst>
          </p:cNvPr>
          <p:cNvSpPr txBox="1"/>
          <p:nvPr/>
        </p:nvSpPr>
        <p:spPr>
          <a:xfrm>
            <a:off x="928775" y="2065499"/>
            <a:ext cx="4567150" cy="523220"/>
          </a:xfrm>
          <a:prstGeom prst="rect">
            <a:avLst/>
          </a:prstGeom>
          <a:no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hint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）①</a:t>
            </a:r>
            <a:r>
              <a:rPr lang="ja-JP" altLang="en-US" b="0">
                <a:latin typeface="Meiryo UI" panose="020B0604030504040204" pitchFamily="50" charset="-128"/>
                <a:ea typeface="Meiryo UI" panose="020B0604030504040204" pitchFamily="50" charset="-128"/>
                <a:cs typeface="Meiryo UI" panose="020B0604030504040204" pitchFamily="50" charset="-128"/>
              </a:rPr>
              <a:t>入力には</a:t>
            </a:r>
            <a:r>
              <a:rPr lang="en-US" altLang="ja-JP" b="0">
                <a:latin typeface="Meiryo UI" panose="020B0604030504040204" pitchFamily="50" charset="-128"/>
                <a:ea typeface="Meiryo UI" panose="020B0604030504040204" pitchFamily="50" charset="-128"/>
                <a:cs typeface="Meiryo UI" panose="020B0604030504040204" pitchFamily="50" charset="-128"/>
              </a:rPr>
              <a:t>input</a:t>
            </a:r>
            <a:r>
              <a:rPr lang="ja-JP" altLang="en-US" b="0">
                <a:latin typeface="Meiryo UI" panose="020B0604030504040204" pitchFamily="50" charset="-128"/>
                <a:ea typeface="Meiryo UI" panose="020B0604030504040204" pitchFamily="50" charset="-128"/>
                <a:cs typeface="Meiryo UI" panose="020B0604030504040204" pitchFamily="50" charset="-128"/>
              </a:rPr>
              <a:t>関数を使う。（変数の型に注意）</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b="0">
                <a:latin typeface="Meiryo UI" panose="020B0604030504040204" pitchFamily="50" charset="-128"/>
                <a:ea typeface="Meiryo UI" panose="020B0604030504040204" pitchFamily="50" charset="-128"/>
                <a:cs typeface="Meiryo UI" panose="020B0604030504040204" pitchFamily="50" charset="-128"/>
              </a:rPr>
              <a:t>　　　   ②条件分岐には</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で割った余りを利用する。　 </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890314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EAB40-4A9B-37EA-324E-AE75929FA41E}"/>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B706FA13-CC18-732B-ABDF-492A3E63FCEC}"/>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基礎文法（制御文）</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709C37A3-D1F0-560E-12A6-D171169E6D42}"/>
              </a:ext>
            </a:extLst>
          </p:cNvPr>
          <p:cNvSpPr txBox="1"/>
          <p:nvPr/>
        </p:nvSpPr>
        <p:spPr>
          <a:xfrm>
            <a:off x="216612" y="871042"/>
            <a:ext cx="2898063"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例題</a:t>
            </a:r>
            <a:r>
              <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（回答例）</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F3A5ADB7-46D6-0780-4FBD-2C438DAF426B}"/>
              </a:ext>
            </a:extLst>
          </p:cNvPr>
          <p:cNvSpPr txBox="1"/>
          <p:nvPr/>
        </p:nvSpPr>
        <p:spPr>
          <a:xfrm>
            <a:off x="648026" y="2768430"/>
            <a:ext cx="4814374" cy="1384995"/>
          </a:xfrm>
          <a:prstGeom prst="rect">
            <a:avLst/>
          </a:prstGeom>
          <a:solidFill>
            <a:schemeClr val="accent4">
              <a:lumMod val="20000"/>
              <a:lumOff val="80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value = </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int(input("value? -&gt;"))</a:t>
            </a: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if value//2 == 1:</a:t>
            </a:r>
          </a:p>
          <a:p>
            <a:r>
              <a:rPr lang="en-US" altLang="ja-JP" b="0">
                <a:latin typeface="Meiryo UI" panose="020B0604030504040204" pitchFamily="50" charset="-128"/>
                <a:ea typeface="Meiryo UI" panose="020B0604030504040204" pitchFamily="50" charset="-128"/>
                <a:cs typeface="Meiryo UI" panose="020B0604030504040204" pitchFamily="50" charset="-128"/>
              </a:rPr>
              <a:t>    print("</a:t>
            </a:r>
            <a:r>
              <a:rPr lang="ja-JP" altLang="en-US" b="0">
                <a:latin typeface="Meiryo UI" panose="020B0604030504040204" pitchFamily="50" charset="-128"/>
                <a:ea typeface="Meiryo UI" panose="020B0604030504040204" pitchFamily="50" charset="-128"/>
                <a:cs typeface="Meiryo UI" panose="020B0604030504040204" pitchFamily="50" charset="-128"/>
              </a:rPr>
              <a:t>奇数です</a:t>
            </a:r>
            <a:r>
              <a:rPr lang="en-US" altLang="ja-JP" b="0">
                <a:latin typeface="Meiryo UI" panose="020B0604030504040204" pitchFamily="50" charset="-128"/>
                <a:ea typeface="Meiryo UI" panose="020B0604030504040204" pitchFamily="50" charset="-128"/>
                <a:cs typeface="Meiryo UI" panose="020B0604030504040204" pitchFamily="50" charset="-128"/>
              </a:rPr>
              <a:t>")</a:t>
            </a: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else:</a:t>
            </a:r>
          </a:p>
          <a:p>
            <a:r>
              <a:rPr lang="en-US" altLang="ja-JP" b="0">
                <a:latin typeface="Meiryo UI" panose="020B0604030504040204" pitchFamily="50" charset="-128"/>
                <a:ea typeface="Meiryo UI" panose="020B0604030504040204" pitchFamily="50" charset="-128"/>
                <a:cs typeface="Meiryo UI" panose="020B0604030504040204" pitchFamily="50" charset="-128"/>
              </a:rPr>
              <a:t>    print("</a:t>
            </a:r>
            <a:r>
              <a:rPr lang="ja-JP" altLang="en-US" b="0">
                <a:latin typeface="Meiryo UI" panose="020B0604030504040204" pitchFamily="50" charset="-128"/>
                <a:ea typeface="Meiryo UI" panose="020B0604030504040204" pitchFamily="50" charset="-128"/>
                <a:cs typeface="Meiryo UI" panose="020B0604030504040204" pitchFamily="50" charset="-128"/>
              </a:rPr>
              <a:t>偶数です</a:t>
            </a:r>
            <a:r>
              <a:rPr lang="en-US" altLang="ja-JP" b="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677F9CFD-EFE0-8BD4-EAF4-9F261E63CE28}"/>
              </a:ext>
            </a:extLst>
          </p:cNvPr>
          <p:cNvSpPr txBox="1"/>
          <p:nvPr/>
        </p:nvSpPr>
        <p:spPr>
          <a:xfrm>
            <a:off x="648026" y="4153425"/>
            <a:ext cx="4814374" cy="523220"/>
          </a:xfrm>
          <a:prstGeom prst="rect">
            <a:avLst/>
          </a:prstGeom>
          <a:solidFill>
            <a:schemeClr val="bg1">
              <a:lumMod val="85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value? -&gt;5</a:t>
            </a:r>
          </a:p>
          <a:p>
            <a:r>
              <a:rPr kumimoji="1" lang="ja-JP" altLang="en-US" b="0">
                <a:latin typeface="Meiryo UI" panose="020B0604030504040204" pitchFamily="50" charset="-128"/>
                <a:ea typeface="Meiryo UI" panose="020B0604030504040204" pitchFamily="50" charset="-128"/>
                <a:cs typeface="Meiryo UI" panose="020B0604030504040204" pitchFamily="50" charset="-128"/>
              </a:rPr>
              <a:t>奇数です</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A3EAFFE5-D693-0B9E-907F-1504B1A21F62}"/>
              </a:ext>
            </a:extLst>
          </p:cNvPr>
          <p:cNvSpPr txBox="1"/>
          <p:nvPr/>
        </p:nvSpPr>
        <p:spPr>
          <a:xfrm>
            <a:off x="603090" y="1326772"/>
            <a:ext cx="7937819" cy="646331"/>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問）キーボードから</a:t>
            </a:r>
            <a:r>
              <a:rPr kumimoji="1" lang="ja-JP" altLang="en-US" sz="1800" b="0">
                <a:solidFill>
                  <a:srgbClr val="FF0000"/>
                </a:solidFill>
                <a:latin typeface="Meiryo UI" panose="020B0604030504040204" pitchFamily="50" charset="-128"/>
                <a:ea typeface="Meiryo UI" panose="020B0604030504040204" pitchFamily="50" charset="-128"/>
                <a:cs typeface="Meiryo UI" panose="020B0604030504040204" pitchFamily="50" charset="-128"/>
              </a:rPr>
              <a:t>整数を入力</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して、</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b="0">
                <a:latin typeface="Meiryo UI" panose="020B0604030504040204" pitchFamily="50" charset="-128"/>
                <a:ea typeface="Meiryo UI" panose="020B0604030504040204" pitchFamily="50" charset="-128"/>
                <a:cs typeface="Meiryo UI" panose="020B0604030504040204" pitchFamily="50" charset="-128"/>
              </a:rPr>
              <a:t>　　　その数字が</a:t>
            </a:r>
            <a:r>
              <a:rPr kumimoji="1" lang="ja-JP" altLang="en-US" sz="1800" b="0">
                <a:solidFill>
                  <a:srgbClr val="FF0000"/>
                </a:solidFill>
                <a:latin typeface="Meiryo UI" panose="020B0604030504040204" pitchFamily="50" charset="-128"/>
                <a:ea typeface="Meiryo UI" panose="020B0604030504040204" pitchFamily="50" charset="-128"/>
                <a:cs typeface="Meiryo UI" panose="020B0604030504040204" pitchFamily="50" charset="-128"/>
              </a:rPr>
              <a:t>奇数か偶数</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を表示させてください。</a:t>
            </a:r>
          </a:p>
        </p:txBody>
      </p:sp>
      <p:sp>
        <p:nvSpPr>
          <p:cNvPr id="4" name="テキスト ボックス 3">
            <a:extLst>
              <a:ext uri="{FF2B5EF4-FFF2-40B4-BE49-F238E27FC236}">
                <a16:creationId xmlns:a16="http://schemas.microsoft.com/office/drawing/2014/main" id="{A985BFDC-A275-1A7D-6724-4A746FA00F4A}"/>
              </a:ext>
            </a:extLst>
          </p:cNvPr>
          <p:cNvSpPr txBox="1"/>
          <p:nvPr/>
        </p:nvSpPr>
        <p:spPr>
          <a:xfrm>
            <a:off x="648026" y="2429876"/>
            <a:ext cx="3791333"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47516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4D3BE-CFE0-F055-3D76-31C7922400AA}"/>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0B209763-570E-F206-0A76-8CA5BD6F179A}"/>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基礎文法（制御文）</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AE1FF2BF-F5C9-4DF8-0800-6C2FDF230D9C}"/>
              </a:ext>
            </a:extLst>
          </p:cNvPr>
          <p:cNvSpPr txBox="1"/>
          <p:nvPr/>
        </p:nvSpPr>
        <p:spPr>
          <a:xfrm>
            <a:off x="216612" y="871042"/>
            <a:ext cx="2707657" cy="461665"/>
          </a:xfrm>
          <a:prstGeom prst="rect">
            <a:avLst/>
          </a:prstGeom>
          <a:noFill/>
        </p:spPr>
        <p:txBody>
          <a:bodyPr wrap="square" rtlCol="0">
            <a:spAutoFit/>
          </a:bodyPr>
          <a:lstStyle/>
          <a:p>
            <a:pPr algn="ctr"/>
            <a:r>
              <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while</a:t>
            </a: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（繰り返し）</a:t>
            </a:r>
            <a:r>
              <a:rPr kumimoji="1"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82452945-8E73-C725-D3CE-D4BD8B2E4C61}"/>
              </a:ext>
            </a:extLst>
          </p:cNvPr>
          <p:cNvSpPr txBox="1"/>
          <p:nvPr/>
        </p:nvSpPr>
        <p:spPr>
          <a:xfrm>
            <a:off x="1791377" y="2110342"/>
            <a:ext cx="4814374" cy="584775"/>
          </a:xfrm>
          <a:prstGeom prst="rect">
            <a:avLst/>
          </a:prstGeom>
          <a:noFill/>
          <a:ln>
            <a:solidFill>
              <a:schemeClr val="tx1"/>
            </a:solidFill>
          </a:ln>
        </p:spPr>
        <p:txBody>
          <a:bodyPr wrap="square" rtlCol="0">
            <a:spAutoFit/>
          </a:bodyPr>
          <a:lstStyle/>
          <a:p>
            <a:r>
              <a:rPr kumimoji="1"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while</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繰り返しの条件式</a:t>
            </a:r>
            <a:r>
              <a:rPr lang="en-US" altLang="ja-JP" sz="1600" b="0">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sz="1600" b="0">
                <a:highlight>
                  <a:srgbClr val="FFFF00"/>
                </a:highlight>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処理ブロック</a:t>
            </a:r>
          </a:p>
        </p:txBody>
      </p:sp>
      <p:sp>
        <p:nvSpPr>
          <p:cNvPr id="4" name="テキスト ボックス 3">
            <a:extLst>
              <a:ext uri="{FF2B5EF4-FFF2-40B4-BE49-F238E27FC236}">
                <a16:creationId xmlns:a16="http://schemas.microsoft.com/office/drawing/2014/main" id="{8A48CFEA-D243-2593-CF53-86230814DBAB}"/>
              </a:ext>
            </a:extLst>
          </p:cNvPr>
          <p:cNvSpPr txBox="1"/>
          <p:nvPr/>
        </p:nvSpPr>
        <p:spPr>
          <a:xfrm>
            <a:off x="628173" y="3914048"/>
            <a:ext cx="4814374" cy="1815882"/>
          </a:xfrm>
          <a:prstGeom prst="rect">
            <a:avLst/>
          </a:prstGeom>
          <a:solidFill>
            <a:schemeClr val="accent4">
              <a:lumMod val="20000"/>
              <a:lumOff val="80000"/>
            </a:schemeClr>
          </a:solidFill>
        </p:spPr>
        <p:txBody>
          <a:bodyPr wrap="square" rtlCol="0">
            <a:spAutoFit/>
          </a:bodyPr>
          <a:lstStyle/>
          <a:p>
            <a:r>
              <a:rPr lang="en-US" altLang="ja-JP" b="0" err="1">
                <a:latin typeface="Meiryo UI" panose="020B0604030504040204" pitchFamily="50" charset="-128"/>
                <a:ea typeface="Meiryo UI" panose="020B0604030504040204" pitchFamily="50" charset="-128"/>
                <a:cs typeface="Meiryo UI" panose="020B0604030504040204" pitchFamily="50" charset="-128"/>
              </a:rPr>
              <a:t>i</a:t>
            </a:r>
            <a:r>
              <a:rPr lang="en-US" altLang="ja-JP" b="0">
                <a:latin typeface="Meiryo UI" panose="020B0604030504040204" pitchFamily="50" charset="-128"/>
                <a:ea typeface="Meiryo UI" panose="020B0604030504040204" pitchFamily="50" charset="-128"/>
                <a:cs typeface="Meiryo UI" panose="020B0604030504040204" pitchFamily="50" charset="-128"/>
              </a:rPr>
              <a:t> = 1 </a:t>
            </a:r>
          </a:p>
          <a:p>
            <a:r>
              <a:rPr lang="en-US" altLang="ja-JP" b="0">
                <a:latin typeface="Meiryo UI" panose="020B0604030504040204" pitchFamily="50" charset="-128"/>
                <a:ea typeface="Meiryo UI" panose="020B0604030504040204" pitchFamily="50" charset="-128"/>
                <a:cs typeface="Meiryo UI" panose="020B0604030504040204" pitchFamily="50" charset="-128"/>
              </a:rPr>
              <a:t>sum = 0</a:t>
            </a: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while </a:t>
            </a:r>
            <a:r>
              <a:rPr lang="en-US" altLang="ja-JP" b="0" err="1">
                <a:solidFill>
                  <a:srgbClr val="FF0000"/>
                </a:solidFill>
                <a:latin typeface="Meiryo UI" panose="020B0604030504040204" pitchFamily="50" charset="-128"/>
                <a:ea typeface="Meiryo UI" panose="020B0604030504040204" pitchFamily="50" charset="-128"/>
                <a:cs typeface="Meiryo UI" panose="020B0604030504040204" pitchFamily="50" charset="-128"/>
              </a:rPr>
              <a:t>i</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&lt;= 100:</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0">
                <a:latin typeface="Meiryo UI" panose="020B0604030504040204" pitchFamily="50" charset="-128"/>
                <a:ea typeface="Meiryo UI" panose="020B0604030504040204" pitchFamily="50" charset="-128"/>
                <a:cs typeface="Meiryo UI" panose="020B0604030504040204" pitchFamily="50" charset="-128"/>
              </a:rPr>
              <a:t>#i</a:t>
            </a:r>
            <a:r>
              <a:rPr lang="ja-JP" altLang="en-US" b="0">
                <a:latin typeface="Meiryo UI" panose="020B0604030504040204" pitchFamily="50" charset="-128"/>
                <a:ea typeface="Meiryo UI" panose="020B0604030504040204" pitchFamily="50" charset="-128"/>
                <a:cs typeface="Meiryo UI" panose="020B0604030504040204" pitchFamily="50" charset="-128"/>
              </a:rPr>
              <a:t>が</a:t>
            </a:r>
            <a:r>
              <a:rPr lang="en-US" altLang="ja-JP" b="0">
                <a:latin typeface="Meiryo UI" panose="020B0604030504040204" pitchFamily="50" charset="-128"/>
                <a:ea typeface="Meiryo UI" panose="020B0604030504040204" pitchFamily="50" charset="-128"/>
                <a:cs typeface="Meiryo UI" panose="020B0604030504040204" pitchFamily="50" charset="-128"/>
              </a:rPr>
              <a:t>100</a:t>
            </a:r>
            <a:r>
              <a:rPr lang="ja-JP" altLang="en-US" b="0">
                <a:latin typeface="Meiryo UI" panose="020B0604030504040204" pitchFamily="50" charset="-128"/>
                <a:ea typeface="Meiryo UI" panose="020B0604030504040204" pitchFamily="50" charset="-128"/>
                <a:cs typeface="Meiryo UI" panose="020B0604030504040204" pitchFamily="50" charset="-128"/>
              </a:rPr>
              <a:t>以下の時は繰り返す   </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sum += i</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#sum</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に</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i</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を繰り返し加算</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err="1">
                <a:solidFill>
                  <a:srgbClr val="FF0000"/>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 1  </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#i</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を</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1</a:t>
            </a:r>
            <a:r>
              <a:rPr lang="ja-JP" altLang="en-US" b="0">
                <a:latin typeface="Meiryo UI" panose="020B0604030504040204" pitchFamily="50" charset="-128"/>
                <a:ea typeface="Meiryo UI" panose="020B0604030504040204" pitchFamily="50" charset="-128"/>
                <a:cs typeface="Meiryo UI" panose="020B0604030504040204" pitchFamily="50" charset="-128"/>
              </a:rPr>
              <a:t>ず</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つ加算</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print(sum)</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B6A45422-9C9C-AC27-C0AF-264411CD9F58}"/>
              </a:ext>
            </a:extLst>
          </p:cNvPr>
          <p:cNvSpPr txBox="1"/>
          <p:nvPr/>
        </p:nvSpPr>
        <p:spPr>
          <a:xfrm>
            <a:off x="628173" y="3544717"/>
            <a:ext cx="4325487" cy="307777"/>
          </a:xfrm>
          <a:prstGeom prst="rect">
            <a:avLst/>
          </a:prstGeom>
          <a:noFill/>
        </p:spPr>
        <p:txBody>
          <a:bodyPr wrap="square" rtlCol="0">
            <a:spAutoFit/>
          </a:bodyPr>
          <a:lstStyle/>
          <a:p>
            <a:r>
              <a:rPr lang="ja-JP" altLang="en-US" b="0">
                <a:latin typeface="Meiryo UI" panose="020B0604030504040204" pitchFamily="50" charset="-128"/>
                <a:ea typeface="Meiryo UI" panose="020B0604030504040204" pitchFamily="50" charset="-128"/>
                <a:cs typeface="Meiryo UI" panose="020B0604030504040204" pitchFamily="50" charset="-128"/>
              </a:rPr>
              <a:t>例：</a:t>
            </a:r>
            <a:r>
              <a:rPr lang="en-US" altLang="ja-JP" b="0">
                <a:latin typeface="Meiryo UI" panose="020B0604030504040204" pitchFamily="50" charset="-128"/>
                <a:ea typeface="Meiryo UI" panose="020B0604030504040204" pitchFamily="50" charset="-128"/>
                <a:cs typeface="Meiryo UI" panose="020B0604030504040204" pitchFamily="50" charset="-128"/>
              </a:rPr>
              <a:t>1</a:t>
            </a:r>
            <a:r>
              <a:rPr lang="ja-JP" altLang="en-US" b="0">
                <a:latin typeface="Meiryo UI" panose="020B0604030504040204" pitchFamily="50" charset="-128"/>
                <a:ea typeface="Meiryo UI" panose="020B0604030504040204" pitchFamily="50" charset="-128"/>
                <a:cs typeface="Meiryo UI" panose="020B0604030504040204" pitchFamily="50" charset="-128"/>
              </a:rPr>
              <a:t>から</a:t>
            </a:r>
            <a:r>
              <a:rPr lang="en-US" altLang="ja-JP" b="0">
                <a:latin typeface="Meiryo UI" panose="020B0604030504040204" pitchFamily="50" charset="-128"/>
                <a:ea typeface="Meiryo UI" panose="020B0604030504040204" pitchFamily="50" charset="-128"/>
                <a:cs typeface="Meiryo UI" panose="020B0604030504040204" pitchFamily="50" charset="-128"/>
              </a:rPr>
              <a:t>100</a:t>
            </a:r>
            <a:r>
              <a:rPr lang="ja-JP" altLang="en-US" b="0">
                <a:latin typeface="Meiryo UI" panose="020B0604030504040204" pitchFamily="50" charset="-128"/>
                <a:ea typeface="Meiryo UI" panose="020B0604030504040204" pitchFamily="50" charset="-128"/>
                <a:cs typeface="Meiryo UI" panose="020B0604030504040204" pitchFamily="50" charset="-128"/>
              </a:rPr>
              <a:t>までの和を求める</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285B4430-A4BF-4C02-E4FA-207F872A8600}"/>
              </a:ext>
            </a:extLst>
          </p:cNvPr>
          <p:cNvSpPr txBox="1"/>
          <p:nvPr/>
        </p:nvSpPr>
        <p:spPr>
          <a:xfrm>
            <a:off x="628173" y="5734580"/>
            <a:ext cx="4814374" cy="307777"/>
          </a:xfrm>
          <a:prstGeom prst="rect">
            <a:avLst/>
          </a:prstGeom>
          <a:solidFill>
            <a:schemeClr val="bg1">
              <a:lumMod val="85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5050</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902FB832-9841-0169-3C02-B2582FC1CFBF}"/>
              </a:ext>
            </a:extLst>
          </p:cNvPr>
          <p:cNvSpPr txBox="1"/>
          <p:nvPr/>
        </p:nvSpPr>
        <p:spPr>
          <a:xfrm>
            <a:off x="788762" y="1332706"/>
            <a:ext cx="7937819" cy="646331"/>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特定の処理を</a:t>
            </a:r>
            <a:r>
              <a:rPr lang="ja-JP" altLang="en-US" sz="1800" b="0">
                <a:latin typeface="Meiryo UI" panose="020B0604030504040204" pitchFamily="50" charset="-128"/>
                <a:ea typeface="Meiryo UI" panose="020B0604030504040204" pitchFamily="50" charset="-128"/>
                <a:cs typeface="Meiryo UI" panose="020B0604030504040204" pitchFamily="50" charset="-128"/>
              </a:rPr>
              <a:t>繰り返すことができる。</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繰返し条件には比較演算子を使用できる</a:t>
            </a:r>
            <a:r>
              <a:rPr lang="ja-JP" altLang="en-US" sz="1800" b="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 name="直線矢印コネクタ 5">
            <a:extLst>
              <a:ext uri="{FF2B5EF4-FFF2-40B4-BE49-F238E27FC236}">
                <a16:creationId xmlns:a16="http://schemas.microsoft.com/office/drawing/2014/main" id="{39CE5A2E-F2D1-D321-507A-4823FD93DED7}"/>
              </a:ext>
            </a:extLst>
          </p:cNvPr>
          <p:cNvCxnSpPr>
            <a:cxnSpLocks/>
            <a:stCxn id="9" idx="1"/>
          </p:cNvCxnSpPr>
          <p:nvPr/>
        </p:nvCxnSpPr>
        <p:spPr bwMode="auto">
          <a:xfrm flipH="1">
            <a:off x="4705350" y="2240840"/>
            <a:ext cx="1536392"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テキスト ボックス 8">
            <a:extLst>
              <a:ext uri="{FF2B5EF4-FFF2-40B4-BE49-F238E27FC236}">
                <a16:creationId xmlns:a16="http://schemas.microsoft.com/office/drawing/2014/main" id="{6FECEF1B-6D21-BE86-4DD0-88F0AD97D1BD}"/>
              </a:ext>
            </a:extLst>
          </p:cNvPr>
          <p:cNvSpPr txBox="1"/>
          <p:nvPr/>
        </p:nvSpPr>
        <p:spPr>
          <a:xfrm>
            <a:off x="6241742" y="2086951"/>
            <a:ext cx="1578283"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条件が</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True</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の時</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6" name="直線矢印コネクタ 15">
            <a:extLst>
              <a:ext uri="{FF2B5EF4-FFF2-40B4-BE49-F238E27FC236}">
                <a16:creationId xmlns:a16="http://schemas.microsoft.com/office/drawing/2014/main" id="{F008540C-6DAC-B4F4-FF2E-39083BCB5377}"/>
              </a:ext>
            </a:extLst>
          </p:cNvPr>
          <p:cNvCxnSpPr>
            <a:cxnSpLocks/>
            <a:stCxn id="17" idx="1"/>
          </p:cNvCxnSpPr>
          <p:nvPr/>
        </p:nvCxnSpPr>
        <p:spPr bwMode="auto">
          <a:xfrm flipH="1" flipV="1">
            <a:off x="2009775" y="2725894"/>
            <a:ext cx="576327" cy="32977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テキスト ボックス 16">
            <a:extLst>
              <a:ext uri="{FF2B5EF4-FFF2-40B4-BE49-F238E27FC236}">
                <a16:creationId xmlns:a16="http://schemas.microsoft.com/office/drawing/2014/main" id="{DD4DC1B8-075F-8E46-DB29-4A6824BFF923}"/>
              </a:ext>
            </a:extLst>
          </p:cNvPr>
          <p:cNvSpPr txBox="1"/>
          <p:nvPr/>
        </p:nvSpPr>
        <p:spPr>
          <a:xfrm>
            <a:off x="2586102" y="2901775"/>
            <a:ext cx="1843024" cy="307777"/>
          </a:xfrm>
          <a:prstGeom prst="rect">
            <a:avLst/>
          </a:prstGeom>
          <a:solidFill>
            <a:schemeClr val="bg1"/>
          </a:solidFill>
          <a:ln>
            <a:solidFill>
              <a:srgbClr val="FF0000"/>
            </a:solidFill>
          </a:ln>
        </p:spPr>
        <p:txBody>
          <a:bodyPr wrap="square" rtlCol="0">
            <a:spAutoFit/>
          </a:bodyPr>
          <a:lstStyle/>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if</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同様インデント必要</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86832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E510E-2891-2D0F-E6E6-4B6AE65F699D}"/>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CCDAE645-31AC-107A-63A3-622316FD7EC6}"/>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基礎文法（制御文）</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48CB36A4-282A-FA4A-D57C-427F33F8C1F7}"/>
              </a:ext>
            </a:extLst>
          </p:cNvPr>
          <p:cNvSpPr txBox="1"/>
          <p:nvPr/>
        </p:nvSpPr>
        <p:spPr>
          <a:xfrm>
            <a:off x="1781852" y="2461506"/>
            <a:ext cx="4814374" cy="584775"/>
          </a:xfrm>
          <a:prstGeom prst="rect">
            <a:avLst/>
          </a:prstGeom>
          <a:noFill/>
          <a:ln>
            <a:solidFill>
              <a:schemeClr val="tx1"/>
            </a:solidFill>
          </a:ln>
        </p:spPr>
        <p:txBody>
          <a:bodyPr wrap="square" rtlCol="0">
            <a:spAutoFit/>
          </a:bodyPr>
          <a:lstStyle/>
          <a:p>
            <a:r>
              <a:rPr kumimoji="1"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while</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True</a:t>
            </a:r>
            <a:r>
              <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sz="1600" b="0">
                <a:highlight>
                  <a:srgbClr val="FFFF00"/>
                </a:highlight>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処理ブロック</a:t>
            </a:r>
          </a:p>
        </p:txBody>
      </p:sp>
      <p:sp>
        <p:nvSpPr>
          <p:cNvPr id="4" name="テキスト ボックス 3">
            <a:extLst>
              <a:ext uri="{FF2B5EF4-FFF2-40B4-BE49-F238E27FC236}">
                <a16:creationId xmlns:a16="http://schemas.microsoft.com/office/drawing/2014/main" id="{8B68B397-36C6-9A3E-52C9-404BD5510E0D}"/>
              </a:ext>
            </a:extLst>
          </p:cNvPr>
          <p:cNvSpPr txBox="1"/>
          <p:nvPr/>
        </p:nvSpPr>
        <p:spPr>
          <a:xfrm>
            <a:off x="628173" y="3752123"/>
            <a:ext cx="4814374" cy="2031325"/>
          </a:xfrm>
          <a:prstGeom prst="rect">
            <a:avLst/>
          </a:prstGeom>
          <a:solidFill>
            <a:schemeClr val="accent4">
              <a:lumMod val="20000"/>
              <a:lumOff val="80000"/>
            </a:schemeClr>
          </a:solidFill>
        </p:spPr>
        <p:txBody>
          <a:bodyPr wrap="square" rtlCol="0">
            <a:spAutoFit/>
          </a:bodyPr>
          <a:lstStyle/>
          <a:p>
            <a:r>
              <a:rPr lang="en-US" altLang="ja-JP" b="0" err="1">
                <a:latin typeface="Meiryo UI" panose="020B0604030504040204" pitchFamily="50" charset="-128"/>
                <a:ea typeface="Meiryo UI" panose="020B0604030504040204" pitchFamily="50" charset="-128"/>
                <a:cs typeface="Meiryo UI" panose="020B0604030504040204" pitchFamily="50" charset="-128"/>
              </a:rPr>
              <a:t>i</a:t>
            </a:r>
            <a:r>
              <a:rPr lang="en-US" altLang="ja-JP" b="0">
                <a:latin typeface="Meiryo UI" panose="020B0604030504040204" pitchFamily="50" charset="-128"/>
                <a:ea typeface="Meiryo UI" panose="020B0604030504040204" pitchFamily="50" charset="-128"/>
                <a:cs typeface="Meiryo UI" panose="020B0604030504040204" pitchFamily="50" charset="-128"/>
              </a:rPr>
              <a:t> = 0 </a:t>
            </a: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while True:</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0">
                <a:latin typeface="Meiryo UI" panose="020B0604030504040204" pitchFamily="50" charset="-128"/>
                <a:ea typeface="Meiryo UI" panose="020B0604030504040204" pitchFamily="50" charset="-128"/>
                <a:cs typeface="Meiryo UI" panose="020B0604030504040204" pitchFamily="50" charset="-128"/>
              </a:rPr>
              <a:t>#</a:t>
            </a:r>
            <a:r>
              <a:rPr lang="ja-JP" altLang="en-US" b="0">
                <a:latin typeface="Meiryo UI" panose="020B0604030504040204" pitchFamily="50" charset="-128"/>
                <a:ea typeface="Meiryo UI" panose="020B0604030504040204" pitchFamily="50" charset="-128"/>
                <a:cs typeface="Meiryo UI" panose="020B0604030504040204" pitchFamily="50" charset="-128"/>
              </a:rPr>
              <a:t>無限ループ </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    i += 1  </a:t>
            </a:r>
            <a:r>
              <a:rPr lang="ja-JP" altLang="en-US" b="0">
                <a:latin typeface="Meiryo UI" panose="020B0604030504040204" pitchFamily="50" charset="-128"/>
                <a:ea typeface="Meiryo UI" panose="020B0604030504040204" pitchFamily="50" charset="-128"/>
                <a:cs typeface="Meiryo UI" panose="020B0604030504040204" pitchFamily="50" charset="-128"/>
              </a:rPr>
              <a:t> </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if i &gt;= 100 :  </a:t>
            </a:r>
            <a:r>
              <a:rPr lang="en-US" altLang="ja-JP" b="0">
                <a:latin typeface="Meiryo UI" panose="020B0604030504040204" pitchFamily="50" charset="-128"/>
                <a:ea typeface="Meiryo UI" panose="020B0604030504040204" pitchFamily="50" charset="-128"/>
                <a:cs typeface="Meiryo UI" panose="020B0604030504040204" pitchFamily="50" charset="-128"/>
              </a:rPr>
              <a:t>#i</a:t>
            </a:r>
            <a:r>
              <a:rPr lang="ja-JP" altLang="en-US" b="0">
                <a:latin typeface="Meiryo UI" panose="020B0604030504040204" pitchFamily="50" charset="-128"/>
                <a:ea typeface="Meiryo UI" panose="020B0604030504040204" pitchFamily="50" charset="-128"/>
                <a:cs typeface="Meiryo UI" panose="020B0604030504040204" pitchFamily="50" charset="-128"/>
              </a:rPr>
              <a:t>が</a:t>
            </a:r>
            <a:r>
              <a:rPr lang="en-US" altLang="ja-JP" b="0">
                <a:latin typeface="Meiryo UI" panose="020B0604030504040204" pitchFamily="50" charset="-128"/>
                <a:ea typeface="Meiryo UI" panose="020B0604030504040204" pitchFamily="50" charset="-128"/>
                <a:cs typeface="Meiryo UI" panose="020B0604030504040204" pitchFamily="50" charset="-128"/>
              </a:rPr>
              <a:t>100</a:t>
            </a:r>
            <a:r>
              <a:rPr lang="ja-JP" altLang="en-US" b="0">
                <a:latin typeface="Meiryo UI" panose="020B0604030504040204" pitchFamily="50" charset="-128"/>
                <a:ea typeface="Meiryo UI" panose="020B0604030504040204" pitchFamily="50" charset="-128"/>
                <a:cs typeface="Meiryo UI" panose="020B0604030504040204" pitchFamily="50" charset="-128"/>
              </a:rPr>
              <a:t>になったらループを抜ける</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break    </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print(i)</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BB8ACF0E-2742-AB28-3E15-9E416101BFEF}"/>
              </a:ext>
            </a:extLst>
          </p:cNvPr>
          <p:cNvSpPr txBox="1"/>
          <p:nvPr/>
        </p:nvSpPr>
        <p:spPr>
          <a:xfrm>
            <a:off x="628173" y="3382792"/>
            <a:ext cx="4325487" cy="307777"/>
          </a:xfrm>
          <a:prstGeom prst="rect">
            <a:avLst/>
          </a:prstGeom>
          <a:noFill/>
        </p:spPr>
        <p:txBody>
          <a:bodyPr wrap="square" rtlCol="0">
            <a:spAutoFit/>
          </a:bodyPr>
          <a:lstStyle/>
          <a:p>
            <a:r>
              <a:rPr lang="ja-JP" altLang="en-US" b="0">
                <a:latin typeface="Meiryo UI" panose="020B0604030504040204" pitchFamily="50" charset="-128"/>
                <a:ea typeface="Meiryo UI" panose="020B0604030504040204" pitchFamily="50" charset="-128"/>
                <a:cs typeface="Meiryo UI" panose="020B0604030504040204" pitchFamily="50" charset="-128"/>
              </a:rPr>
              <a:t>例：無限ループ</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457B667E-4969-A1CF-AB75-B3E0C47CEF93}"/>
              </a:ext>
            </a:extLst>
          </p:cNvPr>
          <p:cNvSpPr txBox="1"/>
          <p:nvPr/>
        </p:nvSpPr>
        <p:spPr>
          <a:xfrm>
            <a:off x="628173" y="5783448"/>
            <a:ext cx="4814374" cy="307777"/>
          </a:xfrm>
          <a:prstGeom prst="rect">
            <a:avLst/>
          </a:prstGeom>
          <a:solidFill>
            <a:schemeClr val="bg1">
              <a:lumMod val="85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5050</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2F34E00D-1B39-0203-113E-EC9E56DB0EB7}"/>
              </a:ext>
            </a:extLst>
          </p:cNvPr>
          <p:cNvSpPr txBox="1"/>
          <p:nvPr/>
        </p:nvSpPr>
        <p:spPr>
          <a:xfrm>
            <a:off x="788762" y="1202314"/>
            <a:ext cx="7937819" cy="923330"/>
          </a:xfrm>
          <a:prstGeom prst="rect">
            <a:avLst/>
          </a:prstGeom>
          <a:noFill/>
        </p:spPr>
        <p:txBody>
          <a:bodyPr wrap="square" rtlCol="0">
            <a:spAutoFit/>
          </a:bodyPr>
          <a:lstStyle/>
          <a:p>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While</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は条件式の結果が</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True</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の時繰り返されるので、</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条件式に</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True</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と書くと無限ループする。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ループを終了するには</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break</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文を使用する。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 name="直線矢印コネクタ 5">
            <a:extLst>
              <a:ext uri="{FF2B5EF4-FFF2-40B4-BE49-F238E27FC236}">
                <a16:creationId xmlns:a16="http://schemas.microsoft.com/office/drawing/2014/main" id="{AAD15ADD-45BF-4A9B-E03A-7B4BBD9BDEA2}"/>
              </a:ext>
            </a:extLst>
          </p:cNvPr>
          <p:cNvCxnSpPr>
            <a:cxnSpLocks/>
            <a:stCxn id="9" idx="1"/>
          </p:cNvCxnSpPr>
          <p:nvPr/>
        </p:nvCxnSpPr>
        <p:spPr bwMode="auto">
          <a:xfrm flipH="1">
            <a:off x="3723991" y="5230708"/>
            <a:ext cx="1536392"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テキスト ボックス 8">
            <a:extLst>
              <a:ext uri="{FF2B5EF4-FFF2-40B4-BE49-F238E27FC236}">
                <a16:creationId xmlns:a16="http://schemas.microsoft.com/office/drawing/2014/main" id="{E9CC21F1-6BBC-8E0E-3908-ED73374882F6}"/>
              </a:ext>
            </a:extLst>
          </p:cNvPr>
          <p:cNvSpPr txBox="1"/>
          <p:nvPr/>
        </p:nvSpPr>
        <p:spPr>
          <a:xfrm>
            <a:off x="5260383" y="5076819"/>
            <a:ext cx="3026083"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無限ループは必ず終了できるようにする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09B8DF6-0898-5D06-9FCE-7242CD40825B}"/>
              </a:ext>
            </a:extLst>
          </p:cNvPr>
          <p:cNvSpPr txBox="1"/>
          <p:nvPr/>
        </p:nvSpPr>
        <p:spPr>
          <a:xfrm>
            <a:off x="348647" y="835026"/>
            <a:ext cx="7937819" cy="369332"/>
          </a:xfrm>
          <a:prstGeom prst="rect">
            <a:avLst/>
          </a:prstGeom>
          <a:noFill/>
        </p:spPr>
        <p:txBody>
          <a:bodyPr wrap="square" rtlCol="0">
            <a:spAutoFit/>
          </a:bodyPr>
          <a:lstStyle/>
          <a:p>
            <a:r>
              <a:rPr kumimoji="1" lang="en-US" altLang="ja-JP" sz="1800" b="0" u="sng">
                <a:latin typeface="Meiryo UI" panose="020B0604030504040204" pitchFamily="50" charset="-128"/>
                <a:ea typeface="Meiryo UI" panose="020B0604030504040204" pitchFamily="50" charset="-128"/>
                <a:cs typeface="Meiryo UI" panose="020B0604030504040204" pitchFamily="50" charset="-128"/>
              </a:rPr>
              <a:t>while True:</a:t>
            </a:r>
            <a:endParaRPr kumimoji="1" lang="ja-JP" altLang="en-US" sz="1800" b="0" u="sng">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81851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D6EE8-6E78-D391-A732-A4D225E9BE21}"/>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66E04B69-0785-8AB4-C0DC-6A36C3CEC39F}"/>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3200" b="0" u="sng">
                <a:latin typeface="Meiryo UI" panose="020B0604030504040204" pitchFamily="50" charset="-128"/>
                <a:ea typeface="Meiryo UI" panose="020B0604030504040204" pitchFamily="50" charset="-128"/>
                <a:cs typeface="Meiryo UI" panose="020B0604030504040204" pitchFamily="50" charset="-128"/>
              </a:rPr>
              <a:t>教育目的</a:t>
            </a:r>
            <a:endPar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CB9B2E23-CA34-C758-E92E-BD3EB0D5149F}"/>
              </a:ext>
            </a:extLst>
          </p:cNvPr>
          <p:cNvSpPr txBox="1"/>
          <p:nvPr/>
        </p:nvSpPr>
        <p:spPr>
          <a:xfrm>
            <a:off x="216612" y="871042"/>
            <a:ext cx="1114247" cy="461665"/>
          </a:xfrm>
          <a:prstGeom prst="rect">
            <a:avLst/>
          </a:prstGeom>
          <a:noFill/>
        </p:spPr>
        <p:txBody>
          <a:bodyPr wrap="square" rtlCol="0">
            <a:spAutoFit/>
          </a:bodyPr>
          <a:lstStyle/>
          <a:p>
            <a:pPr algn="ctr"/>
            <a:r>
              <a:rPr lang="ja-JP" altLang="en-US" sz="2400">
                <a:solidFill>
                  <a:srgbClr val="A5D028"/>
                </a:solidFill>
                <a:latin typeface="+mj-ea"/>
                <a:ea typeface="+mj-ea"/>
                <a:cs typeface="Meiryo UI" panose="020B0604030504040204" pitchFamily="50" charset="-128"/>
              </a:rPr>
              <a:t>目的</a:t>
            </a:r>
            <a:endParaRPr kumimoji="1" lang="ja-JP" altLang="en-US" sz="2400">
              <a:solidFill>
                <a:srgbClr val="A5D028"/>
              </a:solidFill>
              <a:latin typeface="+mj-ea"/>
              <a:ea typeface="+mj-ea"/>
              <a:cs typeface="Meiryo UI" panose="020B0604030504040204" pitchFamily="50" charset="-128"/>
            </a:endParaRPr>
          </a:p>
        </p:txBody>
      </p:sp>
      <p:sp>
        <p:nvSpPr>
          <p:cNvPr id="3" name="テキスト ボックス 2">
            <a:extLst>
              <a:ext uri="{FF2B5EF4-FFF2-40B4-BE49-F238E27FC236}">
                <a16:creationId xmlns:a16="http://schemas.microsoft.com/office/drawing/2014/main" id="{16CDA5F6-830B-733C-CB99-B1B2E36C0307}"/>
              </a:ext>
            </a:extLst>
          </p:cNvPr>
          <p:cNvSpPr txBox="1"/>
          <p:nvPr/>
        </p:nvSpPr>
        <p:spPr>
          <a:xfrm>
            <a:off x="216611" y="3101943"/>
            <a:ext cx="1114247" cy="461665"/>
          </a:xfrm>
          <a:prstGeom prst="rect">
            <a:avLst/>
          </a:prstGeom>
          <a:noFill/>
        </p:spPr>
        <p:txBody>
          <a:bodyPr wrap="square" rtlCol="0">
            <a:spAutoFit/>
          </a:bodyPr>
          <a:lstStyle/>
          <a:p>
            <a:pPr algn="ctr"/>
            <a:r>
              <a:rPr kumimoji="1" lang="ja-JP" altLang="en-US" sz="2400">
                <a:solidFill>
                  <a:srgbClr val="A5D028"/>
                </a:solidFill>
                <a:latin typeface="+mj-ea"/>
                <a:ea typeface="+mj-ea"/>
                <a:cs typeface="Meiryo UI" panose="020B0604030504040204" pitchFamily="50" charset="-128"/>
              </a:rPr>
              <a:t>内容</a:t>
            </a:r>
          </a:p>
        </p:txBody>
      </p:sp>
      <p:sp>
        <p:nvSpPr>
          <p:cNvPr id="4" name="テキスト ボックス 3">
            <a:extLst>
              <a:ext uri="{FF2B5EF4-FFF2-40B4-BE49-F238E27FC236}">
                <a16:creationId xmlns:a16="http://schemas.microsoft.com/office/drawing/2014/main" id="{273F4E76-C859-5E7B-8D5C-EA3C3323443D}"/>
              </a:ext>
            </a:extLst>
          </p:cNvPr>
          <p:cNvSpPr txBox="1"/>
          <p:nvPr/>
        </p:nvSpPr>
        <p:spPr>
          <a:xfrm>
            <a:off x="889029" y="1319276"/>
            <a:ext cx="7365942" cy="1754326"/>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非</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IT</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系と言え</a:t>
            </a:r>
            <a:r>
              <a:rPr lang="ja-JP" altLang="en-US" sz="1800" b="0">
                <a:latin typeface="Meiryo UI" panose="020B0604030504040204" pitchFamily="50" charset="-128"/>
                <a:ea typeface="Meiryo UI" panose="020B0604030504040204" pitchFamily="50" charset="-128"/>
                <a:cs typeface="Meiryo UI" panose="020B0604030504040204" pitchFamily="50" charset="-128"/>
              </a:rPr>
              <a:t>どプログラミングを学ぶことは、昨今のデジタル化に</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b="0">
                <a:latin typeface="Meiryo UI" panose="020B0604030504040204" pitchFamily="50" charset="-128"/>
                <a:ea typeface="Meiryo UI" panose="020B0604030504040204" pitchFamily="50" charset="-128"/>
                <a:cs typeface="Meiryo UI" panose="020B0604030504040204" pitchFamily="50" charset="-128"/>
              </a:rPr>
              <a:t>適応したスキルを身に着けられるといった点でメリットとなる。</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よって、ここでプログラミングの基本的な概念を学び、</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手を動かしてプログラムの書くことで</a:t>
            </a:r>
            <a:r>
              <a:rPr lang="ja-JP" altLang="en-US" sz="1800" b="0">
                <a:latin typeface="Meiryo UI" panose="020B0604030504040204" pitchFamily="50" charset="-128"/>
                <a:ea typeface="Meiryo UI" panose="020B0604030504040204" pitchFamily="50" charset="-128"/>
                <a:cs typeface="Meiryo UI" panose="020B0604030504040204" pitchFamily="50" charset="-128"/>
              </a:rPr>
              <a:t>、プログラミングの考え方や</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b="0">
                <a:latin typeface="Meiryo UI" panose="020B0604030504040204" pitchFamily="50" charset="-128"/>
                <a:ea typeface="Meiryo UI" panose="020B0604030504040204" pitchFamily="50" charset="-128"/>
                <a:cs typeface="Meiryo UI" panose="020B0604030504040204" pitchFamily="50" charset="-128"/>
              </a:rPr>
              <a:t>プログラムの作られ方を知って頂くを目的とする。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EA82163E-E6BD-FF1E-B468-959CEF72B388}"/>
              </a:ext>
            </a:extLst>
          </p:cNvPr>
          <p:cNvSpPr txBox="1"/>
          <p:nvPr/>
        </p:nvSpPr>
        <p:spPr>
          <a:xfrm>
            <a:off x="889028" y="3499615"/>
            <a:ext cx="7645371" cy="1200329"/>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比較的学びやすい</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Python</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を一例としてプログラミングをの基本的な書き方を学び、</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b="0">
                <a:latin typeface="Meiryo UI" panose="020B0604030504040204" pitchFamily="50" charset="-128"/>
                <a:ea typeface="Meiryo UI" panose="020B0604030504040204" pitchFamily="50" charset="-128"/>
                <a:cs typeface="Meiryo UI" panose="020B0604030504040204" pitchFamily="50" charset="-128"/>
              </a:rPr>
              <a:t>後半では演習方式で実例をもとに簡単なプログラムを作成する。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2032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304BD-237C-13A8-EFFE-64129E3C7BE0}"/>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3D02E35-464F-B7F8-43B9-BCCB3E210C48}"/>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基礎文法（制御文）</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1ACDBE49-2ED2-918D-8F6A-1E30B958E166}"/>
              </a:ext>
            </a:extLst>
          </p:cNvPr>
          <p:cNvSpPr txBox="1"/>
          <p:nvPr/>
        </p:nvSpPr>
        <p:spPr>
          <a:xfrm>
            <a:off x="216612" y="763352"/>
            <a:ext cx="2336465" cy="461665"/>
          </a:xfrm>
          <a:prstGeom prst="rect">
            <a:avLst/>
          </a:prstGeom>
          <a:noFill/>
        </p:spPr>
        <p:txBody>
          <a:bodyPr wrap="square" rtlCol="0">
            <a:spAutoFit/>
          </a:bodyPr>
          <a:lstStyle/>
          <a:p>
            <a:pPr algn="ctr"/>
            <a:r>
              <a:rPr kumimoji="1"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for</a:t>
            </a: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（繰り返し）</a:t>
            </a:r>
            <a:r>
              <a:rPr kumimoji="1"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41AA0194-F129-4E7E-EA44-C264AB123E57}"/>
              </a:ext>
            </a:extLst>
          </p:cNvPr>
          <p:cNvSpPr txBox="1"/>
          <p:nvPr/>
        </p:nvSpPr>
        <p:spPr>
          <a:xfrm>
            <a:off x="2038161" y="1834530"/>
            <a:ext cx="4814374" cy="584775"/>
          </a:xfrm>
          <a:prstGeom prst="rect">
            <a:avLst/>
          </a:prstGeom>
          <a:noFill/>
          <a:ln>
            <a:solidFill>
              <a:schemeClr val="tx1"/>
            </a:solidFill>
          </a:ln>
        </p:spPr>
        <p:txBody>
          <a:bodyPr wrap="square" rtlCol="0">
            <a:spAutoFit/>
          </a:bodyPr>
          <a:lstStyle/>
          <a:p>
            <a:r>
              <a:rPr kumimoji="1"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for</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変数 </a:t>
            </a:r>
            <a:r>
              <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in</a:t>
            </a:r>
            <a:r>
              <a:rPr lang="en-US" altLang="ja-JP" sz="1600" b="0">
                <a:latin typeface="Meiryo UI" panose="020B0604030504040204" pitchFamily="50" charset="-128"/>
                <a:ea typeface="Meiryo UI" panose="020B0604030504040204" pitchFamily="50" charset="-128"/>
                <a:cs typeface="Meiryo UI" panose="020B0604030504040204" pitchFamily="50" charset="-128"/>
              </a:rPr>
              <a:t> </a:t>
            </a:r>
            <a:r>
              <a:rPr lang="ja-JP" altLang="en-US" sz="1600" b="0">
                <a:latin typeface="Meiryo UI" panose="020B0604030504040204" pitchFamily="50" charset="-128"/>
                <a:ea typeface="Meiryo UI" panose="020B0604030504040204" pitchFamily="50" charset="-128"/>
                <a:cs typeface="Meiryo UI" panose="020B0604030504040204" pitchFamily="50" charset="-128"/>
              </a:rPr>
              <a:t>繰り返し範囲</a:t>
            </a:r>
            <a:r>
              <a:rPr lang="en-US" altLang="ja-JP" sz="1600" b="0">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sz="1600" b="0">
                <a:highlight>
                  <a:srgbClr val="FFFF00"/>
                </a:highlight>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処理ブロック</a:t>
            </a:r>
          </a:p>
        </p:txBody>
      </p:sp>
      <p:sp>
        <p:nvSpPr>
          <p:cNvPr id="8" name="テキスト ボックス 7">
            <a:extLst>
              <a:ext uri="{FF2B5EF4-FFF2-40B4-BE49-F238E27FC236}">
                <a16:creationId xmlns:a16="http://schemas.microsoft.com/office/drawing/2014/main" id="{CD3BECDC-79AD-AE1B-FEA3-E1B4E40C86C2}"/>
              </a:ext>
            </a:extLst>
          </p:cNvPr>
          <p:cNvSpPr txBox="1"/>
          <p:nvPr/>
        </p:nvSpPr>
        <p:spPr>
          <a:xfrm>
            <a:off x="903061" y="1183437"/>
            <a:ext cx="7937819" cy="646331"/>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特定の処理を</a:t>
            </a:r>
            <a:r>
              <a:rPr lang="ja-JP" altLang="en-US" sz="1800" b="0">
                <a:latin typeface="Meiryo UI" panose="020B0604030504040204" pitchFamily="50" charset="-128"/>
                <a:ea typeface="Meiryo UI" panose="020B0604030504040204" pitchFamily="50" charset="-128"/>
                <a:cs typeface="Meiryo UI" panose="020B0604030504040204" pitchFamily="50" charset="-128"/>
              </a:rPr>
              <a:t>繰り返すことができる。</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繰返しの範囲指定はリストまたは</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range</a:t>
            </a:r>
            <a:r>
              <a:rPr lang="ja-JP" altLang="en-US" sz="1800" b="0">
                <a:latin typeface="Meiryo UI" panose="020B0604030504040204" pitchFamily="50" charset="-128"/>
                <a:ea typeface="Meiryo UI" panose="020B0604030504040204" pitchFamily="50" charset="-128"/>
                <a:cs typeface="Meiryo UI" panose="020B0604030504040204" pitchFamily="50" charset="-128"/>
              </a:rPr>
              <a:t>関数などで表現できる。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2E7E72D9-F2B5-C92D-4DF2-CB7EC519743E}"/>
              </a:ext>
            </a:extLst>
          </p:cNvPr>
          <p:cNvSpPr txBox="1"/>
          <p:nvPr/>
        </p:nvSpPr>
        <p:spPr>
          <a:xfrm>
            <a:off x="628173" y="2821560"/>
            <a:ext cx="4667728" cy="1384995"/>
          </a:xfrm>
          <a:prstGeom prst="rect">
            <a:avLst/>
          </a:prstGeom>
          <a:solidFill>
            <a:schemeClr val="accent4">
              <a:lumMod val="20000"/>
              <a:lumOff val="80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sum = 0</a:t>
            </a: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for </a:t>
            </a:r>
            <a:r>
              <a:rPr lang="en-US" altLang="ja-JP" b="0" err="1">
                <a:solidFill>
                  <a:srgbClr val="FF0000"/>
                </a:solidFill>
                <a:latin typeface="Meiryo UI" panose="020B0604030504040204" pitchFamily="50" charset="-128"/>
                <a:ea typeface="Meiryo UI" panose="020B0604030504040204" pitchFamily="50" charset="-128"/>
                <a:cs typeface="Meiryo UI" panose="020B0604030504040204" pitchFamily="50" charset="-128"/>
              </a:rPr>
              <a:t>i</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in range(1, 101):</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0">
                <a:latin typeface="Meiryo UI" panose="020B0604030504040204" pitchFamily="50" charset="-128"/>
                <a:ea typeface="Meiryo UI" panose="020B0604030504040204" pitchFamily="50" charset="-128"/>
                <a:cs typeface="Meiryo UI" panose="020B0604030504040204" pitchFamily="50" charset="-128"/>
              </a:rPr>
              <a:t>#i</a:t>
            </a:r>
            <a:r>
              <a:rPr lang="ja-JP" altLang="en-US" b="0">
                <a:latin typeface="Meiryo UI" panose="020B0604030504040204" pitchFamily="50" charset="-128"/>
                <a:ea typeface="Meiryo UI" panose="020B0604030504040204" pitchFamily="50" charset="-128"/>
                <a:cs typeface="Meiryo UI" panose="020B0604030504040204" pitchFamily="50" charset="-128"/>
              </a:rPr>
              <a:t> に１～</a:t>
            </a:r>
            <a:r>
              <a:rPr lang="en-US" altLang="ja-JP" b="0">
                <a:latin typeface="Meiryo UI" panose="020B0604030504040204" pitchFamily="50" charset="-128"/>
                <a:ea typeface="Meiryo UI" panose="020B0604030504040204" pitchFamily="50" charset="-128"/>
                <a:cs typeface="Meiryo UI" panose="020B0604030504040204" pitchFamily="50" charset="-128"/>
              </a:rPr>
              <a:t>100</a:t>
            </a:r>
            <a:r>
              <a:rPr lang="ja-JP" altLang="en-US" b="0">
                <a:latin typeface="Meiryo UI" panose="020B0604030504040204" pitchFamily="50" charset="-128"/>
                <a:ea typeface="Meiryo UI" panose="020B0604030504040204" pitchFamily="50" charset="-128"/>
                <a:cs typeface="Meiryo UI" panose="020B0604030504040204" pitchFamily="50" charset="-128"/>
              </a:rPr>
              <a:t>まで増えていく</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sum += </a:t>
            </a:r>
            <a:r>
              <a:rPr lang="en-US" altLang="ja-JP" b="0" err="1">
                <a:solidFill>
                  <a:srgbClr val="FF0000"/>
                </a:solidFill>
                <a:latin typeface="Meiryo UI" panose="020B0604030504040204" pitchFamily="50" charset="-128"/>
                <a:ea typeface="Meiryo UI" panose="020B0604030504040204" pitchFamily="50" charset="-128"/>
                <a:cs typeface="Meiryo UI" panose="020B0604030504040204" pitchFamily="50" charset="-128"/>
              </a:rPr>
              <a:t>i</a:t>
            </a:r>
            <a:endPar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print(sum)</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A97B156A-2155-9CC7-6648-763862B9AFAD}"/>
              </a:ext>
            </a:extLst>
          </p:cNvPr>
          <p:cNvSpPr txBox="1"/>
          <p:nvPr/>
        </p:nvSpPr>
        <p:spPr>
          <a:xfrm>
            <a:off x="628173" y="2452229"/>
            <a:ext cx="5495536" cy="584775"/>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lang="en-US" altLang="ja-JP" sz="1600" b="0">
                <a:latin typeface="Meiryo UI" panose="020B0604030504040204" pitchFamily="50" charset="-128"/>
                <a:ea typeface="Meiryo UI" panose="020B0604030504040204" pitchFamily="50" charset="-128"/>
                <a:cs typeface="Meiryo UI" panose="020B0604030504040204" pitchFamily="50" charset="-128"/>
              </a:rPr>
              <a:t>1</a:t>
            </a:r>
            <a:r>
              <a:rPr lang="ja-JP" altLang="en-US" sz="1600" b="0">
                <a:latin typeface="Meiryo UI" panose="020B0604030504040204" pitchFamily="50" charset="-128"/>
                <a:ea typeface="Meiryo UI" panose="020B0604030504040204" pitchFamily="50" charset="-128"/>
                <a:cs typeface="Meiryo UI" panose="020B0604030504040204" pitchFamily="50" charset="-128"/>
              </a:rPr>
              <a:t>から</a:t>
            </a:r>
            <a:r>
              <a:rPr lang="en-US" altLang="ja-JP" sz="1600" b="0">
                <a:latin typeface="Meiryo UI" panose="020B0604030504040204" pitchFamily="50" charset="-128"/>
                <a:ea typeface="Meiryo UI" panose="020B0604030504040204" pitchFamily="50" charset="-128"/>
                <a:cs typeface="Meiryo UI" panose="020B0604030504040204" pitchFamily="50" charset="-128"/>
              </a:rPr>
              <a:t>100</a:t>
            </a:r>
            <a:r>
              <a:rPr lang="ja-JP" altLang="en-US" sz="1600" b="0">
                <a:latin typeface="Meiryo UI" panose="020B0604030504040204" pitchFamily="50" charset="-128"/>
                <a:ea typeface="Meiryo UI" panose="020B0604030504040204" pitchFamily="50" charset="-128"/>
                <a:cs typeface="Meiryo UI" panose="020B0604030504040204" pitchFamily="50" charset="-128"/>
              </a:rPr>
              <a:t>までの和を求める（</a:t>
            </a:r>
            <a:r>
              <a:rPr lang="en-US" altLang="ja-JP" sz="1600" b="0">
                <a:latin typeface="Meiryo UI" panose="020B0604030504040204" pitchFamily="50" charset="-128"/>
                <a:ea typeface="Meiryo UI" panose="020B0604030504040204" pitchFamily="50" charset="-128"/>
                <a:cs typeface="Meiryo UI" panose="020B0604030504040204" pitchFamily="50" charset="-128"/>
              </a:rPr>
              <a:t>range</a:t>
            </a:r>
            <a:r>
              <a:rPr lang="ja-JP" altLang="en-US" sz="1600" b="0">
                <a:latin typeface="Meiryo UI" panose="020B0604030504040204" pitchFamily="50" charset="-128"/>
                <a:ea typeface="Meiryo UI" panose="020B0604030504040204" pitchFamily="50" charset="-128"/>
                <a:cs typeface="Meiryo UI" panose="020B0604030504040204" pitchFamily="50" charset="-128"/>
              </a:rPr>
              <a:t>関数）</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52FD5FC5-5852-59AF-7BB8-5136114ADED7}"/>
              </a:ext>
            </a:extLst>
          </p:cNvPr>
          <p:cNvSpPr txBox="1"/>
          <p:nvPr/>
        </p:nvSpPr>
        <p:spPr>
          <a:xfrm>
            <a:off x="628173" y="4148409"/>
            <a:ext cx="4667728" cy="307777"/>
          </a:xfrm>
          <a:prstGeom prst="rect">
            <a:avLst/>
          </a:prstGeom>
          <a:solidFill>
            <a:schemeClr val="bg1">
              <a:lumMod val="85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5050</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34466CDB-ED23-5679-41F9-64B22A2EAE66}"/>
              </a:ext>
            </a:extLst>
          </p:cNvPr>
          <p:cNvSpPr txBox="1"/>
          <p:nvPr/>
        </p:nvSpPr>
        <p:spPr>
          <a:xfrm>
            <a:off x="6371154" y="3117656"/>
            <a:ext cx="2469726" cy="738664"/>
          </a:xfrm>
          <a:prstGeom prst="rect">
            <a:avLst/>
          </a:prstGeom>
          <a:solidFill>
            <a:schemeClr val="bg1"/>
          </a:solidFill>
          <a:ln>
            <a:solidFill>
              <a:srgbClr val="FF0000"/>
            </a:solidFill>
          </a:ln>
        </p:spPr>
        <p:txBody>
          <a:bodyPr wrap="square" rtlCol="0">
            <a:spAutoFit/>
          </a:bodyPr>
          <a:lstStyle/>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range(</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開始位置</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終了位置</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開始位置 </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 i &lt; </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終了位置</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開始位置ないときは</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から</a:t>
            </a:r>
            <a:r>
              <a:rPr kumimoji="1"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p>
        </p:txBody>
      </p:sp>
      <p:sp>
        <p:nvSpPr>
          <p:cNvPr id="5" name="テキスト ボックス 4">
            <a:extLst>
              <a:ext uri="{FF2B5EF4-FFF2-40B4-BE49-F238E27FC236}">
                <a16:creationId xmlns:a16="http://schemas.microsoft.com/office/drawing/2014/main" id="{BAD42B82-253C-6403-B22D-824C580B1C3A}"/>
              </a:ext>
            </a:extLst>
          </p:cNvPr>
          <p:cNvSpPr txBox="1"/>
          <p:nvPr/>
        </p:nvSpPr>
        <p:spPr>
          <a:xfrm>
            <a:off x="628172" y="4993625"/>
            <a:ext cx="4667730" cy="1384995"/>
          </a:xfrm>
          <a:prstGeom prst="rect">
            <a:avLst/>
          </a:prstGeom>
          <a:solidFill>
            <a:schemeClr val="accent4">
              <a:lumMod val="20000"/>
              <a:lumOff val="80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sum = 0</a:t>
            </a:r>
          </a:p>
          <a:p>
            <a:r>
              <a:rPr lang="en-US" altLang="ja-JP" b="0">
                <a:latin typeface="Meiryo UI" panose="020B0604030504040204" pitchFamily="50" charset="-128"/>
                <a:ea typeface="Meiryo UI" panose="020B0604030504040204" pitchFamily="50" charset="-128"/>
                <a:cs typeface="Meiryo UI" panose="020B0604030504040204" pitchFamily="50" charset="-128"/>
              </a:rPr>
              <a:t>numbers = [1, 10 , 100, 1000]</a:t>
            </a: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for </a:t>
            </a:r>
            <a:r>
              <a:rPr lang="en-US" altLang="ja-JP" b="0" err="1">
                <a:solidFill>
                  <a:srgbClr val="FF0000"/>
                </a:solidFill>
                <a:latin typeface="Meiryo UI" panose="020B0604030504040204" pitchFamily="50" charset="-128"/>
                <a:ea typeface="Meiryo UI" panose="020B0604030504040204" pitchFamily="50" charset="-128"/>
                <a:cs typeface="Meiryo UI" panose="020B0604030504040204" pitchFamily="50" charset="-128"/>
              </a:rPr>
              <a:t>i</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in numbers:</a:t>
            </a:r>
            <a:r>
              <a:rPr lang="ja-JP" altLang="en-US" b="0">
                <a:ln w="0"/>
                <a:solidFill>
                  <a:srgbClr val="FF0000"/>
                </a:solidFill>
                <a:effectLst>
                  <a:outerShdw blurRad="38100" dist="19050" dir="2700000" algn="tl" rotWithShape="0">
                    <a:schemeClr val="dk1">
                      <a:alpha val="40000"/>
                    </a:schemeClr>
                  </a:outerShdw>
                </a:effectLst>
                <a:latin typeface="Meiryo UI" panose="020B0604030504040204" pitchFamily="50" charset="-128"/>
                <a:ea typeface="Meiryo UI" panose="020B0604030504040204" pitchFamily="50" charset="-128"/>
                <a:cs typeface="Meiryo UI" panose="020B0604030504040204" pitchFamily="50" charset="-128"/>
              </a:rPr>
              <a:t>　　</a:t>
            </a:r>
            <a:r>
              <a:rPr lang="en-US" altLang="ja-JP" b="0">
                <a:ln w="0"/>
                <a:latin typeface="Meiryo UI" panose="020B0604030504040204" pitchFamily="50" charset="-128"/>
                <a:ea typeface="Meiryo UI" panose="020B0604030504040204" pitchFamily="50" charset="-128"/>
                <a:cs typeface="Meiryo UI" panose="020B0604030504040204" pitchFamily="50" charset="-128"/>
              </a:rPr>
              <a:t>#i</a:t>
            </a:r>
            <a:r>
              <a:rPr lang="ja-JP" altLang="en-US" b="0">
                <a:ln w="0"/>
                <a:latin typeface="Meiryo UI" panose="020B0604030504040204" pitchFamily="50" charset="-128"/>
                <a:ea typeface="Meiryo UI" panose="020B0604030504040204" pitchFamily="50" charset="-128"/>
                <a:cs typeface="Meiryo UI" panose="020B0604030504040204" pitchFamily="50" charset="-128"/>
              </a:rPr>
              <a:t> はリストの要素が順に代入される</a:t>
            </a:r>
            <a:endPar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sum += </a:t>
            </a:r>
            <a:r>
              <a:rPr lang="en-US" altLang="ja-JP" b="0" err="1">
                <a:solidFill>
                  <a:srgbClr val="FF0000"/>
                </a:solidFill>
                <a:latin typeface="Meiryo UI" panose="020B0604030504040204" pitchFamily="50" charset="-128"/>
                <a:ea typeface="Meiryo UI" panose="020B0604030504040204" pitchFamily="50" charset="-128"/>
                <a:cs typeface="Meiryo UI" panose="020B0604030504040204" pitchFamily="50" charset="-128"/>
              </a:rPr>
              <a:t>i</a:t>
            </a:r>
            <a:endPar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print(sum)</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0F1A3676-529B-4554-ADB3-AC8DDC9DC487}"/>
              </a:ext>
            </a:extLst>
          </p:cNvPr>
          <p:cNvSpPr txBox="1"/>
          <p:nvPr/>
        </p:nvSpPr>
        <p:spPr>
          <a:xfrm>
            <a:off x="628172" y="4624294"/>
            <a:ext cx="5495536"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例：リスト内の和を求める</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CAD48F66-F5C8-881F-DEAF-4735F7265ED4}"/>
              </a:ext>
            </a:extLst>
          </p:cNvPr>
          <p:cNvSpPr txBox="1"/>
          <p:nvPr/>
        </p:nvSpPr>
        <p:spPr>
          <a:xfrm>
            <a:off x="628172" y="6320474"/>
            <a:ext cx="4667729" cy="307777"/>
          </a:xfrm>
          <a:prstGeom prst="rect">
            <a:avLst/>
          </a:prstGeom>
          <a:solidFill>
            <a:schemeClr val="bg1">
              <a:lumMod val="85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1111</a:t>
            </a:r>
          </a:p>
        </p:txBody>
      </p:sp>
      <p:cxnSp>
        <p:nvCxnSpPr>
          <p:cNvPr id="12" name="直線矢印コネクタ 11">
            <a:extLst>
              <a:ext uri="{FF2B5EF4-FFF2-40B4-BE49-F238E27FC236}">
                <a16:creationId xmlns:a16="http://schemas.microsoft.com/office/drawing/2014/main" id="{B9983FDF-FCB2-3D1F-B9ED-21AD11843272}"/>
              </a:ext>
            </a:extLst>
          </p:cNvPr>
          <p:cNvCxnSpPr>
            <a:cxnSpLocks/>
            <a:stCxn id="4" idx="1"/>
          </p:cNvCxnSpPr>
          <p:nvPr/>
        </p:nvCxnSpPr>
        <p:spPr bwMode="auto">
          <a:xfrm flipH="1" flipV="1">
            <a:off x="4981575" y="3421252"/>
            <a:ext cx="1389579" cy="65736"/>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テキスト ボックス 8">
            <a:extLst>
              <a:ext uri="{FF2B5EF4-FFF2-40B4-BE49-F238E27FC236}">
                <a16:creationId xmlns:a16="http://schemas.microsoft.com/office/drawing/2014/main" id="{55075B4A-F57A-17BE-2BE1-8086571EEB65}"/>
              </a:ext>
            </a:extLst>
          </p:cNvPr>
          <p:cNvSpPr txBox="1"/>
          <p:nvPr/>
        </p:nvSpPr>
        <p:spPr>
          <a:xfrm>
            <a:off x="6123708" y="1807932"/>
            <a:ext cx="2775003"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リストや</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range</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関数等で指定</a:t>
            </a:r>
            <a:endParaRPr kumimoji="1"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矢印コネクタ 10">
            <a:extLst>
              <a:ext uri="{FF2B5EF4-FFF2-40B4-BE49-F238E27FC236}">
                <a16:creationId xmlns:a16="http://schemas.microsoft.com/office/drawing/2014/main" id="{D13B7DE1-41BD-54C6-B82B-58F8E4B84D78}"/>
              </a:ext>
            </a:extLst>
          </p:cNvPr>
          <p:cNvCxnSpPr>
            <a:cxnSpLocks/>
            <a:stCxn id="9" idx="1"/>
          </p:cNvCxnSpPr>
          <p:nvPr/>
        </p:nvCxnSpPr>
        <p:spPr bwMode="auto">
          <a:xfrm flipH="1">
            <a:off x="4876800" y="1961821"/>
            <a:ext cx="1246908"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2933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CFF3D-5E44-A809-0104-06A32837329F}"/>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B9F5A025-FE6B-FFD0-2C7A-DE5D77E44609}"/>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基礎文法（制御文）</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BE19D64-FA30-4908-B1D3-B34EC44877FE}"/>
                  </a:ext>
                </a:extLst>
              </p:cNvPr>
              <p:cNvSpPr txBox="1"/>
              <p:nvPr/>
            </p:nvSpPr>
            <p:spPr>
              <a:xfrm>
                <a:off x="1112190" y="1713198"/>
                <a:ext cx="2581536"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836967"/>
                              </a:solidFill>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f>
                        <m:fPr>
                          <m:ctrlPr>
                            <a:rPr kumimoji="1" lang="en-US" altLang="ja-JP" sz="2000" b="0" i="1" smtClean="0">
                              <a:solidFill>
                                <a:srgbClr val="836967"/>
                              </a:solidFill>
                              <a:latin typeface="Cambria Math" panose="02040503050406030204" pitchFamily="18" charset="0"/>
                            </a:rPr>
                          </m:ctrlPr>
                        </m:fPr>
                        <m:num>
                          <m:r>
                            <a:rPr kumimoji="1" lang="en-US" altLang="ja-JP" sz="2000" b="0" i="1" smtClean="0">
                              <a:solidFill>
                                <a:srgbClr val="836967"/>
                              </a:solidFill>
                              <a:latin typeface="Cambria Math" panose="02040503050406030204" pitchFamily="18" charset="0"/>
                            </a:rPr>
                            <m:t>1</m:t>
                          </m:r>
                        </m:num>
                        <m:den>
                          <m:r>
                            <a:rPr kumimoji="1" lang="en-US" altLang="ja-JP" sz="2000" b="0" i="1" smtClean="0">
                              <a:solidFill>
                                <a:srgbClr val="836967"/>
                              </a:solidFill>
                              <a:latin typeface="Cambria Math" panose="02040503050406030204" pitchFamily="18" charset="0"/>
                            </a:rPr>
                            <m:t>2</m:t>
                          </m:r>
                        </m:den>
                      </m:f>
                      <m:d>
                        <m:dPr>
                          <m:ctrlPr>
                            <a:rPr kumimoji="1" lang="en-US" altLang="ja-JP" sz="2000" b="0" i="1" smtClean="0">
                              <a:latin typeface="Cambria Math" panose="02040503050406030204" pitchFamily="18" charset="0"/>
                            </a:rPr>
                          </m:ctrlPr>
                        </m:dPr>
                        <m:e>
                          <m:sSub>
                            <m:sSubPr>
                              <m:ctrlPr>
                                <a:rPr lang="en-US" altLang="ja-JP" sz="2000" b="0" i="1">
                                  <a:solidFill>
                                    <a:srgbClr val="836967"/>
                                  </a:solidFill>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𝑛</m:t>
                              </m:r>
                            </m:sub>
                          </m:sSub>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2</m:t>
                              </m:r>
                            </m:num>
                            <m:den>
                              <m:sSub>
                                <m:sSubPr>
                                  <m:ctrlPr>
                                    <a:rPr lang="en-US" altLang="ja-JP" sz="2000" b="0" i="1">
                                      <a:solidFill>
                                        <a:srgbClr val="836967"/>
                                      </a:solidFill>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𝑛</m:t>
                                  </m:r>
                                </m:sub>
                              </m:sSub>
                            </m:den>
                          </m:f>
                        </m:e>
                      </m:d>
                    </m:oMath>
                  </m:oMathPara>
                </a14:m>
                <a:endParaRPr kumimoji="1" lang="ja-JP" altLang="en-US" sz="20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3" name="テキスト ボックス 2">
                <a:extLst>
                  <a:ext uri="{FF2B5EF4-FFF2-40B4-BE49-F238E27FC236}">
                    <a16:creationId xmlns:a16="http://schemas.microsoft.com/office/drawing/2014/main" id="{9DAB04AE-A84C-A764-39A9-F3E10D124D9D}"/>
                  </a:ext>
                </a:extLst>
              </p:cNvPr>
              <p:cNvSpPr txBox="1">
                <a:spLocks noRot="1" noChangeAspect="1" noMove="1" noResize="1" noEditPoints="1" noAdjustHandles="1" noChangeArrowheads="1" noChangeShapeType="1" noTextEdit="1"/>
              </p:cNvSpPr>
              <p:nvPr/>
            </p:nvSpPr>
            <p:spPr>
              <a:xfrm>
                <a:off x="1112190" y="1713198"/>
                <a:ext cx="2581536" cy="691536"/>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CAB50B87-518B-4FA4-6FE6-F7A7F0E4677F}"/>
              </a:ext>
            </a:extLst>
          </p:cNvPr>
          <p:cNvSpPr txBox="1"/>
          <p:nvPr/>
        </p:nvSpPr>
        <p:spPr>
          <a:xfrm>
            <a:off x="603090" y="1326772"/>
            <a:ext cx="7937819"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ニュートン法で２の平方根を求める。</a:t>
            </a:r>
          </a:p>
        </p:txBody>
      </p:sp>
      <p:sp>
        <p:nvSpPr>
          <p:cNvPr id="9" name="テキスト ボックス 8">
            <a:extLst>
              <a:ext uri="{FF2B5EF4-FFF2-40B4-BE49-F238E27FC236}">
                <a16:creationId xmlns:a16="http://schemas.microsoft.com/office/drawing/2014/main" id="{06E7D456-348A-6732-CEF7-2AD3C1BBB641}"/>
              </a:ext>
            </a:extLst>
          </p:cNvPr>
          <p:cNvSpPr txBox="1"/>
          <p:nvPr/>
        </p:nvSpPr>
        <p:spPr>
          <a:xfrm>
            <a:off x="788762" y="2598255"/>
            <a:ext cx="2793671" cy="307777"/>
          </a:xfrm>
          <a:prstGeom prst="rect">
            <a:avLst/>
          </a:prstGeom>
          <a:noFill/>
        </p:spPr>
        <p:txBody>
          <a:bodyPr wrap="square">
            <a:spAutoFit/>
          </a:bodyPr>
          <a:lstStyle/>
          <a:p>
            <a:r>
              <a:rPr lang="ja-JP" altLang="en-US">
                <a:hlinkClick r:id="rId4"/>
              </a:rPr>
              <a:t>出典：ニュートン法 </a:t>
            </a:r>
            <a:r>
              <a:rPr lang="en-US" altLang="ja-JP">
                <a:hlinkClick r:id="rId4"/>
              </a:rPr>
              <a:t>- Wikipedia</a:t>
            </a:r>
            <a:endParaRPr lang="ja-JP" altLang="en-US"/>
          </a:p>
        </p:txBody>
      </p:sp>
      <p:sp>
        <p:nvSpPr>
          <p:cNvPr id="6" name="テキスト ボックス 5">
            <a:extLst>
              <a:ext uri="{FF2B5EF4-FFF2-40B4-BE49-F238E27FC236}">
                <a16:creationId xmlns:a16="http://schemas.microsoft.com/office/drawing/2014/main" id="{53D4CB7B-7B03-2FBA-7C5E-158A0D972DA1}"/>
              </a:ext>
            </a:extLst>
          </p:cNvPr>
          <p:cNvSpPr txBox="1"/>
          <p:nvPr/>
        </p:nvSpPr>
        <p:spPr>
          <a:xfrm>
            <a:off x="216612" y="878778"/>
            <a:ext cx="2393238"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例題４</a:t>
            </a:r>
            <a:endPar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a:extLst>
              <a:ext uri="{FF2B5EF4-FFF2-40B4-BE49-F238E27FC236}">
                <a16:creationId xmlns:a16="http://schemas.microsoft.com/office/drawing/2014/main" id="{D9100486-7839-8477-FED2-6FEAC4E6AD17}"/>
              </a:ext>
            </a:extLst>
          </p:cNvPr>
          <p:cNvSpPr txBox="1"/>
          <p:nvPr/>
        </p:nvSpPr>
        <p:spPr>
          <a:xfrm>
            <a:off x="603090" y="2984620"/>
            <a:ext cx="4847186" cy="646331"/>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問）</a:t>
            </a:r>
            <a:r>
              <a:rPr kumimoji="1" lang="en-US" altLang="ja-JP"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100</a:t>
            </a:r>
            <a:r>
              <a:rPr kumimoji="1" lang="ja-JP" altLang="en-US"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回</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計算を繰り返した結果を</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　　　表示させてください。（</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for</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でも</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while</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でも</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OK</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2" name="グループ化 11">
            <a:extLst>
              <a:ext uri="{FF2B5EF4-FFF2-40B4-BE49-F238E27FC236}">
                <a16:creationId xmlns:a16="http://schemas.microsoft.com/office/drawing/2014/main" id="{91A83874-957A-09D3-BBF7-22135A1C0825}"/>
              </a:ext>
            </a:extLst>
          </p:cNvPr>
          <p:cNvGrpSpPr/>
          <p:nvPr/>
        </p:nvGrpSpPr>
        <p:grpSpPr>
          <a:xfrm>
            <a:off x="5450276" y="963195"/>
            <a:ext cx="4890454" cy="3136612"/>
            <a:chOff x="5450276" y="963195"/>
            <a:chExt cx="4890454" cy="3136612"/>
          </a:xfrm>
        </p:grpSpPr>
        <p:sp>
          <p:nvSpPr>
            <p:cNvPr id="14" name="テキスト ボックス 13">
              <a:extLst>
                <a:ext uri="{FF2B5EF4-FFF2-40B4-BE49-F238E27FC236}">
                  <a16:creationId xmlns:a16="http://schemas.microsoft.com/office/drawing/2014/main" id="{9AB3EE7A-D27A-EFD4-7D0B-E84F0E8A6CA5}"/>
                </a:ext>
              </a:extLst>
            </p:cNvPr>
            <p:cNvSpPr txBox="1"/>
            <p:nvPr/>
          </p:nvSpPr>
          <p:spPr>
            <a:xfrm>
              <a:off x="5541737" y="1023110"/>
              <a:ext cx="4097563" cy="307777"/>
            </a:xfrm>
            <a:prstGeom prst="rect">
              <a:avLst/>
            </a:prstGeom>
            <a:noFill/>
          </p:spPr>
          <p:txBody>
            <a:bodyPr wrap="square" rtlCol="0">
              <a:spAutoFit/>
            </a:bodyPr>
            <a:lstStyle/>
            <a:p>
              <a:r>
                <a:rPr lang="ja-JP" altLang="en-US" b="0">
                  <a:latin typeface="Meiryo UI" panose="020B0604030504040204" pitchFamily="50" charset="-128"/>
                  <a:ea typeface="Meiryo UI" panose="020B0604030504040204" pitchFamily="50" charset="-128"/>
                  <a:cs typeface="Meiryo UI" panose="020B0604030504040204" pitchFamily="50" charset="-128"/>
                </a:rPr>
                <a:t>注）右の式を</a:t>
              </a:r>
              <a:r>
                <a:rPr lang="en-US" altLang="ja-JP" b="0">
                  <a:latin typeface="Meiryo UI" panose="020B0604030504040204" pitchFamily="50" charset="-128"/>
                  <a:ea typeface="Meiryo UI" panose="020B0604030504040204" pitchFamily="50" charset="-128"/>
                  <a:cs typeface="Meiryo UI" panose="020B0604030504040204" pitchFamily="50" charset="-128"/>
                </a:rPr>
                <a:t>n</a:t>
              </a:r>
              <a:r>
                <a:rPr lang="ja-JP" altLang="en-US" b="0">
                  <a:latin typeface="Meiryo UI" panose="020B0604030504040204" pitchFamily="50" charset="-128"/>
                  <a:ea typeface="Meiryo UI" panose="020B0604030504040204" pitchFamily="50" charset="-128"/>
                  <a:cs typeface="Meiryo UI" panose="020B0604030504040204" pitchFamily="50" charset="-128"/>
                </a:rPr>
                <a:t>回反復することで</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解に近づく</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75262F7-00C2-E547-5A9D-FEDBD5160C8C}"/>
                    </a:ext>
                  </a:extLst>
                </p:cNvPr>
                <p:cNvSpPr txBox="1"/>
                <p:nvPr/>
              </p:nvSpPr>
              <p:spPr>
                <a:xfrm>
                  <a:off x="5535634" y="1494460"/>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1</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0</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0</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475262F7-00C2-E547-5A9D-FEDBD5160C8C}"/>
                    </a:ext>
                  </a:extLst>
                </p:cNvPr>
                <p:cNvSpPr txBox="1">
                  <a:spLocks noRot="1" noChangeAspect="1" noMove="1" noResize="1" noEditPoints="1" noAdjustHandles="1" noChangeArrowheads="1" noChangeShapeType="1" noTextEdit="1"/>
                </p:cNvSpPr>
                <p:nvPr/>
              </p:nvSpPr>
              <p:spPr>
                <a:xfrm>
                  <a:off x="5535634" y="1494460"/>
                  <a:ext cx="2581536" cy="55322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F17D020-7E72-3641-F6FB-8DD3BDB38E1C}"/>
                    </a:ext>
                  </a:extLst>
                </p:cNvPr>
                <p:cNvSpPr txBox="1"/>
                <p:nvPr/>
              </p:nvSpPr>
              <p:spPr>
                <a:xfrm>
                  <a:off x="5561568" y="2143504"/>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2</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1</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1</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CF17D020-7E72-3641-F6FB-8DD3BDB38E1C}"/>
                    </a:ext>
                  </a:extLst>
                </p:cNvPr>
                <p:cNvSpPr txBox="1">
                  <a:spLocks noRot="1" noChangeAspect="1" noMove="1" noResize="1" noEditPoints="1" noAdjustHandles="1" noChangeArrowheads="1" noChangeShapeType="1" noTextEdit="1"/>
                </p:cNvSpPr>
                <p:nvPr/>
              </p:nvSpPr>
              <p:spPr>
                <a:xfrm>
                  <a:off x="5561568" y="2143504"/>
                  <a:ext cx="2581536" cy="553228"/>
                </a:xfrm>
                <a:prstGeom prst="rect">
                  <a:avLst/>
                </a:prstGeom>
                <a:blipFill>
                  <a:blip r:embed="rId6"/>
                  <a:stretch>
                    <a:fillRect b="-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35557130-8EFC-7967-915F-B576ED40A893}"/>
                    </a:ext>
                  </a:extLst>
                </p:cNvPr>
                <p:cNvSpPr txBox="1"/>
                <p:nvPr/>
              </p:nvSpPr>
              <p:spPr>
                <a:xfrm>
                  <a:off x="5561568" y="2846485"/>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3</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2</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2</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35557130-8EFC-7967-915F-B576ED40A893}"/>
                    </a:ext>
                  </a:extLst>
                </p:cNvPr>
                <p:cNvSpPr txBox="1">
                  <a:spLocks noRot="1" noChangeAspect="1" noMove="1" noResize="1" noEditPoints="1" noAdjustHandles="1" noChangeArrowheads="1" noChangeShapeType="1" noTextEdit="1"/>
                </p:cNvSpPr>
                <p:nvPr/>
              </p:nvSpPr>
              <p:spPr>
                <a:xfrm>
                  <a:off x="5561568" y="2846485"/>
                  <a:ext cx="2581536" cy="55322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1C17A79C-3D6B-29A5-0C8D-BE56FB6AB760}"/>
                    </a:ext>
                  </a:extLst>
                </p:cNvPr>
                <p:cNvSpPr txBox="1"/>
                <p:nvPr/>
              </p:nvSpPr>
              <p:spPr>
                <a:xfrm>
                  <a:off x="7759194" y="1788820"/>
                  <a:ext cx="2581536" cy="246221"/>
                </a:xfrm>
                <a:prstGeom prst="rect">
                  <a:avLst/>
                </a:prstGeom>
                <a:noFill/>
              </p:spPr>
              <p:txBody>
                <a:bodyPr wrap="square" lIns="0" tIns="0" rIns="0" bIns="0" rtlCol="0">
                  <a:spAutoFit/>
                </a:bodyPr>
                <a:lstStyle/>
                <a:p>
                  <a:r>
                    <a:rPr lang="en-US" altLang="ja-JP" sz="1600" b="0">
                      <a:solidFill>
                        <a:srgbClr val="836967"/>
                      </a:solidFill>
                    </a:rPr>
                    <a:t>※</a:t>
                  </a:r>
                  <a14:m>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0</m:t>
                          </m:r>
                        </m:sub>
                      </m:sSub>
                      <m:r>
                        <a:rPr kumimoji="1" lang="en-US" altLang="ja-JP" sz="1600" b="0" i="1" smtClean="0">
                          <a:latin typeface="Cambria Math" panose="02040503050406030204" pitchFamily="18" charset="0"/>
                        </a:rPr>
                        <m:t>=2</m:t>
                      </m:r>
                    </m:oMath>
                  </a14:m>
                  <a:endParaRPr kumimoji="1" lang="en-US" altLang="ja-JP" sz="1600" b="0">
                    <a:latin typeface="Meiryo UI"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1C17A79C-3D6B-29A5-0C8D-BE56FB6AB760}"/>
                    </a:ext>
                  </a:extLst>
                </p:cNvPr>
                <p:cNvSpPr txBox="1">
                  <a:spLocks noRot="1" noChangeAspect="1" noMove="1" noResize="1" noEditPoints="1" noAdjustHandles="1" noChangeArrowheads="1" noChangeShapeType="1" noTextEdit="1"/>
                </p:cNvSpPr>
                <p:nvPr/>
              </p:nvSpPr>
              <p:spPr>
                <a:xfrm>
                  <a:off x="7759194" y="1788820"/>
                  <a:ext cx="2581536" cy="246221"/>
                </a:xfrm>
                <a:prstGeom prst="rect">
                  <a:avLst/>
                </a:prstGeom>
                <a:blipFill>
                  <a:blip r:embed="rId8"/>
                  <a:stretch>
                    <a:fillRect l="-4965" t="-26829" b="-46341"/>
                  </a:stretch>
                </a:blipFill>
              </p:spPr>
              <p:txBody>
                <a:bodyPr/>
                <a:lstStyle/>
                <a:p>
                  <a:r>
                    <a:rPr lang="ja-JP" altLang="en-US">
                      <a:noFill/>
                    </a:rPr>
                    <a:t> </a:t>
                  </a:r>
                </a:p>
              </p:txBody>
            </p:sp>
          </mc:Fallback>
        </mc:AlternateContent>
        <p:sp>
          <p:nvSpPr>
            <p:cNvPr id="23" name="四角形: 角を丸くする 22">
              <a:extLst>
                <a:ext uri="{FF2B5EF4-FFF2-40B4-BE49-F238E27FC236}">
                  <a16:creationId xmlns:a16="http://schemas.microsoft.com/office/drawing/2014/main" id="{D2922144-06D2-5C17-04C6-A280CDE917DC}"/>
                </a:ext>
              </a:extLst>
            </p:cNvPr>
            <p:cNvSpPr/>
            <p:nvPr/>
          </p:nvSpPr>
          <p:spPr bwMode="auto">
            <a:xfrm>
              <a:off x="5450276" y="963195"/>
              <a:ext cx="3477110" cy="2832950"/>
            </a:xfrm>
            <a:prstGeom prst="roundRect">
              <a:avLst/>
            </a:prstGeom>
            <a:noFill/>
            <a:ln w="9525" cap="flat" cmpd="sng" algn="ctr">
              <a:solidFill>
                <a:schemeClr val="accent3"/>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テキスト ボックス 23">
              <a:extLst>
                <a:ext uri="{FF2B5EF4-FFF2-40B4-BE49-F238E27FC236}">
                  <a16:creationId xmlns:a16="http://schemas.microsoft.com/office/drawing/2014/main" id="{4601F13C-2A78-19F8-A22A-662F01062682}"/>
                </a:ext>
              </a:extLst>
            </p:cNvPr>
            <p:cNvSpPr txBox="1"/>
            <p:nvPr/>
          </p:nvSpPr>
          <p:spPr>
            <a:xfrm rot="5400000">
              <a:off x="6639952" y="3568182"/>
              <a:ext cx="693919" cy="369332"/>
            </a:xfrm>
            <a:prstGeom prst="rect">
              <a:avLst/>
            </a:prstGeom>
            <a:noFill/>
          </p:spPr>
          <p:txBody>
            <a:bodyPr wrap="square" rtlCol="0">
              <a:spAutoFit/>
            </a:bodyPr>
            <a:lstStyle/>
            <a:p>
              <a:r>
                <a:rPr lang="en-US" altLang="ja-JP" sz="1800" b="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5" name="テキスト ボックス 4">
            <a:extLst>
              <a:ext uri="{FF2B5EF4-FFF2-40B4-BE49-F238E27FC236}">
                <a16:creationId xmlns:a16="http://schemas.microsoft.com/office/drawing/2014/main" id="{8EA4F5D8-5365-DE96-6964-62D7196592FF}"/>
              </a:ext>
            </a:extLst>
          </p:cNvPr>
          <p:cNvSpPr txBox="1"/>
          <p:nvPr/>
        </p:nvSpPr>
        <p:spPr>
          <a:xfrm>
            <a:off x="1298858" y="3643030"/>
            <a:ext cx="4567150" cy="307777"/>
          </a:xfrm>
          <a:prstGeom prst="rect">
            <a:avLst/>
          </a:prstGeom>
          <a:no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hint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a:t>
            </a:r>
            <a:r>
              <a:rPr lang="ja-JP" altLang="en-US" b="0">
                <a:latin typeface="Meiryo UI" panose="020B0604030504040204" pitchFamily="50" charset="-128"/>
                <a:ea typeface="Meiryo UI" panose="020B0604030504040204" pitchFamily="50" charset="-128"/>
                <a:cs typeface="Meiryo UI" panose="020B0604030504040204" pitchFamily="50" charset="-128"/>
              </a:rPr>
              <a:t>処理ブロック内に例題</a:t>
            </a:r>
            <a:r>
              <a:rPr lang="en-US" altLang="ja-JP" b="0">
                <a:latin typeface="Meiryo UI" panose="020B0604030504040204" pitchFamily="50" charset="-128"/>
                <a:ea typeface="Meiryo UI" panose="020B0604030504040204" pitchFamily="50" charset="-128"/>
                <a:cs typeface="Meiryo UI" panose="020B0604030504040204" pitchFamily="50" charset="-128"/>
              </a:rPr>
              <a:t>1</a:t>
            </a:r>
            <a:r>
              <a:rPr lang="ja-JP" altLang="en-US" b="0">
                <a:latin typeface="Meiryo UI" panose="020B0604030504040204" pitchFamily="50" charset="-128"/>
                <a:ea typeface="Meiryo UI" panose="020B0604030504040204" pitchFamily="50" charset="-128"/>
                <a:cs typeface="Meiryo UI" panose="020B0604030504040204" pitchFamily="50" charset="-128"/>
              </a:rPr>
              <a:t>の計算を入れる。</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764881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583AF-9AF3-059E-6839-C03BB88030B6}"/>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6B362FFC-5415-0A04-CA45-3D27895F6E71}"/>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基礎文法（制御文）</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309A3E6-C2F5-B1C3-85BF-D24FB8BA6BF1}"/>
                  </a:ext>
                </a:extLst>
              </p:cNvPr>
              <p:cNvSpPr txBox="1"/>
              <p:nvPr/>
            </p:nvSpPr>
            <p:spPr>
              <a:xfrm>
                <a:off x="1112190" y="1713198"/>
                <a:ext cx="2581536"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836967"/>
                              </a:solidFill>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f>
                        <m:fPr>
                          <m:ctrlPr>
                            <a:rPr kumimoji="1" lang="en-US" altLang="ja-JP" sz="2000" b="0" i="1" smtClean="0">
                              <a:solidFill>
                                <a:srgbClr val="836967"/>
                              </a:solidFill>
                              <a:latin typeface="Cambria Math" panose="02040503050406030204" pitchFamily="18" charset="0"/>
                            </a:rPr>
                          </m:ctrlPr>
                        </m:fPr>
                        <m:num>
                          <m:r>
                            <a:rPr kumimoji="1" lang="en-US" altLang="ja-JP" sz="2000" b="0" i="1" smtClean="0">
                              <a:solidFill>
                                <a:srgbClr val="836967"/>
                              </a:solidFill>
                              <a:latin typeface="Cambria Math" panose="02040503050406030204" pitchFamily="18" charset="0"/>
                            </a:rPr>
                            <m:t>1</m:t>
                          </m:r>
                        </m:num>
                        <m:den>
                          <m:r>
                            <a:rPr kumimoji="1" lang="en-US" altLang="ja-JP" sz="2000" b="0" i="1" smtClean="0">
                              <a:solidFill>
                                <a:srgbClr val="836967"/>
                              </a:solidFill>
                              <a:latin typeface="Cambria Math" panose="02040503050406030204" pitchFamily="18" charset="0"/>
                            </a:rPr>
                            <m:t>2</m:t>
                          </m:r>
                        </m:den>
                      </m:f>
                      <m:d>
                        <m:dPr>
                          <m:ctrlPr>
                            <a:rPr kumimoji="1" lang="en-US" altLang="ja-JP" sz="2000" b="0" i="1" smtClean="0">
                              <a:latin typeface="Cambria Math" panose="02040503050406030204" pitchFamily="18" charset="0"/>
                            </a:rPr>
                          </m:ctrlPr>
                        </m:dPr>
                        <m:e>
                          <m:sSub>
                            <m:sSubPr>
                              <m:ctrlPr>
                                <a:rPr lang="en-US" altLang="ja-JP" sz="2000" b="0" i="1">
                                  <a:solidFill>
                                    <a:srgbClr val="836967"/>
                                  </a:solidFill>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𝑛</m:t>
                              </m:r>
                            </m:sub>
                          </m:sSub>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2</m:t>
                              </m:r>
                            </m:num>
                            <m:den>
                              <m:sSub>
                                <m:sSubPr>
                                  <m:ctrlPr>
                                    <a:rPr lang="en-US" altLang="ja-JP" sz="2000" b="0" i="1">
                                      <a:solidFill>
                                        <a:srgbClr val="836967"/>
                                      </a:solidFill>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𝑛</m:t>
                                  </m:r>
                                </m:sub>
                              </m:sSub>
                            </m:den>
                          </m:f>
                        </m:e>
                      </m:d>
                    </m:oMath>
                  </m:oMathPara>
                </a14:m>
                <a:endParaRPr kumimoji="1" lang="ja-JP" altLang="en-US" sz="20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3" name="テキスト ボックス 2">
                <a:extLst>
                  <a:ext uri="{FF2B5EF4-FFF2-40B4-BE49-F238E27FC236}">
                    <a16:creationId xmlns:a16="http://schemas.microsoft.com/office/drawing/2014/main" id="{9DAB04AE-A84C-A764-39A9-F3E10D124D9D}"/>
                  </a:ext>
                </a:extLst>
              </p:cNvPr>
              <p:cNvSpPr txBox="1">
                <a:spLocks noRot="1" noChangeAspect="1" noMove="1" noResize="1" noEditPoints="1" noAdjustHandles="1" noChangeArrowheads="1" noChangeShapeType="1" noTextEdit="1"/>
              </p:cNvSpPr>
              <p:nvPr/>
            </p:nvSpPr>
            <p:spPr>
              <a:xfrm>
                <a:off x="1112190" y="1713198"/>
                <a:ext cx="2581536" cy="691536"/>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41A9446-A0E7-CA5A-D137-863F53B1690F}"/>
              </a:ext>
            </a:extLst>
          </p:cNvPr>
          <p:cNvSpPr txBox="1"/>
          <p:nvPr/>
        </p:nvSpPr>
        <p:spPr>
          <a:xfrm>
            <a:off x="603090" y="1326772"/>
            <a:ext cx="7937819"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ニュートン法で２の平方根を求める。</a:t>
            </a:r>
          </a:p>
        </p:txBody>
      </p:sp>
      <p:sp>
        <p:nvSpPr>
          <p:cNvPr id="9" name="テキスト ボックス 8">
            <a:extLst>
              <a:ext uri="{FF2B5EF4-FFF2-40B4-BE49-F238E27FC236}">
                <a16:creationId xmlns:a16="http://schemas.microsoft.com/office/drawing/2014/main" id="{CA79D318-D308-270B-26CC-518D8A09A65D}"/>
              </a:ext>
            </a:extLst>
          </p:cNvPr>
          <p:cNvSpPr txBox="1"/>
          <p:nvPr/>
        </p:nvSpPr>
        <p:spPr>
          <a:xfrm>
            <a:off x="788762" y="2598255"/>
            <a:ext cx="2793671" cy="307777"/>
          </a:xfrm>
          <a:prstGeom prst="rect">
            <a:avLst/>
          </a:prstGeom>
          <a:noFill/>
        </p:spPr>
        <p:txBody>
          <a:bodyPr wrap="square">
            <a:spAutoFit/>
          </a:bodyPr>
          <a:lstStyle/>
          <a:p>
            <a:r>
              <a:rPr lang="ja-JP" altLang="en-US">
                <a:hlinkClick r:id="rId4"/>
              </a:rPr>
              <a:t>出典：ニュートン法 </a:t>
            </a:r>
            <a:r>
              <a:rPr lang="en-US" altLang="ja-JP">
                <a:hlinkClick r:id="rId4"/>
              </a:rPr>
              <a:t>- Wikipedia</a:t>
            </a:r>
            <a:endParaRPr lang="ja-JP" altLang="en-US"/>
          </a:p>
        </p:txBody>
      </p:sp>
      <p:sp>
        <p:nvSpPr>
          <p:cNvPr id="6" name="テキスト ボックス 5">
            <a:extLst>
              <a:ext uri="{FF2B5EF4-FFF2-40B4-BE49-F238E27FC236}">
                <a16:creationId xmlns:a16="http://schemas.microsoft.com/office/drawing/2014/main" id="{E8738A21-E75E-1632-4E7D-38AA764E2BFD}"/>
              </a:ext>
            </a:extLst>
          </p:cNvPr>
          <p:cNvSpPr txBox="1"/>
          <p:nvPr/>
        </p:nvSpPr>
        <p:spPr>
          <a:xfrm>
            <a:off x="216611" y="878778"/>
            <a:ext cx="3012364"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例題４（回答例）</a:t>
            </a:r>
            <a:endPar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a:extLst>
              <a:ext uri="{FF2B5EF4-FFF2-40B4-BE49-F238E27FC236}">
                <a16:creationId xmlns:a16="http://schemas.microsoft.com/office/drawing/2014/main" id="{5A811F40-B796-D2D9-F164-3B79C75C2137}"/>
              </a:ext>
            </a:extLst>
          </p:cNvPr>
          <p:cNvSpPr txBox="1"/>
          <p:nvPr/>
        </p:nvSpPr>
        <p:spPr>
          <a:xfrm>
            <a:off x="603090" y="2984620"/>
            <a:ext cx="4847186" cy="646331"/>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問）</a:t>
            </a:r>
            <a:r>
              <a:rPr kumimoji="1" lang="en-US" altLang="ja-JP"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100</a:t>
            </a:r>
            <a:r>
              <a:rPr kumimoji="1" lang="ja-JP" altLang="en-US"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回</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計算を繰り返した結果を　</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　　　表示させてください。（</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for</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でも</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while</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でも</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OK</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テキスト ボックス 17">
            <a:extLst>
              <a:ext uri="{FF2B5EF4-FFF2-40B4-BE49-F238E27FC236}">
                <a16:creationId xmlns:a16="http://schemas.microsoft.com/office/drawing/2014/main" id="{812DAD06-EB18-2382-00B3-D9EC02B3FBB0}"/>
              </a:ext>
            </a:extLst>
          </p:cNvPr>
          <p:cNvSpPr txBox="1"/>
          <p:nvPr/>
        </p:nvSpPr>
        <p:spPr>
          <a:xfrm>
            <a:off x="599598" y="4210837"/>
            <a:ext cx="3708904" cy="338554"/>
          </a:xfrm>
          <a:prstGeom prst="rect">
            <a:avLst/>
          </a:prstGeom>
          <a:noFill/>
        </p:spPr>
        <p:txBody>
          <a:bodyPr wrap="square" rtlCol="0">
            <a:spAutoFit/>
          </a:bodyPr>
          <a:lstStyle/>
          <a:p>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lang="en-US" altLang="ja-JP" sz="1600" b="0">
                <a:latin typeface="Meiryo UI" panose="020B0604030504040204" pitchFamily="50" charset="-128"/>
                <a:ea typeface="Meiryo UI" panose="020B0604030504040204" pitchFamily="50" charset="-128"/>
                <a:cs typeface="Meiryo UI" panose="020B0604030504040204" pitchFamily="50" charset="-128"/>
              </a:rPr>
              <a:t>for</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C102ACB4-3496-F8F0-B01F-25D48E570C25}"/>
              </a:ext>
            </a:extLst>
          </p:cNvPr>
          <p:cNvSpPr txBox="1"/>
          <p:nvPr/>
        </p:nvSpPr>
        <p:spPr>
          <a:xfrm>
            <a:off x="599598" y="4549391"/>
            <a:ext cx="3417557" cy="1384995"/>
          </a:xfrm>
          <a:prstGeom prst="rect">
            <a:avLst/>
          </a:prstGeom>
          <a:solidFill>
            <a:schemeClr val="accent4">
              <a:lumMod val="20000"/>
              <a:lumOff val="80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x = 2</a:t>
            </a: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for </a:t>
            </a:r>
            <a:r>
              <a:rPr lang="en-US" altLang="ja-JP" b="0" err="1">
                <a:solidFill>
                  <a:srgbClr val="FF0000"/>
                </a:solidFill>
                <a:latin typeface="Meiryo UI" panose="020B0604030504040204" pitchFamily="50" charset="-128"/>
                <a:ea typeface="Meiryo UI" panose="020B0604030504040204" pitchFamily="50" charset="-128"/>
                <a:cs typeface="Meiryo UI" panose="020B0604030504040204" pitchFamily="50" charset="-128"/>
              </a:rPr>
              <a:t>i</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in range(100)</a:t>
            </a:r>
            <a:r>
              <a:rPr lang="en-US" altLang="ja-JP" b="0">
                <a:latin typeface="Meiryo UI" panose="020B0604030504040204" pitchFamily="50" charset="-128"/>
                <a:ea typeface="Meiryo UI" panose="020B0604030504040204" pitchFamily="50" charset="-128"/>
                <a:cs typeface="Meiryo UI" panose="020B0604030504040204" pitchFamily="50" charset="-128"/>
              </a:rPr>
              <a:t>:</a:t>
            </a:r>
            <a:r>
              <a:rPr lang="ja-JP" altLang="en-US" b="0">
                <a:latin typeface="Meiryo UI" panose="020B0604030504040204" pitchFamily="50" charset="-128"/>
                <a:ea typeface="Meiryo UI" panose="020B0604030504040204" pitchFamily="50" charset="-128"/>
                <a:cs typeface="Meiryo UI" panose="020B0604030504040204" pitchFamily="50" charset="-128"/>
              </a:rPr>
              <a:t>  </a:t>
            </a:r>
            <a:r>
              <a:rPr lang="en-US" altLang="ja-JP" b="0">
                <a:latin typeface="Meiryo UI" panose="020B0604030504040204" pitchFamily="50" charset="-128"/>
                <a:ea typeface="Meiryo UI" panose="020B0604030504040204" pitchFamily="50" charset="-128"/>
                <a:cs typeface="Meiryo UI" panose="020B0604030504040204" pitchFamily="50" charset="-128"/>
              </a:rPr>
              <a:t>#100</a:t>
            </a:r>
            <a:r>
              <a:rPr lang="ja-JP" altLang="en-US" b="0">
                <a:latin typeface="Meiryo UI" panose="020B0604030504040204" pitchFamily="50" charset="-128"/>
                <a:ea typeface="Meiryo UI" panose="020B0604030504040204" pitchFamily="50" charset="-128"/>
                <a:cs typeface="Meiryo UI" panose="020B0604030504040204" pitchFamily="50" charset="-128"/>
              </a:rPr>
              <a:t>回繰り返し</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    x = (x+2/x)/2</a:t>
            </a:r>
          </a:p>
          <a:p>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print(x)</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65649986-97D5-CB43-468D-2321C47C951F}"/>
              </a:ext>
            </a:extLst>
          </p:cNvPr>
          <p:cNvSpPr txBox="1"/>
          <p:nvPr/>
        </p:nvSpPr>
        <p:spPr>
          <a:xfrm>
            <a:off x="599598" y="5943564"/>
            <a:ext cx="3417557" cy="307777"/>
          </a:xfrm>
          <a:prstGeom prst="rect">
            <a:avLst/>
          </a:prstGeom>
          <a:solidFill>
            <a:schemeClr val="bg1">
              <a:lumMod val="85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1.414213562373095</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2" name="グループ化 11">
            <a:extLst>
              <a:ext uri="{FF2B5EF4-FFF2-40B4-BE49-F238E27FC236}">
                <a16:creationId xmlns:a16="http://schemas.microsoft.com/office/drawing/2014/main" id="{4257C7F9-FE4E-2295-D3BF-5B5A7E0DB504}"/>
              </a:ext>
            </a:extLst>
          </p:cNvPr>
          <p:cNvGrpSpPr/>
          <p:nvPr/>
        </p:nvGrpSpPr>
        <p:grpSpPr>
          <a:xfrm>
            <a:off x="5450276" y="963195"/>
            <a:ext cx="4890454" cy="3136612"/>
            <a:chOff x="5450276" y="963195"/>
            <a:chExt cx="4890454" cy="3136612"/>
          </a:xfrm>
        </p:grpSpPr>
        <p:sp>
          <p:nvSpPr>
            <p:cNvPr id="14" name="テキスト ボックス 13">
              <a:extLst>
                <a:ext uri="{FF2B5EF4-FFF2-40B4-BE49-F238E27FC236}">
                  <a16:creationId xmlns:a16="http://schemas.microsoft.com/office/drawing/2014/main" id="{5021E724-B3CF-0C8F-A0BB-814A1E8586C6}"/>
                </a:ext>
              </a:extLst>
            </p:cNvPr>
            <p:cNvSpPr txBox="1"/>
            <p:nvPr/>
          </p:nvSpPr>
          <p:spPr>
            <a:xfrm>
              <a:off x="5541737" y="1023110"/>
              <a:ext cx="4097563" cy="307777"/>
            </a:xfrm>
            <a:prstGeom prst="rect">
              <a:avLst/>
            </a:prstGeom>
            <a:noFill/>
          </p:spPr>
          <p:txBody>
            <a:bodyPr wrap="square" rtlCol="0">
              <a:spAutoFit/>
            </a:bodyPr>
            <a:lstStyle/>
            <a:p>
              <a:r>
                <a:rPr lang="ja-JP" altLang="en-US" b="0">
                  <a:latin typeface="Meiryo UI" panose="020B0604030504040204" pitchFamily="50" charset="-128"/>
                  <a:ea typeface="Meiryo UI" panose="020B0604030504040204" pitchFamily="50" charset="-128"/>
                  <a:cs typeface="Meiryo UI" panose="020B0604030504040204" pitchFamily="50" charset="-128"/>
                </a:rPr>
                <a:t>注）右の式を</a:t>
              </a:r>
              <a:r>
                <a:rPr lang="en-US" altLang="ja-JP" b="0">
                  <a:latin typeface="Meiryo UI" panose="020B0604030504040204" pitchFamily="50" charset="-128"/>
                  <a:ea typeface="Meiryo UI" panose="020B0604030504040204" pitchFamily="50" charset="-128"/>
                  <a:cs typeface="Meiryo UI" panose="020B0604030504040204" pitchFamily="50" charset="-128"/>
                </a:rPr>
                <a:t>n</a:t>
              </a:r>
              <a:r>
                <a:rPr lang="ja-JP" altLang="en-US" b="0">
                  <a:latin typeface="Meiryo UI" panose="020B0604030504040204" pitchFamily="50" charset="-128"/>
                  <a:ea typeface="Meiryo UI" panose="020B0604030504040204" pitchFamily="50" charset="-128"/>
                  <a:cs typeface="Meiryo UI" panose="020B0604030504040204" pitchFamily="50" charset="-128"/>
                </a:rPr>
                <a:t>回反復することで</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解に近づく</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0D7A1A3F-9595-1DE3-CFAA-46A6E715F56C}"/>
                    </a:ext>
                  </a:extLst>
                </p:cNvPr>
                <p:cNvSpPr txBox="1"/>
                <p:nvPr/>
              </p:nvSpPr>
              <p:spPr>
                <a:xfrm>
                  <a:off x="5535634" y="1494460"/>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1</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0</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0</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475262F7-00C2-E547-5A9D-FEDBD5160C8C}"/>
                    </a:ext>
                  </a:extLst>
                </p:cNvPr>
                <p:cNvSpPr txBox="1">
                  <a:spLocks noRot="1" noChangeAspect="1" noMove="1" noResize="1" noEditPoints="1" noAdjustHandles="1" noChangeArrowheads="1" noChangeShapeType="1" noTextEdit="1"/>
                </p:cNvSpPr>
                <p:nvPr/>
              </p:nvSpPr>
              <p:spPr>
                <a:xfrm>
                  <a:off x="5535634" y="1494460"/>
                  <a:ext cx="2581536" cy="55322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2C7AE24-9BFE-5E40-CE6E-C896FEEA553A}"/>
                    </a:ext>
                  </a:extLst>
                </p:cNvPr>
                <p:cNvSpPr txBox="1"/>
                <p:nvPr/>
              </p:nvSpPr>
              <p:spPr>
                <a:xfrm>
                  <a:off x="5561568" y="2143504"/>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2</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1</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1</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CF17D020-7E72-3641-F6FB-8DD3BDB38E1C}"/>
                    </a:ext>
                  </a:extLst>
                </p:cNvPr>
                <p:cNvSpPr txBox="1">
                  <a:spLocks noRot="1" noChangeAspect="1" noMove="1" noResize="1" noEditPoints="1" noAdjustHandles="1" noChangeArrowheads="1" noChangeShapeType="1" noTextEdit="1"/>
                </p:cNvSpPr>
                <p:nvPr/>
              </p:nvSpPr>
              <p:spPr>
                <a:xfrm>
                  <a:off x="5561568" y="2143504"/>
                  <a:ext cx="2581536" cy="553228"/>
                </a:xfrm>
                <a:prstGeom prst="rect">
                  <a:avLst/>
                </a:prstGeom>
                <a:blipFill>
                  <a:blip r:embed="rId6"/>
                  <a:stretch>
                    <a:fillRect b="-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90C26F8-5E83-B01E-AC0C-FD3595BBB707}"/>
                    </a:ext>
                  </a:extLst>
                </p:cNvPr>
                <p:cNvSpPr txBox="1"/>
                <p:nvPr/>
              </p:nvSpPr>
              <p:spPr>
                <a:xfrm>
                  <a:off x="5561568" y="2846485"/>
                  <a:ext cx="2581536"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lang="en-US" altLang="ja-JP" sz="1600" b="0" i="1">
                                <a:latin typeface="Cambria Math" panose="02040503050406030204" pitchFamily="18" charset="0"/>
                              </a:rPr>
                              <m:t>3</m:t>
                            </m:r>
                          </m:sub>
                        </m:sSub>
                        <m:r>
                          <a:rPr kumimoji="1" lang="en-US" altLang="ja-JP" sz="1600" b="0" i="1" smtClean="0">
                            <a:latin typeface="Cambria Math" panose="02040503050406030204" pitchFamily="18" charset="0"/>
                          </a:rPr>
                          <m:t>=</m:t>
                        </m:r>
                        <m:f>
                          <m:fPr>
                            <m:ctrlPr>
                              <a:rPr kumimoji="1" lang="en-US" altLang="ja-JP" sz="1600" b="0" i="1" smtClean="0">
                                <a:solidFill>
                                  <a:srgbClr val="836967"/>
                                </a:solidFill>
                                <a:latin typeface="Cambria Math" panose="02040503050406030204" pitchFamily="18" charset="0"/>
                              </a:rPr>
                            </m:ctrlPr>
                          </m:fPr>
                          <m:num>
                            <m:r>
                              <a:rPr kumimoji="1" lang="en-US" altLang="ja-JP" sz="1600" b="0" i="1" smtClean="0">
                                <a:solidFill>
                                  <a:srgbClr val="836967"/>
                                </a:solidFill>
                                <a:latin typeface="Cambria Math" panose="02040503050406030204" pitchFamily="18" charset="0"/>
                              </a:rPr>
                              <m:t>1</m:t>
                            </m:r>
                          </m:num>
                          <m:den>
                            <m:r>
                              <a:rPr kumimoji="1" lang="en-US" altLang="ja-JP" sz="1600" b="0" i="1" smtClean="0">
                                <a:solidFill>
                                  <a:srgbClr val="836967"/>
                                </a:solidFill>
                                <a:latin typeface="Cambria Math" panose="02040503050406030204" pitchFamily="18" charset="0"/>
                              </a:rPr>
                              <m:t>2</m:t>
                            </m:r>
                          </m:den>
                        </m:f>
                        <m:d>
                          <m:dPr>
                            <m:ctrlPr>
                              <a:rPr kumimoji="1" lang="en-US" altLang="ja-JP" sz="1600" b="0" i="1" smtClean="0">
                                <a:latin typeface="Cambria Math" panose="02040503050406030204" pitchFamily="18" charset="0"/>
                              </a:rPr>
                            </m:ctrlPr>
                          </m:dPr>
                          <m:e>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2</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2</m:t>
                                </m:r>
                              </m:num>
                              <m:den>
                                <m:sSub>
                                  <m:sSubPr>
                                    <m:ctrlPr>
                                      <a:rPr lang="en-US" altLang="ja-JP" sz="1600" b="0" i="1">
                                        <a:solidFill>
                                          <a:srgbClr val="836967"/>
                                        </a:solidFill>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2</m:t>
                                    </m:r>
                                  </m:sub>
                                </m:sSub>
                              </m:den>
                            </m:f>
                          </m:e>
                        </m:d>
                      </m:oMath>
                    </m:oMathPara>
                  </a14:m>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35557130-8EFC-7967-915F-B576ED40A893}"/>
                    </a:ext>
                  </a:extLst>
                </p:cNvPr>
                <p:cNvSpPr txBox="1">
                  <a:spLocks noRot="1" noChangeAspect="1" noMove="1" noResize="1" noEditPoints="1" noAdjustHandles="1" noChangeArrowheads="1" noChangeShapeType="1" noTextEdit="1"/>
                </p:cNvSpPr>
                <p:nvPr/>
              </p:nvSpPr>
              <p:spPr>
                <a:xfrm>
                  <a:off x="5561568" y="2846485"/>
                  <a:ext cx="2581536" cy="55322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A150D8A5-E499-97B3-1DC9-CB1D926D03D1}"/>
                    </a:ext>
                  </a:extLst>
                </p:cNvPr>
                <p:cNvSpPr txBox="1"/>
                <p:nvPr/>
              </p:nvSpPr>
              <p:spPr>
                <a:xfrm>
                  <a:off x="7759194" y="1788820"/>
                  <a:ext cx="2581536" cy="246221"/>
                </a:xfrm>
                <a:prstGeom prst="rect">
                  <a:avLst/>
                </a:prstGeom>
                <a:noFill/>
              </p:spPr>
              <p:txBody>
                <a:bodyPr wrap="square" lIns="0" tIns="0" rIns="0" bIns="0" rtlCol="0">
                  <a:spAutoFit/>
                </a:bodyPr>
                <a:lstStyle/>
                <a:p>
                  <a:r>
                    <a:rPr lang="en-US" altLang="ja-JP" sz="1600" b="0">
                      <a:solidFill>
                        <a:srgbClr val="836967"/>
                      </a:solidFill>
                    </a:rPr>
                    <a:t>※</a:t>
                  </a:r>
                  <a14:m>
                    <m:oMath xmlns:m="http://schemas.openxmlformats.org/officeDocument/2006/math">
                      <m:sSub>
                        <m:sSubPr>
                          <m:ctrlPr>
                            <a:rPr kumimoji="1" lang="en-US" altLang="ja-JP" sz="1600" b="0" i="1" smtClean="0">
                              <a:solidFill>
                                <a:srgbClr val="836967"/>
                              </a:solidFill>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0</m:t>
                          </m:r>
                        </m:sub>
                      </m:sSub>
                      <m:r>
                        <a:rPr kumimoji="1" lang="en-US" altLang="ja-JP" sz="1600" b="0" i="1" smtClean="0">
                          <a:latin typeface="Cambria Math" panose="02040503050406030204" pitchFamily="18" charset="0"/>
                        </a:rPr>
                        <m:t>=2</m:t>
                      </m:r>
                    </m:oMath>
                  </a14:m>
                  <a:endParaRPr kumimoji="1" lang="en-US" altLang="ja-JP" sz="1600" b="0">
                    <a:latin typeface="Meiryo UI"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1C17A79C-3D6B-29A5-0C8D-BE56FB6AB760}"/>
                    </a:ext>
                  </a:extLst>
                </p:cNvPr>
                <p:cNvSpPr txBox="1">
                  <a:spLocks noRot="1" noChangeAspect="1" noMove="1" noResize="1" noEditPoints="1" noAdjustHandles="1" noChangeArrowheads="1" noChangeShapeType="1" noTextEdit="1"/>
                </p:cNvSpPr>
                <p:nvPr/>
              </p:nvSpPr>
              <p:spPr>
                <a:xfrm>
                  <a:off x="7759194" y="1788820"/>
                  <a:ext cx="2581536" cy="246221"/>
                </a:xfrm>
                <a:prstGeom prst="rect">
                  <a:avLst/>
                </a:prstGeom>
                <a:blipFill>
                  <a:blip r:embed="rId8"/>
                  <a:stretch>
                    <a:fillRect l="-4965" t="-26829" b="-46341"/>
                  </a:stretch>
                </a:blipFill>
              </p:spPr>
              <p:txBody>
                <a:bodyPr/>
                <a:lstStyle/>
                <a:p>
                  <a:r>
                    <a:rPr lang="ja-JP" altLang="en-US">
                      <a:noFill/>
                    </a:rPr>
                    <a:t> </a:t>
                  </a:r>
                </a:p>
              </p:txBody>
            </p:sp>
          </mc:Fallback>
        </mc:AlternateContent>
        <p:sp>
          <p:nvSpPr>
            <p:cNvPr id="23" name="四角形: 角を丸くする 22">
              <a:extLst>
                <a:ext uri="{FF2B5EF4-FFF2-40B4-BE49-F238E27FC236}">
                  <a16:creationId xmlns:a16="http://schemas.microsoft.com/office/drawing/2014/main" id="{8FC02A48-CF24-EA66-59E5-89488E9AD630}"/>
                </a:ext>
              </a:extLst>
            </p:cNvPr>
            <p:cNvSpPr/>
            <p:nvPr/>
          </p:nvSpPr>
          <p:spPr bwMode="auto">
            <a:xfrm>
              <a:off x="5450276" y="963195"/>
              <a:ext cx="3477110" cy="2832950"/>
            </a:xfrm>
            <a:prstGeom prst="roundRect">
              <a:avLst/>
            </a:prstGeom>
            <a:noFill/>
            <a:ln w="9525" cap="flat" cmpd="sng" algn="ctr">
              <a:solidFill>
                <a:schemeClr val="accent3"/>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テキスト ボックス 23">
              <a:extLst>
                <a:ext uri="{FF2B5EF4-FFF2-40B4-BE49-F238E27FC236}">
                  <a16:creationId xmlns:a16="http://schemas.microsoft.com/office/drawing/2014/main" id="{44155F29-C77E-4BCD-C0DD-0F3CFC311B6E}"/>
                </a:ext>
              </a:extLst>
            </p:cNvPr>
            <p:cNvSpPr txBox="1"/>
            <p:nvPr/>
          </p:nvSpPr>
          <p:spPr>
            <a:xfrm rot="5400000">
              <a:off x="6639952" y="3568182"/>
              <a:ext cx="693919" cy="369332"/>
            </a:xfrm>
            <a:prstGeom prst="rect">
              <a:avLst/>
            </a:prstGeom>
            <a:noFill/>
          </p:spPr>
          <p:txBody>
            <a:bodyPr wrap="square" rtlCol="0">
              <a:spAutoFit/>
            </a:bodyPr>
            <a:lstStyle/>
            <a:p>
              <a:r>
                <a:rPr lang="en-US" altLang="ja-JP" sz="1800" b="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5" name="テキスト ボックス 24">
            <a:extLst>
              <a:ext uri="{FF2B5EF4-FFF2-40B4-BE49-F238E27FC236}">
                <a16:creationId xmlns:a16="http://schemas.microsoft.com/office/drawing/2014/main" id="{E890CA8C-16AD-079B-AF99-2EB7384F5059}"/>
              </a:ext>
            </a:extLst>
          </p:cNvPr>
          <p:cNvSpPr txBox="1"/>
          <p:nvPr/>
        </p:nvSpPr>
        <p:spPr>
          <a:xfrm>
            <a:off x="4572000" y="4210837"/>
            <a:ext cx="3708904" cy="338554"/>
          </a:xfrm>
          <a:prstGeom prst="rect">
            <a:avLst/>
          </a:prstGeom>
          <a:noFill/>
        </p:spPr>
        <p:txBody>
          <a:bodyPr wrap="square" rtlCol="0">
            <a:spAutoFit/>
          </a:bodyPr>
          <a:lstStyle/>
          <a:p>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while</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テキスト ボックス 25">
            <a:extLst>
              <a:ext uri="{FF2B5EF4-FFF2-40B4-BE49-F238E27FC236}">
                <a16:creationId xmlns:a16="http://schemas.microsoft.com/office/drawing/2014/main" id="{581D9486-F6ED-BE7C-CBEF-A8CA26DB353E}"/>
              </a:ext>
            </a:extLst>
          </p:cNvPr>
          <p:cNvSpPr txBox="1"/>
          <p:nvPr/>
        </p:nvSpPr>
        <p:spPr>
          <a:xfrm>
            <a:off x="4572000" y="4549391"/>
            <a:ext cx="4286250" cy="1815882"/>
          </a:xfrm>
          <a:prstGeom prst="rect">
            <a:avLst/>
          </a:prstGeom>
          <a:solidFill>
            <a:schemeClr val="accent4">
              <a:lumMod val="20000"/>
              <a:lumOff val="80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x = 2</a:t>
            </a:r>
          </a:p>
          <a:p>
            <a:r>
              <a:rPr lang="en-US" altLang="ja-JP" b="0">
                <a:latin typeface="Meiryo UI" panose="020B0604030504040204" pitchFamily="50" charset="-128"/>
                <a:ea typeface="Meiryo UI" panose="020B0604030504040204" pitchFamily="50" charset="-128"/>
                <a:cs typeface="Meiryo UI" panose="020B0604030504040204" pitchFamily="50" charset="-128"/>
              </a:rPr>
              <a:t>i = 0</a:t>
            </a: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while i &lt;= 100:  </a:t>
            </a:r>
            <a:r>
              <a:rPr lang="en-US" altLang="ja-JP" b="0">
                <a:latin typeface="Meiryo UI" panose="020B0604030504040204" pitchFamily="50" charset="-128"/>
                <a:ea typeface="Meiryo UI" panose="020B0604030504040204" pitchFamily="50" charset="-128"/>
                <a:cs typeface="Meiryo UI" panose="020B0604030504040204" pitchFamily="50" charset="-128"/>
              </a:rPr>
              <a:t>#100</a:t>
            </a:r>
            <a:r>
              <a:rPr lang="ja-JP" altLang="en-US" b="0">
                <a:latin typeface="Meiryo UI" panose="020B0604030504040204" pitchFamily="50" charset="-128"/>
                <a:ea typeface="Meiryo UI" panose="020B0604030504040204" pitchFamily="50" charset="-128"/>
                <a:cs typeface="Meiryo UI" panose="020B0604030504040204" pitchFamily="50" charset="-128"/>
              </a:rPr>
              <a:t>回繰り返し</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    x = (x+2/x)/2</a:t>
            </a: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    i += 1</a:t>
            </a:r>
          </a:p>
          <a:p>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print(x)</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テキスト ボックス 26">
            <a:extLst>
              <a:ext uri="{FF2B5EF4-FFF2-40B4-BE49-F238E27FC236}">
                <a16:creationId xmlns:a16="http://schemas.microsoft.com/office/drawing/2014/main" id="{381B5A5C-490E-11C7-91BF-4430ED046EDE}"/>
              </a:ext>
            </a:extLst>
          </p:cNvPr>
          <p:cNvSpPr txBox="1"/>
          <p:nvPr/>
        </p:nvSpPr>
        <p:spPr>
          <a:xfrm>
            <a:off x="4571999" y="6365273"/>
            <a:ext cx="4286250" cy="307777"/>
          </a:xfrm>
          <a:prstGeom prst="rect">
            <a:avLst/>
          </a:prstGeom>
          <a:solidFill>
            <a:schemeClr val="bg1">
              <a:lumMod val="85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1.414213562373095</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11654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5B12C-8B12-2A2F-D565-1683445E79E2}"/>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0A89930-4631-DC20-012B-D4C56BE65579}"/>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基礎文法（関数）</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3C0C2BA3-4443-828E-B2EB-36FEA3769507}"/>
              </a:ext>
            </a:extLst>
          </p:cNvPr>
          <p:cNvSpPr txBox="1"/>
          <p:nvPr/>
        </p:nvSpPr>
        <p:spPr>
          <a:xfrm>
            <a:off x="788762" y="1753445"/>
            <a:ext cx="4634264" cy="830997"/>
          </a:xfrm>
          <a:prstGeom prst="rect">
            <a:avLst/>
          </a:prstGeom>
          <a:noFill/>
          <a:ln>
            <a:solidFill>
              <a:schemeClr val="tx1"/>
            </a:solidFill>
          </a:ln>
        </p:spPr>
        <p:txBody>
          <a:bodyPr wrap="square" rtlCol="0">
            <a:spAutoFit/>
          </a:bodyPr>
          <a:lstStyle/>
          <a:p>
            <a:r>
              <a:rPr kumimoji="1"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def</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関数名</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a:latin typeface="Meiryo UI" panose="020B0604030504040204" pitchFamily="50" charset="-128"/>
                <a:ea typeface="Meiryo UI" panose="020B0604030504040204" pitchFamily="50" charset="-128"/>
                <a:cs typeface="Meiryo UI" panose="020B0604030504040204" pitchFamily="50" charset="-128"/>
              </a:rPr>
              <a:t>引数名</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600" b="0">
                <a:highlight>
                  <a:srgbClr val="FFFF00"/>
                </a:highlight>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処理ブロック</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600" b="0">
                <a:highlight>
                  <a:srgbClr val="FFFF00"/>
                </a:highligh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b="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return</a:t>
            </a:r>
            <a:r>
              <a:rPr kumimoji="1" lang="ja-JP" altLang="en-US"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a:latin typeface="Meiryo UI" panose="020B0604030504040204" pitchFamily="50" charset="-128"/>
                <a:ea typeface="Meiryo UI" panose="020B0604030504040204" pitchFamily="50" charset="-128"/>
                <a:cs typeface="Meiryo UI" panose="020B0604030504040204" pitchFamily="50" charset="-128"/>
              </a:rPr>
              <a:t>返り値</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A03ED51F-7A37-09F7-CB60-971BFC502C6A}"/>
              </a:ext>
            </a:extLst>
          </p:cNvPr>
          <p:cNvSpPr txBox="1"/>
          <p:nvPr/>
        </p:nvSpPr>
        <p:spPr>
          <a:xfrm>
            <a:off x="216612" y="871042"/>
            <a:ext cx="1994743" cy="461665"/>
          </a:xfrm>
          <a:prstGeom prst="rect">
            <a:avLst/>
          </a:prstGeom>
          <a:noFill/>
        </p:spPr>
        <p:txBody>
          <a:bodyPr wrap="square" rtlCol="0">
            <a:spAutoFit/>
          </a:bodyPr>
          <a:lstStyle/>
          <a:p>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164CC8C0-B11A-AC39-2EEA-19F8B7D1FFB4}"/>
              </a:ext>
            </a:extLst>
          </p:cNvPr>
          <p:cNvSpPr txBox="1"/>
          <p:nvPr/>
        </p:nvSpPr>
        <p:spPr>
          <a:xfrm>
            <a:off x="608652" y="1291780"/>
            <a:ext cx="7937819"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一連の処理をまとめ、再利用できるようしたもの。</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97F9BB24-D03E-6235-1594-A3684E2782BF}"/>
              </a:ext>
            </a:extLst>
          </p:cNvPr>
          <p:cNvSpPr txBox="1"/>
          <p:nvPr/>
        </p:nvSpPr>
        <p:spPr>
          <a:xfrm>
            <a:off x="608652" y="3186191"/>
            <a:ext cx="4814374" cy="2554545"/>
          </a:xfrm>
          <a:prstGeom prst="rect">
            <a:avLst/>
          </a:prstGeom>
          <a:solidFill>
            <a:schemeClr val="accent4">
              <a:lumMod val="20000"/>
              <a:lumOff val="80000"/>
            </a:schemeClr>
          </a:solidFill>
        </p:spPr>
        <p:txBody>
          <a:bodyPr wrap="square" rtlCol="0">
            <a:spAutoFit/>
          </a:bodyPr>
          <a:lstStyle/>
          <a:p>
            <a:r>
              <a:rPr kumimoji="1"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def function(x): </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関数の定義</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result = (x+2/x)/2</a:t>
            </a:r>
          </a:p>
          <a:p>
            <a:r>
              <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return result </a:t>
            </a:r>
            <a:endParaRPr kumimoji="1"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0">
                <a:latin typeface="Meiryo UI" panose="020B0604030504040204" pitchFamily="50" charset="-128"/>
                <a:ea typeface="Meiryo UI" panose="020B0604030504040204" pitchFamily="50" charset="-128"/>
                <a:cs typeface="Meiryo UI" panose="020B0604030504040204" pitchFamily="50" charset="-128"/>
              </a:rPr>
              <a:t>x = 2</a:t>
            </a:r>
          </a:p>
          <a:p>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0">
                <a:latin typeface="Meiryo UI" panose="020B0604030504040204" pitchFamily="50" charset="-128"/>
                <a:ea typeface="Meiryo UI" panose="020B0604030504040204" pitchFamily="50" charset="-128"/>
                <a:cs typeface="Meiryo UI" panose="020B0604030504040204" pitchFamily="50" charset="-128"/>
              </a:rPr>
              <a:t>for </a:t>
            </a:r>
            <a:r>
              <a:rPr lang="en-US" altLang="ja-JP" sz="1600" b="0" err="1">
                <a:latin typeface="Meiryo UI" panose="020B0604030504040204" pitchFamily="50" charset="-128"/>
                <a:ea typeface="Meiryo UI" panose="020B0604030504040204" pitchFamily="50" charset="-128"/>
                <a:cs typeface="Meiryo UI" panose="020B0604030504040204" pitchFamily="50" charset="-128"/>
              </a:rPr>
              <a:t>i</a:t>
            </a:r>
            <a:r>
              <a:rPr lang="en-US" altLang="ja-JP" sz="1600" b="0">
                <a:latin typeface="Meiryo UI" panose="020B0604030504040204" pitchFamily="50" charset="-128"/>
                <a:ea typeface="Meiryo UI" panose="020B0604030504040204" pitchFamily="50" charset="-128"/>
                <a:cs typeface="Meiryo UI" panose="020B0604030504040204" pitchFamily="50" charset="-128"/>
              </a:rPr>
              <a:t> in range(100):</a:t>
            </a:r>
          </a:p>
          <a:p>
            <a:r>
              <a:rPr lang="en-US" altLang="ja-JP" sz="1600" b="0">
                <a:latin typeface="Meiryo UI" panose="020B0604030504040204" pitchFamily="50" charset="-128"/>
                <a:ea typeface="Meiryo UI" panose="020B0604030504040204" pitchFamily="50" charset="-128"/>
                <a:cs typeface="Meiryo UI" panose="020B0604030504040204" pitchFamily="50" charset="-128"/>
              </a:rPr>
              <a:t>    </a:t>
            </a:r>
            <a:r>
              <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x = function(x)</a:t>
            </a:r>
          </a:p>
          <a:p>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0">
                <a:latin typeface="Meiryo UI" panose="020B0604030504040204" pitchFamily="50" charset="-128"/>
                <a:ea typeface="Meiryo UI" panose="020B0604030504040204" pitchFamily="50" charset="-128"/>
                <a:cs typeface="Meiryo UI" panose="020B0604030504040204" pitchFamily="50" charset="-128"/>
              </a:rPr>
              <a:t>print(x)</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F09201B8-4520-6CAC-13C9-801ECF9386B8}"/>
              </a:ext>
            </a:extLst>
          </p:cNvPr>
          <p:cNvSpPr txBox="1"/>
          <p:nvPr/>
        </p:nvSpPr>
        <p:spPr>
          <a:xfrm>
            <a:off x="608652" y="2871568"/>
            <a:ext cx="4325487" cy="307777"/>
          </a:xfrm>
          <a:prstGeom prst="rect">
            <a:avLst/>
          </a:prstGeom>
          <a:noFill/>
        </p:spPr>
        <p:txBody>
          <a:bodyPr wrap="square" rtlCol="0">
            <a:spAutoFit/>
          </a:bodyPr>
          <a:lstStyle/>
          <a:p>
            <a:r>
              <a:rPr lang="ja-JP" altLang="en-US" b="0">
                <a:latin typeface="Meiryo UI" panose="020B0604030504040204" pitchFamily="50" charset="-128"/>
                <a:ea typeface="Meiryo UI" panose="020B0604030504040204" pitchFamily="50" charset="-128"/>
                <a:cs typeface="Meiryo UI" panose="020B0604030504040204" pitchFamily="50" charset="-128"/>
              </a:rPr>
              <a:t>例：</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ニュートン法で２の平方根を求める。</a:t>
            </a:r>
          </a:p>
        </p:txBody>
      </p:sp>
      <p:sp>
        <p:nvSpPr>
          <p:cNvPr id="5" name="テキスト ボックス 4">
            <a:extLst>
              <a:ext uri="{FF2B5EF4-FFF2-40B4-BE49-F238E27FC236}">
                <a16:creationId xmlns:a16="http://schemas.microsoft.com/office/drawing/2014/main" id="{C22A067D-3CD4-1691-282F-BD329975CA7D}"/>
              </a:ext>
            </a:extLst>
          </p:cNvPr>
          <p:cNvSpPr txBox="1"/>
          <p:nvPr/>
        </p:nvSpPr>
        <p:spPr>
          <a:xfrm>
            <a:off x="608652" y="5751412"/>
            <a:ext cx="4814374" cy="307777"/>
          </a:xfrm>
          <a:prstGeom prst="rect">
            <a:avLst/>
          </a:prstGeom>
          <a:solidFill>
            <a:schemeClr val="bg1">
              <a:lumMod val="85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1.414213562373095</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8" name="グループ化 27">
            <a:extLst>
              <a:ext uri="{FF2B5EF4-FFF2-40B4-BE49-F238E27FC236}">
                <a16:creationId xmlns:a16="http://schemas.microsoft.com/office/drawing/2014/main" id="{2AC347CA-8A5C-3CDA-D2FA-64ADF6F411BA}"/>
              </a:ext>
            </a:extLst>
          </p:cNvPr>
          <p:cNvGrpSpPr/>
          <p:nvPr/>
        </p:nvGrpSpPr>
        <p:grpSpPr>
          <a:xfrm>
            <a:off x="6692440" y="1319490"/>
            <a:ext cx="2698198" cy="1486685"/>
            <a:chOff x="5730931" y="1332707"/>
            <a:chExt cx="2698198" cy="1486685"/>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539248D-0D06-F4BB-BC7B-1B82ECA50B87}"/>
                    </a:ext>
                  </a:extLst>
                </p:cNvPr>
                <p:cNvSpPr txBox="1"/>
                <p:nvPr/>
              </p:nvSpPr>
              <p:spPr>
                <a:xfrm>
                  <a:off x="5847593" y="2001725"/>
                  <a:ext cx="258153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𝑦</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𝑏</m:t>
                        </m:r>
                      </m:oMath>
                    </m:oMathPara>
                  </a14:m>
                  <a:endParaRPr kumimoji="1" lang="ja-JP" altLang="en-US" sz="2000" b="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6" name="テキスト ボックス 5">
                  <a:extLst>
                    <a:ext uri="{FF2B5EF4-FFF2-40B4-BE49-F238E27FC236}">
                      <a16:creationId xmlns:a16="http://schemas.microsoft.com/office/drawing/2014/main" id="{8539248D-0D06-F4BB-BC7B-1B82ECA50B87}"/>
                    </a:ext>
                  </a:extLst>
                </p:cNvPr>
                <p:cNvSpPr txBox="1">
                  <a:spLocks noRot="1" noChangeAspect="1" noMove="1" noResize="1" noEditPoints="1" noAdjustHandles="1" noChangeArrowheads="1" noChangeShapeType="1" noTextEdit="1"/>
                </p:cNvSpPr>
                <p:nvPr/>
              </p:nvSpPr>
              <p:spPr>
                <a:xfrm>
                  <a:off x="5847593" y="2001725"/>
                  <a:ext cx="2581536" cy="307777"/>
                </a:xfrm>
                <a:prstGeom prst="rect">
                  <a:avLst/>
                </a:prstGeom>
                <a:blipFill>
                  <a:blip r:embed="rId3"/>
                  <a:stretch>
                    <a:fillRect b="-27451"/>
                  </a:stretch>
                </a:blipFill>
              </p:spPr>
              <p:txBody>
                <a:bodyPr/>
                <a:lstStyle/>
                <a:p>
                  <a:r>
                    <a:rPr lang="ja-JP" altLang="en-US">
                      <a:noFill/>
                    </a:rPr>
                    <a:t> </a:t>
                  </a:r>
                </a:p>
              </p:txBody>
            </p:sp>
          </mc:Fallback>
        </mc:AlternateContent>
        <p:grpSp>
          <p:nvGrpSpPr>
            <p:cNvPr id="27" name="グループ化 26">
              <a:extLst>
                <a:ext uri="{FF2B5EF4-FFF2-40B4-BE49-F238E27FC236}">
                  <a16:creationId xmlns:a16="http://schemas.microsoft.com/office/drawing/2014/main" id="{19D2344C-8BE6-8A83-E989-2FA3D29C3552}"/>
                </a:ext>
              </a:extLst>
            </p:cNvPr>
            <p:cNvGrpSpPr/>
            <p:nvPr/>
          </p:nvGrpSpPr>
          <p:grpSpPr>
            <a:xfrm>
              <a:off x="5730931" y="1332707"/>
              <a:ext cx="2070615" cy="1486685"/>
              <a:chOff x="5730931" y="1332707"/>
              <a:chExt cx="2070615" cy="1486685"/>
            </a:xfrm>
          </p:grpSpPr>
          <p:sp>
            <p:nvSpPr>
              <p:cNvPr id="11" name="吹き出し: 四角形 10">
                <a:extLst>
                  <a:ext uri="{FF2B5EF4-FFF2-40B4-BE49-F238E27FC236}">
                    <a16:creationId xmlns:a16="http://schemas.microsoft.com/office/drawing/2014/main" id="{A5C2A024-E03A-C09F-9BCD-53021B392E92}"/>
                  </a:ext>
                </a:extLst>
              </p:cNvPr>
              <p:cNvSpPr/>
              <p:nvPr/>
            </p:nvSpPr>
            <p:spPr bwMode="auto">
              <a:xfrm>
                <a:off x="5730931" y="1406112"/>
                <a:ext cx="743760" cy="300111"/>
              </a:xfrm>
              <a:prstGeom prst="wedgeRectCallout">
                <a:avLst>
                  <a:gd name="adj1" fmla="val 54939"/>
                  <a:gd name="adj2" fmla="val 149254"/>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返り値</a:t>
                </a:r>
                <a:r>
                  <a:rPr kumimoji="1" lang="ja-JP" altLang="en-US" sz="1400" i="0" u="none" strike="noStrike" cap="none" normalizeH="0" baseline="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1400" i="0" u="none" strike="noStrike" cap="none" normalizeH="0" baseline="0" dirty="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吹き出し: 四角形 11">
                <a:extLst>
                  <a:ext uri="{FF2B5EF4-FFF2-40B4-BE49-F238E27FC236}">
                    <a16:creationId xmlns:a16="http://schemas.microsoft.com/office/drawing/2014/main" id="{E03E13D5-3664-D2F6-B268-8ED76BAAB608}"/>
                  </a:ext>
                </a:extLst>
              </p:cNvPr>
              <p:cNvSpPr/>
              <p:nvPr/>
            </p:nvSpPr>
            <p:spPr bwMode="auto">
              <a:xfrm>
                <a:off x="7219616" y="1332707"/>
                <a:ext cx="581930" cy="300112"/>
              </a:xfrm>
              <a:prstGeom prst="wedgeRectCallout">
                <a:avLst>
                  <a:gd name="adj1" fmla="val -49706"/>
                  <a:gd name="adj2" fmla="val 168409"/>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引数</a:t>
                </a:r>
                <a:r>
                  <a:rPr kumimoji="1" lang="ja-JP" altLang="en-US" sz="1400" i="0" u="none" strike="noStrike" cap="none" normalizeH="0" baseline="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1400" i="0" u="none" strike="noStrike" cap="none" normalizeH="0" baseline="0" dirty="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楕円 12">
                <a:extLst>
                  <a:ext uri="{FF2B5EF4-FFF2-40B4-BE49-F238E27FC236}">
                    <a16:creationId xmlns:a16="http://schemas.microsoft.com/office/drawing/2014/main" id="{064E0374-9D42-F131-64E8-DCBF124071F7}"/>
                  </a:ext>
                </a:extLst>
              </p:cNvPr>
              <p:cNvSpPr/>
              <p:nvPr/>
            </p:nvSpPr>
            <p:spPr bwMode="auto">
              <a:xfrm>
                <a:off x="6446981" y="2038670"/>
                <a:ext cx="295564" cy="307777"/>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楕円 13">
                <a:extLst>
                  <a:ext uri="{FF2B5EF4-FFF2-40B4-BE49-F238E27FC236}">
                    <a16:creationId xmlns:a16="http://schemas.microsoft.com/office/drawing/2014/main" id="{923926CF-9E41-8493-D572-16BFF4ED8CF3}"/>
                  </a:ext>
                </a:extLst>
              </p:cNvPr>
              <p:cNvSpPr/>
              <p:nvPr/>
            </p:nvSpPr>
            <p:spPr bwMode="auto">
              <a:xfrm>
                <a:off x="7062640" y="2031466"/>
                <a:ext cx="295564" cy="307777"/>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B0F1BC91-A221-A34B-91D8-59E4B54BAB86}"/>
                  </a:ext>
                </a:extLst>
              </p:cNvPr>
              <p:cNvSpPr txBox="1"/>
              <p:nvPr/>
            </p:nvSpPr>
            <p:spPr>
              <a:xfrm>
                <a:off x="6367873" y="2480838"/>
                <a:ext cx="1389533" cy="338554"/>
              </a:xfrm>
              <a:prstGeom prst="rect">
                <a:avLst/>
              </a:prstGeom>
              <a:solidFill>
                <a:schemeClr val="bg1"/>
              </a:solidFill>
              <a:ln>
                <a:solidFill>
                  <a:srgbClr val="FF0000"/>
                </a:solidFill>
              </a:ln>
            </p:spPr>
            <p:txBody>
              <a:bodyPr wrap="square" rtlCol="0">
                <a:spAutoFit/>
              </a:bodyPr>
              <a:lstStyle/>
              <a:p>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関数イメージ</a:t>
                </a:r>
                <a:endPar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6" name="テキスト ボックス 15">
            <a:extLst>
              <a:ext uri="{FF2B5EF4-FFF2-40B4-BE49-F238E27FC236}">
                <a16:creationId xmlns:a16="http://schemas.microsoft.com/office/drawing/2014/main" id="{73896933-BBDF-D984-566C-0FC57EFBE8D7}"/>
              </a:ext>
            </a:extLst>
          </p:cNvPr>
          <p:cNvSpPr txBox="1"/>
          <p:nvPr/>
        </p:nvSpPr>
        <p:spPr>
          <a:xfrm>
            <a:off x="4647525" y="1720655"/>
            <a:ext cx="1551002"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引数は</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個以上</a:t>
            </a:r>
            <a:endParaRPr kumimoji="1"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7" name="直線矢印コネクタ 16">
            <a:extLst>
              <a:ext uri="{FF2B5EF4-FFF2-40B4-BE49-F238E27FC236}">
                <a16:creationId xmlns:a16="http://schemas.microsoft.com/office/drawing/2014/main" id="{CAC7F8A7-8BD3-4B3E-3324-B00C3C437999}"/>
              </a:ext>
            </a:extLst>
          </p:cNvPr>
          <p:cNvCxnSpPr>
            <a:cxnSpLocks/>
            <a:stCxn id="16" idx="1"/>
          </p:cNvCxnSpPr>
          <p:nvPr/>
        </p:nvCxnSpPr>
        <p:spPr bwMode="auto">
          <a:xfrm flipH="1">
            <a:off x="3058759" y="1874544"/>
            <a:ext cx="1588766" cy="26204"/>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テキスト ボックス 20">
            <a:extLst>
              <a:ext uri="{FF2B5EF4-FFF2-40B4-BE49-F238E27FC236}">
                <a16:creationId xmlns:a16="http://schemas.microsoft.com/office/drawing/2014/main" id="{EFF8374B-C8AF-F19B-9992-DD092B86B5D6}"/>
              </a:ext>
            </a:extLst>
          </p:cNvPr>
          <p:cNvSpPr txBox="1"/>
          <p:nvPr/>
        </p:nvSpPr>
        <p:spPr>
          <a:xfrm>
            <a:off x="5283371" y="4928668"/>
            <a:ext cx="2327219" cy="523220"/>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定義した関数に引数を与える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返り値がｘに代入される</a:t>
            </a:r>
          </a:p>
        </p:txBody>
      </p:sp>
      <p:cxnSp>
        <p:nvCxnSpPr>
          <p:cNvPr id="22" name="直線矢印コネクタ 21">
            <a:extLst>
              <a:ext uri="{FF2B5EF4-FFF2-40B4-BE49-F238E27FC236}">
                <a16:creationId xmlns:a16="http://schemas.microsoft.com/office/drawing/2014/main" id="{64915E75-7816-98B6-505D-595C98F58E76}"/>
              </a:ext>
            </a:extLst>
          </p:cNvPr>
          <p:cNvCxnSpPr>
            <a:cxnSpLocks/>
            <a:stCxn id="21" idx="1"/>
          </p:cNvCxnSpPr>
          <p:nvPr/>
        </p:nvCxnSpPr>
        <p:spPr bwMode="auto">
          <a:xfrm flipH="1" flipV="1">
            <a:off x="2736185" y="5082557"/>
            <a:ext cx="2547186" cy="107721"/>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テキスト ボックス 25">
            <a:extLst>
              <a:ext uri="{FF2B5EF4-FFF2-40B4-BE49-F238E27FC236}">
                <a16:creationId xmlns:a16="http://schemas.microsoft.com/office/drawing/2014/main" id="{1998D564-0340-5BAC-2F46-9EF215EE7C0A}"/>
              </a:ext>
            </a:extLst>
          </p:cNvPr>
          <p:cNvSpPr txBox="1"/>
          <p:nvPr/>
        </p:nvSpPr>
        <p:spPr>
          <a:xfrm>
            <a:off x="1609925" y="6372989"/>
            <a:ext cx="6000665" cy="307777"/>
          </a:xfrm>
          <a:prstGeom prst="rect">
            <a:avLst/>
          </a:prstGeom>
          <a:noFill/>
        </p:spPr>
        <p:txBody>
          <a:bodyPr wrap="square">
            <a:spAutoFit/>
          </a:bodyPr>
          <a:lstStyle/>
          <a:p>
            <a:r>
              <a:rPr lang="ja-JP" altLang="en-US"/>
              <a:t>注）　関数定義は必須ではないが、活用するとプログラムが見やすくなる</a:t>
            </a:r>
          </a:p>
        </p:txBody>
      </p:sp>
      <p:sp>
        <p:nvSpPr>
          <p:cNvPr id="32" name="テキスト ボックス 31">
            <a:extLst>
              <a:ext uri="{FF2B5EF4-FFF2-40B4-BE49-F238E27FC236}">
                <a16:creationId xmlns:a16="http://schemas.microsoft.com/office/drawing/2014/main" id="{CAFEBFDB-D83D-A24F-C61E-D548E656C161}"/>
              </a:ext>
            </a:extLst>
          </p:cNvPr>
          <p:cNvSpPr txBox="1"/>
          <p:nvPr/>
        </p:nvSpPr>
        <p:spPr>
          <a:xfrm>
            <a:off x="4585198" y="2225069"/>
            <a:ext cx="1867575" cy="523220"/>
          </a:xfrm>
          <a:prstGeom prst="rect">
            <a:avLst/>
          </a:prstGeom>
          <a:solidFill>
            <a:schemeClr val="bg1"/>
          </a:solidFill>
          <a:ln>
            <a:solidFill>
              <a:srgbClr val="FF0000"/>
            </a:solidFill>
          </a:ln>
        </p:spPr>
        <p:txBody>
          <a:bodyPr wrap="square" rtlCol="0">
            <a:spAutoFit/>
          </a:bodyPr>
          <a:lstStyle/>
          <a:p>
            <a:r>
              <a:rPr kumimoji="1"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return</a:t>
            </a:r>
            <a:r>
              <a:rPr kumimoji="1"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は無くても</a:t>
            </a:r>
            <a:r>
              <a:rPr kumimoji="1"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OK</a:t>
            </a:r>
            <a:br>
              <a:rPr kumimoji="1"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（返り値無し）</a:t>
            </a:r>
            <a:endParaRPr kumimoji="1"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3" name="直線矢印コネクタ 32">
            <a:extLst>
              <a:ext uri="{FF2B5EF4-FFF2-40B4-BE49-F238E27FC236}">
                <a16:creationId xmlns:a16="http://schemas.microsoft.com/office/drawing/2014/main" id="{671714A7-9D5D-0E71-B824-E20A84E08C7F}"/>
              </a:ext>
            </a:extLst>
          </p:cNvPr>
          <p:cNvCxnSpPr>
            <a:cxnSpLocks/>
            <a:stCxn id="32" idx="1"/>
          </p:cNvCxnSpPr>
          <p:nvPr/>
        </p:nvCxnSpPr>
        <p:spPr bwMode="auto">
          <a:xfrm flipH="1" flipV="1">
            <a:off x="3171825" y="2464705"/>
            <a:ext cx="1413373" cy="21974"/>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37951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87419-E0C6-083E-ABD9-AB81F8CFC7A7}"/>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FEA9B467-F078-609E-F9F4-CEC4C160844E}"/>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基礎文法（関数）</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28E3CF2F-7735-EDB3-43EF-58D238DDF010}"/>
              </a:ext>
            </a:extLst>
          </p:cNvPr>
          <p:cNvSpPr txBox="1"/>
          <p:nvPr/>
        </p:nvSpPr>
        <p:spPr>
          <a:xfrm>
            <a:off x="216612" y="871042"/>
            <a:ext cx="2218678" cy="461665"/>
          </a:xfrm>
          <a:prstGeom prst="rect">
            <a:avLst/>
          </a:prstGeom>
          <a:noFill/>
        </p:spPr>
        <p:txBody>
          <a:bodyPr wrap="square" rtlCol="0">
            <a:spAutoFit/>
          </a:bodyPr>
          <a:lstStyle/>
          <a:p>
            <a:pPr algn="ct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組み込み関数</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091F9364-E27A-097B-56AC-A2E861C024DA}"/>
              </a:ext>
            </a:extLst>
          </p:cNvPr>
          <p:cNvSpPr txBox="1"/>
          <p:nvPr/>
        </p:nvSpPr>
        <p:spPr>
          <a:xfrm>
            <a:off x="608652" y="1291780"/>
            <a:ext cx="7937819" cy="369332"/>
          </a:xfrm>
          <a:prstGeom prst="rect">
            <a:avLst/>
          </a:prstGeom>
          <a:noFill/>
        </p:spPr>
        <p:txBody>
          <a:bodyPr wrap="square" rtlCol="0">
            <a:spAutoFit/>
          </a:bodyPr>
          <a:lstStyle/>
          <a:p>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Python</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で標準で使用できる関数</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AAAD1DE3-A463-2A41-910F-4804240DE773}"/>
              </a:ext>
            </a:extLst>
          </p:cNvPr>
          <p:cNvSpPr txBox="1"/>
          <p:nvPr/>
        </p:nvSpPr>
        <p:spPr>
          <a:xfrm>
            <a:off x="4017155" y="1332707"/>
            <a:ext cx="4572000" cy="307777"/>
          </a:xfrm>
          <a:prstGeom prst="rect">
            <a:avLst/>
          </a:prstGeom>
          <a:noFill/>
        </p:spPr>
        <p:txBody>
          <a:bodyPr wrap="square">
            <a:spAutoFit/>
          </a:bodyPr>
          <a:lstStyle/>
          <a:p>
            <a:r>
              <a:rPr lang="ja-JP" altLang="en-US">
                <a:hlinkClick r:id="rId3"/>
              </a:rPr>
              <a:t>組み込み関数 </a:t>
            </a:r>
            <a:r>
              <a:rPr lang="en-US" altLang="ja-JP">
                <a:hlinkClick r:id="rId3"/>
              </a:rPr>
              <a:t>— Python 3.13.0 </a:t>
            </a:r>
            <a:r>
              <a:rPr lang="ja-JP" altLang="en-US">
                <a:hlinkClick r:id="rId3"/>
              </a:rPr>
              <a:t>ドキュメント</a:t>
            </a:r>
            <a:endParaRPr lang="ja-JP" altLang="en-US"/>
          </a:p>
        </p:txBody>
      </p:sp>
      <p:sp>
        <p:nvSpPr>
          <p:cNvPr id="2" name="テキスト ボックス 1">
            <a:extLst>
              <a:ext uri="{FF2B5EF4-FFF2-40B4-BE49-F238E27FC236}">
                <a16:creationId xmlns:a16="http://schemas.microsoft.com/office/drawing/2014/main" id="{F60647D7-57F4-98F3-9DEC-5CD353BAE9BF}"/>
              </a:ext>
            </a:extLst>
          </p:cNvPr>
          <p:cNvSpPr txBox="1"/>
          <p:nvPr/>
        </p:nvSpPr>
        <p:spPr>
          <a:xfrm>
            <a:off x="608652" y="1798324"/>
            <a:ext cx="7937819" cy="1477328"/>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en-US" altLang="ja-JP" sz="1800" b="0">
                <a:latin typeface="Meiryo UI" panose="020B0604030504040204" pitchFamily="50" charset="-128"/>
                <a:ea typeface="Meiryo UI" panose="020B0604030504040204" pitchFamily="50" charset="-128"/>
                <a:cs typeface="Meiryo UI" panose="020B0604030504040204" pitchFamily="50" charset="-128"/>
              </a:rPr>
              <a:t>print()</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a:t>
            </a:r>
            <a:r>
              <a:rPr lang="ja-JP" altLang="en-US" sz="1800" b="0">
                <a:latin typeface="Meiryo UI" panose="020B0604030504040204" pitchFamily="50" charset="-128"/>
                <a:ea typeface="Meiryo UI" panose="020B0604030504040204" pitchFamily="50" charset="-128"/>
                <a:cs typeface="Meiryo UI" panose="020B0604030504040204" pitchFamily="50" charset="-128"/>
              </a:rPr>
              <a:t>データをシェル（コンソール）に表示する関数</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len()   :</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リストなどの要素数を取得する関数</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int()    :</a:t>
            </a:r>
            <a:r>
              <a:rPr lang="ja-JP" altLang="en-US" sz="1800" b="0">
                <a:latin typeface="Meiryo UI" panose="020B0604030504040204" pitchFamily="50" charset="-128"/>
                <a:ea typeface="Meiryo UI" panose="020B0604030504040204" pitchFamily="50" charset="-128"/>
                <a:cs typeface="Meiryo UI" panose="020B0604030504040204" pitchFamily="50" charset="-128"/>
              </a:rPr>
              <a:t>データを</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整数に変換する関数</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en-US" altLang="ja-JP" sz="1800" b="0">
                <a:latin typeface="Meiryo UI" panose="020B0604030504040204" pitchFamily="50" charset="-128"/>
                <a:ea typeface="Meiryo UI" panose="020B0604030504040204" pitchFamily="50" charset="-128"/>
                <a:cs typeface="Meiryo UI" panose="020B0604030504040204" pitchFamily="50" charset="-128"/>
              </a:rPr>
              <a:t>sum()  :</a:t>
            </a:r>
            <a:r>
              <a:rPr lang="ja-JP" altLang="en-US" sz="1800" b="0">
                <a:latin typeface="Meiryo UI" panose="020B0604030504040204" pitchFamily="50" charset="-128"/>
                <a:ea typeface="Meiryo UI" panose="020B0604030504040204" pitchFamily="50" charset="-128"/>
                <a:cs typeface="Meiryo UI" panose="020B0604030504040204" pitchFamily="50" charset="-128"/>
              </a:rPr>
              <a:t>数値を合計する関数</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43779931-B9F2-5A0A-5D03-0EC5DEC87A22}"/>
              </a:ext>
            </a:extLst>
          </p:cNvPr>
          <p:cNvSpPr txBox="1"/>
          <p:nvPr/>
        </p:nvSpPr>
        <p:spPr>
          <a:xfrm>
            <a:off x="608653" y="4152900"/>
            <a:ext cx="5430198" cy="1815882"/>
          </a:xfrm>
          <a:prstGeom prst="rect">
            <a:avLst/>
          </a:prstGeom>
          <a:solidFill>
            <a:schemeClr val="accent4">
              <a:lumMod val="20000"/>
              <a:lumOff val="80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data = [1,2,3,4]</a:t>
            </a:r>
          </a:p>
          <a:p>
            <a:r>
              <a:rPr lang="en-US" altLang="ja-JP" b="0">
                <a:latin typeface="Meiryo UI" panose="020B0604030504040204" pitchFamily="50" charset="-128"/>
                <a:ea typeface="Meiryo UI" panose="020B0604030504040204" pitchFamily="50" charset="-128"/>
                <a:cs typeface="Meiryo UI" panose="020B0604030504040204" pitchFamily="50" charset="-128"/>
              </a:rPr>
              <a:t> </a:t>
            </a:r>
          </a:p>
          <a:p>
            <a:r>
              <a:rPr lang="en-US" altLang="ja-JP" b="0">
                <a:latin typeface="Meiryo UI" panose="020B0604030504040204" pitchFamily="50" charset="-128"/>
                <a:ea typeface="Meiryo UI" panose="020B0604030504040204" pitchFamily="50" charset="-128"/>
                <a:cs typeface="Meiryo UI" panose="020B0604030504040204" pitchFamily="50" charset="-128"/>
              </a:rPr>
              <a:t>data_total = </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sum(data)  </a:t>
            </a:r>
            <a:r>
              <a:rPr lang="en-US" altLang="ja-JP" b="0">
                <a:latin typeface="Meiryo UI" panose="020B0604030504040204" pitchFamily="50" charset="-128"/>
                <a:ea typeface="Meiryo UI" panose="020B0604030504040204" pitchFamily="50" charset="-128"/>
                <a:cs typeface="Meiryo UI" panose="020B0604030504040204" pitchFamily="50" charset="-128"/>
              </a:rPr>
              <a:t>#</a:t>
            </a:r>
            <a:r>
              <a:rPr lang="ja-JP" altLang="en-US" b="0">
                <a:latin typeface="Meiryo UI" panose="020B0604030504040204" pitchFamily="50" charset="-128"/>
                <a:ea typeface="Meiryo UI" panose="020B0604030504040204" pitchFamily="50" charset="-128"/>
                <a:cs typeface="Meiryo UI" panose="020B0604030504040204" pitchFamily="50" charset="-128"/>
              </a:rPr>
              <a:t>リスト内の要素を合計する。</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print(data_total)</a:t>
            </a: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data_avg = data_total/</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len(data) </a:t>
            </a:r>
            <a:r>
              <a:rPr lang="en-US" altLang="ja-JP" b="0">
                <a:latin typeface="Meiryo UI" panose="020B0604030504040204" pitchFamily="50" charset="-128"/>
                <a:ea typeface="Meiryo UI" panose="020B0604030504040204" pitchFamily="50" charset="-128"/>
                <a:cs typeface="Meiryo UI" panose="020B0604030504040204" pitchFamily="50" charset="-128"/>
              </a:rPr>
              <a:t>#</a:t>
            </a:r>
            <a:r>
              <a:rPr lang="ja-JP" altLang="en-US" b="0">
                <a:latin typeface="Meiryo UI" panose="020B0604030504040204" pitchFamily="50" charset="-128"/>
                <a:ea typeface="Meiryo UI" panose="020B0604030504040204" pitchFamily="50" charset="-128"/>
                <a:cs typeface="Meiryo UI" panose="020B0604030504040204" pitchFamily="50" charset="-128"/>
              </a:rPr>
              <a:t>合計をリストの要素数で割る。</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print(data_avg)</a:t>
            </a: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3DFF8915-50BC-1136-A0B8-BF3D9DAED2C6}"/>
              </a:ext>
            </a:extLst>
          </p:cNvPr>
          <p:cNvSpPr txBox="1"/>
          <p:nvPr/>
        </p:nvSpPr>
        <p:spPr>
          <a:xfrm>
            <a:off x="553478" y="3814346"/>
            <a:ext cx="5611173"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例：リスト内の合計・平均を出す。</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68BC1F6C-ADDE-571B-DD63-03E2E95AEEE5}"/>
              </a:ext>
            </a:extLst>
          </p:cNvPr>
          <p:cNvSpPr txBox="1"/>
          <p:nvPr/>
        </p:nvSpPr>
        <p:spPr>
          <a:xfrm>
            <a:off x="608653" y="5968782"/>
            <a:ext cx="5430198" cy="523220"/>
          </a:xfrm>
          <a:prstGeom prst="rect">
            <a:avLst/>
          </a:prstGeom>
          <a:solidFill>
            <a:schemeClr val="bg1">
              <a:lumMod val="85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10</a:t>
            </a:r>
          </a:p>
          <a:p>
            <a:r>
              <a:rPr lang="en-US" altLang="ja-JP" b="0">
                <a:latin typeface="Meiryo UI" panose="020B0604030504040204" pitchFamily="50" charset="-128"/>
                <a:ea typeface="Meiryo UI" panose="020B0604030504040204" pitchFamily="50" charset="-128"/>
                <a:cs typeface="Meiryo UI" panose="020B0604030504040204" pitchFamily="50" charset="-128"/>
              </a:rPr>
              <a:t>2.5</a:t>
            </a:r>
            <a:endParaRPr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7F756DEB-1933-263E-C132-FDAE459588A0}"/>
              </a:ext>
            </a:extLst>
          </p:cNvPr>
          <p:cNvSpPr txBox="1"/>
          <p:nvPr/>
        </p:nvSpPr>
        <p:spPr>
          <a:xfrm>
            <a:off x="5756664" y="4491454"/>
            <a:ext cx="2778683" cy="523220"/>
          </a:xfrm>
          <a:prstGeom prst="rect">
            <a:avLst/>
          </a:prstGeom>
          <a:solidFill>
            <a:schemeClr val="bg1"/>
          </a:solidFill>
          <a:ln>
            <a:solidFill>
              <a:srgbClr val="FF0000"/>
            </a:solidFill>
          </a:ln>
        </p:spPr>
        <p:txBody>
          <a:bodyPr wrap="square" rtlCol="0">
            <a:spAutoFit/>
          </a:bodyPr>
          <a:lstStyle/>
          <a:p>
            <a:r>
              <a:rPr kumimoji="1"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sum(</a:t>
            </a:r>
            <a:r>
              <a:rPr kumimoji="1"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数値</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 数値</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2, …</a:t>
            </a:r>
            <a:r>
              <a:rPr kumimoji="1"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　また、　</a:t>
            </a:r>
            <a:endParaRPr kumimoji="1"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sum(</a:t>
            </a:r>
            <a:r>
              <a:rPr kumimoji="1"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リスト</a:t>
            </a:r>
            <a:r>
              <a:rPr kumimoji="1"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矢印コネクタ 10">
            <a:extLst>
              <a:ext uri="{FF2B5EF4-FFF2-40B4-BE49-F238E27FC236}">
                <a16:creationId xmlns:a16="http://schemas.microsoft.com/office/drawing/2014/main" id="{9B19CF8A-C607-A68D-AD30-5D31F2575D22}"/>
              </a:ext>
            </a:extLst>
          </p:cNvPr>
          <p:cNvCxnSpPr>
            <a:cxnSpLocks/>
            <a:stCxn id="9" idx="1"/>
          </p:cNvCxnSpPr>
          <p:nvPr/>
        </p:nvCxnSpPr>
        <p:spPr bwMode="auto">
          <a:xfrm flipH="1">
            <a:off x="5038725" y="4753064"/>
            <a:ext cx="717939"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86341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1A436-BA7A-066B-382A-A1BDB6818C4C}"/>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820DA2A-CD5E-D30A-A6DA-2E2E06B4A2FB}"/>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基礎文法（クラス・オブジェクト</a:t>
            </a:r>
            <a:r>
              <a:rPr lang="ja-JP" altLang="en-US" sz="3200" b="0" u="sng">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D801889E-B113-1DBB-5493-57ECEA5EBF24}"/>
              </a:ext>
            </a:extLst>
          </p:cNvPr>
          <p:cNvSpPr txBox="1"/>
          <p:nvPr/>
        </p:nvSpPr>
        <p:spPr>
          <a:xfrm>
            <a:off x="216612" y="871042"/>
            <a:ext cx="1023713"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クラス</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D83FC497-B26F-679F-14DF-799348C691B1}"/>
              </a:ext>
            </a:extLst>
          </p:cNvPr>
          <p:cNvSpPr txBox="1"/>
          <p:nvPr/>
        </p:nvSpPr>
        <p:spPr>
          <a:xfrm>
            <a:off x="494010" y="1221743"/>
            <a:ext cx="7937819" cy="1200329"/>
          </a:xfrm>
          <a:prstGeom prst="rect">
            <a:avLst/>
          </a:prstGeom>
          <a:noFill/>
        </p:spPr>
        <p:txBody>
          <a:bodyPr wrap="square" rtlCol="0">
            <a:spAutoFit/>
          </a:bodyPr>
          <a:lstStyle/>
          <a:p>
            <a:r>
              <a:rPr lang="en-US" altLang="ja-JP" sz="1800" b="0">
                <a:latin typeface="Meiryo UI" panose="020B0604030504040204" pitchFamily="50" charset="-128"/>
                <a:ea typeface="Meiryo UI" panose="020B0604030504040204" pitchFamily="50" charset="-128"/>
                <a:cs typeface="Meiryo UI" panose="020B0604030504040204" pitchFamily="50" charset="-128"/>
              </a:rPr>
              <a:t>Python</a:t>
            </a:r>
            <a:r>
              <a:rPr lang="ja-JP" altLang="en-US" sz="1800" b="0">
                <a:latin typeface="Meiryo UI" panose="020B0604030504040204" pitchFamily="50" charset="-128"/>
                <a:ea typeface="Meiryo UI" panose="020B0604030504040204" pitchFamily="50" charset="-128"/>
                <a:cs typeface="Meiryo UI" panose="020B0604030504040204" pitchFamily="50" charset="-128"/>
              </a:rPr>
              <a:t>内のデータは「オブジェクト」として扱われる。（オブジェクト指向）</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クラスはオブジェクトの設計図であり、クラスの中で、</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オブジェクトが持つ</a:t>
            </a:r>
            <a:r>
              <a:rPr kumimoji="1" lang="ja-JP" altLang="en-US"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属性（データ</a:t>
            </a:r>
            <a:r>
              <a:rPr kumimoji="1" lang="en-US" altLang="ja-JP"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変数）</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や</a:t>
            </a:r>
            <a:r>
              <a:rPr kumimoji="1" lang="ja-JP" altLang="en-US"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メソッド（機能）</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を定義する。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クラスを使うことで、プログラムの再利用が可能となる。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D3D1A69D-5795-14BC-6C6B-CEF407C08593}"/>
              </a:ext>
            </a:extLst>
          </p:cNvPr>
          <p:cNvSpPr txBox="1"/>
          <p:nvPr/>
        </p:nvSpPr>
        <p:spPr>
          <a:xfrm>
            <a:off x="216612" y="2907483"/>
            <a:ext cx="3800543" cy="461665"/>
          </a:xfrm>
          <a:prstGeom prst="rect">
            <a:avLst/>
          </a:prstGeom>
          <a:noFill/>
        </p:spPr>
        <p:txBody>
          <a:bodyPr wrap="square" rtlCol="0">
            <a:spAutoFit/>
          </a:bodyPr>
          <a:lstStyle/>
          <a:p>
            <a:pPr algn="ct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オブジェクト（インスタンス）</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C17B4C06-2234-3077-E45C-E8E563A50437}"/>
              </a:ext>
            </a:extLst>
          </p:cNvPr>
          <p:cNvSpPr txBox="1"/>
          <p:nvPr/>
        </p:nvSpPr>
        <p:spPr>
          <a:xfrm>
            <a:off x="603089" y="3369148"/>
            <a:ext cx="7937819" cy="923330"/>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オブジェクトは、クラスから実際に作られたものであり、クラスを基にして、</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具体的なデータを与えられている。（正確にははクラス以外もオブジェクト）</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オブジェクトはクラスで定義した属性やメソッドが使用できる。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694A7EA5-AD9A-186E-A3DF-698B14F5C8D3}"/>
              </a:ext>
            </a:extLst>
          </p:cNvPr>
          <p:cNvSpPr txBox="1"/>
          <p:nvPr/>
        </p:nvSpPr>
        <p:spPr>
          <a:xfrm>
            <a:off x="889028" y="2434117"/>
            <a:ext cx="7365942" cy="369332"/>
          </a:xfrm>
          <a:prstGeom prst="rect">
            <a:avLst/>
          </a:prstGeom>
          <a:noFill/>
        </p:spPr>
        <p:txBody>
          <a:bodyPr wrap="square" rtlCol="0">
            <a:spAutoFit/>
          </a:bodyPr>
          <a:lstStyle/>
          <a:p>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リストも属性（要素）とメソッド（</a:t>
            </a:r>
            <a:r>
              <a:rPr lang="en-US" altLang="ja-JP" sz="1800" b="0">
                <a:latin typeface="Meiryo UI" panose="020B0604030504040204" pitchFamily="50" charset="-128"/>
                <a:ea typeface="Meiryo UI" panose="020B0604030504040204" pitchFamily="50" charset="-128"/>
                <a:cs typeface="Meiryo UI" panose="020B0604030504040204" pitchFamily="50" charset="-128"/>
              </a:rPr>
              <a:t>append, remove</a:t>
            </a:r>
            <a:r>
              <a:rPr lang="ja-JP" altLang="en-US" sz="1800" b="0">
                <a:latin typeface="Meiryo UI" panose="020B0604030504040204" pitchFamily="50" charset="-128"/>
                <a:ea typeface="Meiryo UI" panose="020B0604030504040204" pitchFamily="50" charset="-128"/>
                <a:cs typeface="Meiryo UI" panose="020B0604030504040204" pitchFamily="50" charset="-128"/>
              </a:rPr>
              <a:t>等</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）を持つクラス</a:t>
            </a:r>
          </a:p>
        </p:txBody>
      </p:sp>
      <p:sp>
        <p:nvSpPr>
          <p:cNvPr id="6" name="正方形/長方形 5">
            <a:extLst>
              <a:ext uri="{FF2B5EF4-FFF2-40B4-BE49-F238E27FC236}">
                <a16:creationId xmlns:a16="http://schemas.microsoft.com/office/drawing/2014/main" id="{48772F43-95BD-1E1E-2991-CC5404FC0099}"/>
              </a:ext>
            </a:extLst>
          </p:cNvPr>
          <p:cNvSpPr/>
          <p:nvPr/>
        </p:nvSpPr>
        <p:spPr bwMode="auto">
          <a:xfrm>
            <a:off x="1240325" y="4822599"/>
            <a:ext cx="2112475" cy="1264164"/>
          </a:xfrm>
          <a:prstGeom prst="rect">
            <a:avLst/>
          </a:prstGeom>
          <a:solidFill>
            <a:schemeClr val="accent4">
              <a:lumMod val="20000"/>
              <a:lumOff val="80000"/>
            </a:schemeClr>
          </a:solidFill>
          <a:ln w="9525" cap="flat" cmpd="sng" algn="ctr">
            <a:solidFill>
              <a:schemeClr val="bg1">
                <a:lumMod val="6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車クラス</a:t>
            </a:r>
            <a:endParaRPr kumimoji="1" lang="en-US" altLang="ja-JP" sz="140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b="0" u="sng">
                <a:latin typeface="Meiryo UI" panose="020B0604030504040204" pitchFamily="50" charset="-128"/>
                <a:ea typeface="Meiryo UI" panose="020B0604030504040204" pitchFamily="50" charset="-128"/>
                <a:cs typeface="Meiryo UI" panose="020B0604030504040204" pitchFamily="50" charset="-128"/>
              </a:rPr>
              <a:t>属性</a:t>
            </a:r>
            <a:endParaRPr lang="en-US" altLang="ja-JP" b="0" u="sng">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b="0">
                <a:latin typeface="Meiryo UI" panose="020B0604030504040204" pitchFamily="50" charset="-128"/>
                <a:ea typeface="Meiryo UI" panose="020B0604030504040204" pitchFamily="50" charset="-128"/>
                <a:cs typeface="Meiryo UI" panose="020B0604030504040204" pitchFamily="50" charset="-128"/>
              </a:rPr>
              <a:t>・モデル名、タイプ</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メソッド</a:t>
            </a:r>
            <a:endParaRPr kumimoji="1" lang="en-US" altLang="ja-JP" sz="14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b="0">
                <a:latin typeface="Meiryo UI" panose="020B0604030504040204" pitchFamily="50" charset="-128"/>
                <a:ea typeface="Meiryo UI" panose="020B0604030504040204" pitchFamily="50" charset="-128"/>
                <a:cs typeface="Meiryo UI" panose="020B0604030504040204" pitchFamily="50" charset="-128"/>
              </a:rPr>
              <a:t>・アクセル、ブレーキ</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a:extLst>
              <a:ext uri="{FF2B5EF4-FFF2-40B4-BE49-F238E27FC236}">
                <a16:creationId xmlns:a16="http://schemas.microsoft.com/office/drawing/2014/main" id="{3928766F-F30F-C696-A2DD-D51A18DCD16C}"/>
              </a:ext>
            </a:extLst>
          </p:cNvPr>
          <p:cNvSpPr/>
          <p:nvPr/>
        </p:nvSpPr>
        <p:spPr bwMode="auto">
          <a:xfrm>
            <a:off x="4935723" y="4386941"/>
            <a:ext cx="3284054" cy="1175426"/>
          </a:xfrm>
          <a:prstGeom prst="rect">
            <a:avLst/>
          </a:prstGeom>
          <a:solidFill>
            <a:schemeClr val="accent4">
              <a:lumMod val="20000"/>
              <a:lumOff val="80000"/>
            </a:schemeClr>
          </a:solidFill>
          <a:ln w="9525" cap="flat" cmpd="sng" algn="ctr">
            <a:solidFill>
              <a:schemeClr val="bg1">
                <a:lumMod val="6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車オブジェクト１</a:t>
            </a:r>
            <a:endParaRPr kumimoji="1" lang="en-US" altLang="ja-JP" sz="140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b="0" u="sng">
                <a:latin typeface="Meiryo UI" panose="020B0604030504040204" pitchFamily="50" charset="-128"/>
                <a:ea typeface="Meiryo UI" panose="020B0604030504040204" pitchFamily="50" charset="-128"/>
                <a:cs typeface="Meiryo UI" panose="020B0604030504040204" pitchFamily="50" charset="-128"/>
              </a:rPr>
              <a:t>属性</a:t>
            </a:r>
            <a:endParaRPr lang="en-US" altLang="ja-JP" b="0" u="sng">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b="0">
                <a:latin typeface="Meiryo UI" panose="020B0604030504040204" pitchFamily="50" charset="-128"/>
                <a:ea typeface="Meiryo UI" panose="020B0604030504040204" pitchFamily="50" charset="-128"/>
                <a:cs typeface="Meiryo UI" panose="020B0604030504040204" pitchFamily="50" charset="-128"/>
              </a:rPr>
              <a:t>・モデル名：</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カローラ</a:t>
            </a:r>
            <a:r>
              <a:rPr lang="ja-JP" altLang="en-US" b="0">
                <a:latin typeface="Meiryo UI" panose="020B0604030504040204" pitchFamily="50" charset="-128"/>
                <a:ea typeface="Meiryo UI" panose="020B0604030504040204" pitchFamily="50" charset="-128"/>
                <a:cs typeface="Meiryo UI" panose="020B0604030504040204" pitchFamily="50" charset="-128"/>
              </a:rPr>
              <a:t>、タイプ：</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セダン</a:t>
            </a:r>
            <a:endPar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メソッド</a:t>
            </a:r>
            <a:endParaRPr kumimoji="1" lang="en-US" altLang="ja-JP" sz="14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b="0">
                <a:latin typeface="Meiryo UI" panose="020B0604030504040204" pitchFamily="50" charset="-128"/>
                <a:ea typeface="Meiryo UI" panose="020B0604030504040204" pitchFamily="50" charset="-128"/>
                <a:cs typeface="Meiryo UI" panose="020B0604030504040204" pitchFamily="50" charset="-128"/>
              </a:rPr>
              <a:t>・アクセル、ブレーキ</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a:extLst>
              <a:ext uri="{FF2B5EF4-FFF2-40B4-BE49-F238E27FC236}">
                <a16:creationId xmlns:a16="http://schemas.microsoft.com/office/drawing/2014/main" id="{ECC4813E-DD46-F461-6041-9E74E8757F47}"/>
              </a:ext>
            </a:extLst>
          </p:cNvPr>
          <p:cNvSpPr/>
          <p:nvPr/>
        </p:nvSpPr>
        <p:spPr bwMode="auto">
          <a:xfrm>
            <a:off x="4961680" y="5661870"/>
            <a:ext cx="3284054" cy="1149950"/>
          </a:xfrm>
          <a:prstGeom prst="rect">
            <a:avLst/>
          </a:prstGeom>
          <a:solidFill>
            <a:schemeClr val="accent4">
              <a:lumMod val="20000"/>
              <a:lumOff val="80000"/>
            </a:schemeClr>
          </a:solidFill>
          <a:ln w="9525" cap="flat" cmpd="sng" algn="ctr">
            <a:solidFill>
              <a:schemeClr val="bg1">
                <a:lumMod val="6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r>
              <a:rPr kumimoji="1" lang="ja-JP" altLang="en-US" sz="140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車オブジェクト</a:t>
            </a:r>
            <a:r>
              <a:rPr kumimoji="1" lang="en-US" altLang="ja-JP" sz="140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b="0" u="sng">
                <a:latin typeface="Meiryo UI" panose="020B0604030504040204" pitchFamily="50" charset="-128"/>
                <a:ea typeface="Meiryo UI" panose="020B0604030504040204" pitchFamily="50" charset="-128"/>
                <a:cs typeface="Meiryo UI" panose="020B0604030504040204" pitchFamily="50" charset="-128"/>
              </a:rPr>
              <a:t>属性</a:t>
            </a:r>
            <a:endParaRPr lang="en-US" altLang="ja-JP" b="0" u="sng">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b="0">
                <a:latin typeface="Meiryo UI" panose="020B0604030504040204" pitchFamily="50" charset="-128"/>
                <a:ea typeface="Meiryo UI" panose="020B0604030504040204" pitchFamily="50" charset="-128"/>
                <a:cs typeface="Meiryo UI" panose="020B0604030504040204" pitchFamily="50" charset="-128"/>
              </a:rPr>
              <a:t>・モデル名：</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RAV4</a:t>
            </a:r>
            <a:r>
              <a:rPr lang="ja-JP" altLang="en-US" b="0">
                <a:latin typeface="Meiryo UI" panose="020B0604030504040204" pitchFamily="50" charset="-128"/>
                <a:ea typeface="Meiryo UI" panose="020B0604030504040204" pitchFamily="50" charset="-128"/>
                <a:cs typeface="Meiryo UI" panose="020B0604030504040204" pitchFamily="50" charset="-128"/>
              </a:rPr>
              <a:t>、タイプ：</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SUV</a:t>
            </a: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メソッド</a:t>
            </a:r>
            <a:endParaRPr kumimoji="1" lang="en-US" altLang="ja-JP" sz="14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b="0">
                <a:latin typeface="Meiryo UI" panose="020B0604030504040204" pitchFamily="50" charset="-128"/>
                <a:ea typeface="Meiryo UI" panose="020B0604030504040204" pitchFamily="50" charset="-128"/>
                <a:cs typeface="Meiryo UI" panose="020B0604030504040204" pitchFamily="50" charset="-128"/>
              </a:rPr>
              <a:t>・アクセル、ブレーキ</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 name="直線矢印コネクタ 13">
            <a:extLst>
              <a:ext uri="{FF2B5EF4-FFF2-40B4-BE49-F238E27FC236}">
                <a16:creationId xmlns:a16="http://schemas.microsoft.com/office/drawing/2014/main" id="{72A7689E-FA9F-E50F-A1B3-5B53184684FB}"/>
              </a:ext>
            </a:extLst>
          </p:cNvPr>
          <p:cNvCxnSpPr>
            <a:stCxn id="6" idx="3"/>
          </p:cNvCxnSpPr>
          <p:nvPr/>
        </p:nvCxnSpPr>
        <p:spPr bwMode="auto">
          <a:xfrm flipV="1">
            <a:off x="3352800" y="4911337"/>
            <a:ext cx="1608880" cy="5433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矢印コネクタ 15">
            <a:extLst>
              <a:ext uri="{FF2B5EF4-FFF2-40B4-BE49-F238E27FC236}">
                <a16:creationId xmlns:a16="http://schemas.microsoft.com/office/drawing/2014/main" id="{E3644EBD-F400-7A18-9945-D2F1F17AE16D}"/>
              </a:ext>
            </a:extLst>
          </p:cNvPr>
          <p:cNvCxnSpPr>
            <a:stCxn id="6" idx="3"/>
            <a:endCxn id="11" idx="1"/>
          </p:cNvCxnSpPr>
          <p:nvPr/>
        </p:nvCxnSpPr>
        <p:spPr bwMode="auto">
          <a:xfrm>
            <a:off x="3352800" y="5454681"/>
            <a:ext cx="1608880" cy="78216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テキスト ボックス 17">
            <a:extLst>
              <a:ext uri="{FF2B5EF4-FFF2-40B4-BE49-F238E27FC236}">
                <a16:creationId xmlns:a16="http://schemas.microsoft.com/office/drawing/2014/main" id="{14A67CCF-2BB3-84B0-13D2-0036C0F82634}"/>
              </a:ext>
            </a:extLst>
          </p:cNvPr>
          <p:cNvSpPr txBox="1"/>
          <p:nvPr/>
        </p:nvSpPr>
        <p:spPr>
          <a:xfrm>
            <a:off x="3578772" y="5328480"/>
            <a:ext cx="1259011" cy="307777"/>
          </a:xfrm>
          <a:prstGeom prst="rect">
            <a:avLst/>
          </a:prstGeom>
          <a:noFill/>
        </p:spPr>
        <p:txBody>
          <a:bodyPr wrap="square">
            <a:spAutoFit/>
          </a:bodyPr>
          <a:lstStyle/>
          <a:p>
            <a:r>
              <a:rPr lang="ja-JP" altLang="en-US" sz="1400">
                <a:solidFill>
                  <a:srgbClr val="FF0000"/>
                </a:solidFill>
                <a:latin typeface="Meiryo UI" panose="020B0604030504040204" pitchFamily="50" charset="-128"/>
                <a:ea typeface="Meiryo UI" panose="020B0604030504040204" pitchFamily="50" charset="-128"/>
                <a:cs typeface="Meiryo UI" panose="020B0604030504040204" pitchFamily="50" charset="-128"/>
              </a:rPr>
              <a:t>インスタンス化</a:t>
            </a:r>
            <a:endParaRPr lang="ja-JP" altLang="en-US">
              <a:solidFill>
                <a:srgbClr val="FF0000"/>
              </a:solidFill>
            </a:endParaRPr>
          </a:p>
        </p:txBody>
      </p:sp>
    </p:spTree>
    <p:extLst>
      <p:ext uri="{BB962C8B-B14F-4D97-AF65-F5344CB8AC3E}">
        <p14:creationId xmlns:p14="http://schemas.microsoft.com/office/powerpoint/2010/main" val="2349209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CB68B-65D5-000A-57DD-9AD47543087B}"/>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082370F0-AFA7-DE44-DF98-1728C412B2AE}"/>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基礎文法（クラス・オブジェクト</a:t>
            </a:r>
            <a:r>
              <a:rPr lang="ja-JP" altLang="en-US" sz="3200" b="0" u="sng">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F69D4A89-0932-7E82-3D34-4F59DA6DA888}"/>
              </a:ext>
            </a:extLst>
          </p:cNvPr>
          <p:cNvSpPr txBox="1"/>
          <p:nvPr/>
        </p:nvSpPr>
        <p:spPr>
          <a:xfrm>
            <a:off x="366754" y="801825"/>
            <a:ext cx="7937819" cy="369332"/>
          </a:xfrm>
          <a:prstGeom prst="rect">
            <a:avLst/>
          </a:prstGeom>
          <a:noFill/>
        </p:spPr>
        <p:txBody>
          <a:bodyPr wrap="square" rtlCol="0">
            <a:spAutoFit/>
          </a:bodyPr>
          <a:lstStyle/>
          <a:p>
            <a:r>
              <a:rPr kumimoji="1" lang="ja-JP" altLang="en-US" sz="1800" b="0" u="sng">
                <a:latin typeface="Meiryo UI" panose="020B0604030504040204" pitchFamily="50" charset="-128"/>
                <a:ea typeface="Meiryo UI" panose="020B0604030504040204" pitchFamily="50" charset="-128"/>
                <a:cs typeface="Meiryo UI" panose="020B0604030504040204" pitchFamily="50" charset="-128"/>
              </a:rPr>
              <a:t>クラスの定義</a:t>
            </a:r>
          </a:p>
        </p:txBody>
      </p:sp>
      <p:sp>
        <p:nvSpPr>
          <p:cNvPr id="9" name="テキスト ボックス 8">
            <a:extLst>
              <a:ext uri="{FF2B5EF4-FFF2-40B4-BE49-F238E27FC236}">
                <a16:creationId xmlns:a16="http://schemas.microsoft.com/office/drawing/2014/main" id="{1FBC7A15-7075-BA25-B0FE-A1B590B78A03}"/>
              </a:ext>
            </a:extLst>
          </p:cNvPr>
          <p:cNvSpPr txBox="1"/>
          <p:nvPr/>
        </p:nvSpPr>
        <p:spPr>
          <a:xfrm>
            <a:off x="608652" y="1144000"/>
            <a:ext cx="7937819"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クラスは自作することもできる。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5D2F52C9-6FAF-E289-1D79-4C1A4E9D4005}"/>
              </a:ext>
            </a:extLst>
          </p:cNvPr>
          <p:cNvSpPr txBox="1"/>
          <p:nvPr/>
        </p:nvSpPr>
        <p:spPr>
          <a:xfrm>
            <a:off x="788762" y="1568721"/>
            <a:ext cx="4634264" cy="584775"/>
          </a:xfrm>
          <a:prstGeom prst="rect">
            <a:avLst/>
          </a:prstGeom>
          <a:noFill/>
          <a:ln>
            <a:solidFill>
              <a:schemeClr val="tx1"/>
            </a:solidFill>
          </a:ln>
        </p:spPr>
        <p:txBody>
          <a:bodyPr wrap="square" rtlCol="0">
            <a:spAutoFit/>
          </a:bodyPr>
          <a:lstStyle/>
          <a:p>
            <a:r>
              <a:rPr kumimoji="1"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class</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 </a:t>
            </a:r>
            <a:r>
              <a:rPr lang="ja-JP" altLang="en-US" sz="1600" b="0">
                <a:latin typeface="Meiryo UI" panose="020B0604030504040204" pitchFamily="50" charset="-128"/>
                <a:ea typeface="Meiryo UI" panose="020B0604030504040204" pitchFamily="50" charset="-128"/>
                <a:cs typeface="Meiryo UI" panose="020B0604030504040204" pitchFamily="50" charset="-128"/>
              </a:rPr>
              <a:t>クラス名</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600" b="0">
                <a:highlight>
                  <a:srgbClr val="FFFF00"/>
                </a:highlight>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クラスの属性・メソッドの定義</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7D1277E4-75EB-D14F-55D9-7B57B4BE12B2}"/>
              </a:ext>
            </a:extLst>
          </p:cNvPr>
          <p:cNvSpPr txBox="1"/>
          <p:nvPr/>
        </p:nvSpPr>
        <p:spPr>
          <a:xfrm>
            <a:off x="608651" y="2611996"/>
            <a:ext cx="5441166" cy="3046988"/>
          </a:xfrm>
          <a:prstGeom prst="rect">
            <a:avLst/>
          </a:prstGeom>
          <a:solidFill>
            <a:schemeClr val="accent4">
              <a:lumMod val="20000"/>
              <a:lumOff val="80000"/>
            </a:schemeClr>
          </a:solidFill>
        </p:spPr>
        <p:txBody>
          <a:bodyPr wrap="square" rtlCol="0">
            <a:spAutoFit/>
          </a:bodyPr>
          <a:lstStyle/>
          <a:p>
            <a:r>
              <a:rPr kumimoji="1"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class Parson:</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a:t>
            </a:r>
            <a:r>
              <a:rPr lang="ja-JP" altLang="en-US" sz="1200" b="0">
                <a:latin typeface="Meiryo UI" panose="020B0604030504040204" pitchFamily="50" charset="-128"/>
                <a:ea typeface="Meiryo UI" panose="020B0604030504040204" pitchFamily="50" charset="-128"/>
                <a:cs typeface="Meiryo UI" panose="020B0604030504040204" pitchFamily="50" charset="-128"/>
              </a:rPr>
              <a:t>初期化</a:t>
            </a:r>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def __init__(self, name):</a:t>
            </a:r>
            <a:endParaRPr kumimoji="1"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self.name = name  </a:t>
            </a:r>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属性</a:t>
            </a:r>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0">
                <a:latin typeface="Meiryo UI" panose="020B0604030504040204" pitchFamily="50" charset="-128"/>
                <a:ea typeface="Meiryo UI" panose="020B0604030504040204" pitchFamily="50" charset="-128"/>
                <a:cs typeface="Meiryo UI" panose="020B0604030504040204" pitchFamily="50" charset="-128"/>
              </a:rPr>
              <a:t>メソッドの定義</a:t>
            </a:r>
            <a:endParaRPr kumimoji="1"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def greet(self):</a:t>
            </a:r>
          </a:p>
          <a:p>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print(f</a:t>
            </a:r>
            <a:r>
              <a:rPr kumimoji="1"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私は</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{self.name} </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です。</a:t>
            </a:r>
            <a:r>
              <a:rPr kumimoji="1"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latin typeface="Meiryo UI" panose="020B0604030504040204" pitchFamily="50" charset="-128"/>
                <a:ea typeface="Meiryo UI" panose="020B0604030504040204" pitchFamily="50" charset="-128"/>
                <a:cs typeface="Meiryo UI" panose="020B0604030504040204" pitchFamily="50" charset="-128"/>
              </a:rPr>
              <a:t>#f</a:t>
            </a:r>
            <a:r>
              <a:rPr lang="ja-JP" altLang="en-US" sz="1200" b="0">
                <a:latin typeface="Meiryo UI" panose="020B0604030504040204" pitchFamily="50" charset="-128"/>
                <a:ea typeface="Meiryo UI" panose="020B0604030504040204" pitchFamily="50" charset="-128"/>
                <a:cs typeface="Meiryo UI" panose="020B0604030504040204" pitchFamily="50" charset="-128"/>
              </a:rPr>
              <a:t>文字列</a:t>
            </a:r>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b="0">
                <a:latin typeface="Meiryo UI" panose="020B0604030504040204" pitchFamily="50" charset="-128"/>
                <a:ea typeface="Meiryo UI" panose="020B0604030504040204" pitchFamily="50" charset="-128"/>
                <a:cs typeface="Meiryo UI" panose="020B0604030504040204" pitchFamily="50" charset="-128"/>
              </a:rPr>
              <a:t>クラスからオブジェクトを作成</a:t>
            </a:r>
            <a:endParaRPr kumimoji="1"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p1 = Person("kawashima")</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p2 = Person("tanaka")</a:t>
            </a:r>
          </a:p>
          <a:p>
            <a:endParaRPr kumimoji="1"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0">
                <a:latin typeface="Meiryo UI" panose="020B0604030504040204" pitchFamily="50" charset="-128"/>
                <a:ea typeface="Meiryo UI" panose="020B0604030504040204" pitchFamily="50" charset="-128"/>
                <a:cs typeface="Meiryo UI" panose="020B0604030504040204" pitchFamily="50" charset="-128"/>
              </a:rPr>
              <a:t>オブジェクトのメソッド実行</a:t>
            </a:r>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0">
                <a:latin typeface="Meiryo UI" panose="020B0604030504040204" pitchFamily="50" charset="-128"/>
                <a:ea typeface="Meiryo UI" panose="020B0604030504040204" pitchFamily="50" charset="-128"/>
                <a:cs typeface="Meiryo UI" panose="020B0604030504040204" pitchFamily="50" charset="-128"/>
              </a:rPr>
              <a:t>オブジェクト</a:t>
            </a:r>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a:t>
            </a:r>
            <a:r>
              <a:rPr lang="ja-JP" altLang="en-US" sz="1200" b="0">
                <a:latin typeface="Meiryo UI" panose="020B0604030504040204" pitchFamily="50" charset="-128"/>
                <a:ea typeface="Meiryo UI" panose="020B0604030504040204" pitchFamily="50" charset="-128"/>
                <a:cs typeface="Meiryo UI" panose="020B0604030504040204" pitchFamily="50" charset="-128"/>
              </a:rPr>
              <a:t>メソッド名</a:t>
            </a:r>
            <a:r>
              <a:rPr lang="en-US" altLang="ja-JP" sz="1200" b="0">
                <a:latin typeface="Meiryo UI" panose="020B0604030504040204" pitchFamily="50" charset="-128"/>
                <a:ea typeface="Meiryo UI" panose="020B0604030504040204" pitchFamily="50" charset="-128"/>
                <a:cs typeface="Meiryo UI" panose="020B0604030504040204" pitchFamily="50" charset="-128"/>
              </a:rPr>
              <a:t>()</a:t>
            </a:r>
            <a:r>
              <a:rPr lang="ja-JP" altLang="en-US" sz="1200" b="0">
                <a:latin typeface="Meiryo UI" panose="020B0604030504040204" pitchFamily="50" charset="-128"/>
                <a:ea typeface="Meiryo UI" panose="020B0604030504040204" pitchFamily="50" charset="-128"/>
                <a:cs typeface="Meiryo UI" panose="020B0604030504040204" pitchFamily="50" charset="-128"/>
              </a:rPr>
              <a:t>で実行</a:t>
            </a:r>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p1.greet()</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p2.greet()</a:t>
            </a:r>
            <a:endParaRPr kumimoji="1" lang="en-US" altLang="ja-JP" sz="12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20060185-12A1-CCEF-2239-B0B3E0BE3A1E}"/>
              </a:ext>
            </a:extLst>
          </p:cNvPr>
          <p:cNvSpPr txBox="1"/>
          <p:nvPr/>
        </p:nvSpPr>
        <p:spPr>
          <a:xfrm>
            <a:off x="608651" y="5662836"/>
            <a:ext cx="5441167" cy="523220"/>
          </a:xfrm>
          <a:prstGeom prst="rect">
            <a:avLst/>
          </a:prstGeom>
          <a:solidFill>
            <a:schemeClr val="bg1">
              <a:lumMod val="85000"/>
            </a:schemeClr>
          </a:solidFill>
        </p:spPr>
        <p:txBody>
          <a:bodyPr wrap="square" rtlCol="0">
            <a:spAutoFit/>
          </a:bodyPr>
          <a:lstStyle/>
          <a:p>
            <a:r>
              <a:rPr lang="ja-JP" altLang="en-US" b="0">
                <a:latin typeface="Meiryo UI" panose="020B0604030504040204" pitchFamily="50" charset="-128"/>
                <a:ea typeface="Meiryo UI" panose="020B0604030504040204" pitchFamily="50" charset="-128"/>
                <a:cs typeface="Meiryo UI" panose="020B0604030504040204" pitchFamily="50" charset="-128"/>
              </a:rPr>
              <a:t>私は</a:t>
            </a:r>
            <a:r>
              <a:rPr lang="en-US" altLang="ja-JP" b="0">
                <a:latin typeface="Meiryo UI" panose="020B0604030504040204" pitchFamily="50" charset="-128"/>
                <a:ea typeface="Meiryo UI" panose="020B0604030504040204" pitchFamily="50" charset="-128"/>
                <a:cs typeface="Meiryo UI" panose="020B0604030504040204" pitchFamily="50" charset="-128"/>
              </a:rPr>
              <a:t>kawashima </a:t>
            </a:r>
            <a:r>
              <a:rPr lang="ja-JP" altLang="en-US" b="0">
                <a:latin typeface="Meiryo UI" panose="020B0604030504040204" pitchFamily="50" charset="-128"/>
                <a:ea typeface="Meiryo UI" panose="020B0604030504040204" pitchFamily="50" charset="-128"/>
                <a:cs typeface="Meiryo UI" panose="020B0604030504040204" pitchFamily="50" charset="-128"/>
              </a:rPr>
              <a:t>です。</a:t>
            </a:r>
          </a:p>
          <a:p>
            <a:r>
              <a:rPr lang="ja-JP" altLang="en-US" b="0">
                <a:latin typeface="Meiryo UI" panose="020B0604030504040204" pitchFamily="50" charset="-128"/>
                <a:ea typeface="Meiryo UI" panose="020B0604030504040204" pitchFamily="50" charset="-128"/>
                <a:cs typeface="Meiryo UI" panose="020B0604030504040204" pitchFamily="50" charset="-128"/>
              </a:rPr>
              <a:t>私は</a:t>
            </a:r>
            <a:r>
              <a:rPr lang="en-US" altLang="ja-JP" b="0">
                <a:latin typeface="Meiryo UI" panose="020B0604030504040204" pitchFamily="50" charset="-128"/>
                <a:ea typeface="Meiryo UI" panose="020B0604030504040204" pitchFamily="50" charset="-128"/>
                <a:cs typeface="Meiryo UI" panose="020B0604030504040204" pitchFamily="50" charset="-128"/>
              </a:rPr>
              <a:t>tanaka </a:t>
            </a:r>
            <a:r>
              <a:rPr lang="ja-JP" altLang="en-US" b="0">
                <a:latin typeface="Meiryo UI" panose="020B0604030504040204" pitchFamily="50" charset="-128"/>
                <a:ea typeface="Meiryo UI" panose="020B0604030504040204" pitchFamily="50" charset="-128"/>
                <a:cs typeface="Meiryo UI" panose="020B0604030504040204" pitchFamily="50" charset="-128"/>
              </a:rPr>
              <a:t>です。</a:t>
            </a:r>
          </a:p>
        </p:txBody>
      </p:sp>
      <p:sp>
        <p:nvSpPr>
          <p:cNvPr id="14" name="テキスト ボックス 13">
            <a:extLst>
              <a:ext uri="{FF2B5EF4-FFF2-40B4-BE49-F238E27FC236}">
                <a16:creationId xmlns:a16="http://schemas.microsoft.com/office/drawing/2014/main" id="{6C6D21E6-75EF-0E9B-6DEF-9932A49BF22C}"/>
              </a:ext>
            </a:extLst>
          </p:cNvPr>
          <p:cNvSpPr txBox="1"/>
          <p:nvPr/>
        </p:nvSpPr>
        <p:spPr>
          <a:xfrm>
            <a:off x="608652" y="2279714"/>
            <a:ext cx="4325487"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例：人クラスの作成とインスタンス化</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E06732EE-452C-A2EF-E75C-4D113C12588A}"/>
              </a:ext>
            </a:extLst>
          </p:cNvPr>
          <p:cNvSpPr txBox="1"/>
          <p:nvPr/>
        </p:nvSpPr>
        <p:spPr>
          <a:xfrm>
            <a:off x="4205113" y="2589155"/>
            <a:ext cx="2778683" cy="523220"/>
          </a:xfrm>
          <a:prstGeom prst="rect">
            <a:avLst/>
          </a:prstGeom>
          <a:solidFill>
            <a:schemeClr val="bg1"/>
          </a:solidFill>
          <a:ln>
            <a:solidFill>
              <a:srgbClr val="FF0000"/>
            </a:solidFill>
          </a:ln>
        </p:spPr>
        <p:txBody>
          <a:bodyPr wrap="square" rtlCol="0">
            <a:spAutoFit/>
          </a:bodyPr>
          <a:lstStyle/>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__init__</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メソッドはインスタンス化</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するときに実行される。</a:t>
            </a:r>
            <a:endParaRPr kumimoji="1"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7" name="直線矢印コネクタ 16">
            <a:extLst>
              <a:ext uri="{FF2B5EF4-FFF2-40B4-BE49-F238E27FC236}">
                <a16:creationId xmlns:a16="http://schemas.microsoft.com/office/drawing/2014/main" id="{4E5FE8FF-CB14-5B0B-FED7-96AEEF3D1F2E}"/>
              </a:ext>
            </a:extLst>
          </p:cNvPr>
          <p:cNvCxnSpPr>
            <a:cxnSpLocks/>
            <a:stCxn id="15" idx="1"/>
          </p:cNvCxnSpPr>
          <p:nvPr/>
        </p:nvCxnSpPr>
        <p:spPr bwMode="auto">
          <a:xfrm flipH="1">
            <a:off x="2854036" y="2850765"/>
            <a:ext cx="1351077" cy="26161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テキスト ボックス 20">
            <a:extLst>
              <a:ext uri="{FF2B5EF4-FFF2-40B4-BE49-F238E27FC236}">
                <a16:creationId xmlns:a16="http://schemas.microsoft.com/office/drawing/2014/main" id="{3622AA2C-6CFB-67E3-D617-13D58497C5BD}"/>
              </a:ext>
            </a:extLst>
          </p:cNvPr>
          <p:cNvSpPr txBox="1"/>
          <p:nvPr/>
        </p:nvSpPr>
        <p:spPr>
          <a:xfrm>
            <a:off x="5423026" y="3695784"/>
            <a:ext cx="2349374" cy="523220"/>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関数の引数には</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self</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を入れる（慣習） </a:t>
            </a:r>
            <a:endParaRPr kumimoji="1"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2" name="直線矢印コネクタ 21">
            <a:extLst>
              <a:ext uri="{FF2B5EF4-FFF2-40B4-BE49-F238E27FC236}">
                <a16:creationId xmlns:a16="http://schemas.microsoft.com/office/drawing/2014/main" id="{F956177F-F8E0-5DE9-F836-FC81EF9A0072}"/>
              </a:ext>
            </a:extLst>
          </p:cNvPr>
          <p:cNvCxnSpPr>
            <a:cxnSpLocks/>
            <a:stCxn id="21" idx="1"/>
          </p:cNvCxnSpPr>
          <p:nvPr/>
        </p:nvCxnSpPr>
        <p:spPr bwMode="auto">
          <a:xfrm flipH="1" flipV="1">
            <a:off x="2854036" y="3791946"/>
            <a:ext cx="2568990" cy="165448"/>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テキスト ボックス 22">
            <a:extLst>
              <a:ext uri="{FF2B5EF4-FFF2-40B4-BE49-F238E27FC236}">
                <a16:creationId xmlns:a16="http://schemas.microsoft.com/office/drawing/2014/main" id="{61B66848-472E-B45B-5AB8-95C94DE6BE1C}"/>
              </a:ext>
            </a:extLst>
          </p:cNvPr>
          <p:cNvSpPr txBox="1"/>
          <p:nvPr/>
        </p:nvSpPr>
        <p:spPr>
          <a:xfrm>
            <a:off x="4983887" y="3327954"/>
            <a:ext cx="1726420" cy="307777"/>
          </a:xfrm>
          <a:prstGeom prst="rect">
            <a:avLst/>
          </a:prstGeom>
          <a:solidFill>
            <a:schemeClr val="bg1"/>
          </a:solidFill>
          <a:ln>
            <a:solidFill>
              <a:srgbClr val="FF0000"/>
            </a:solidFill>
          </a:ln>
        </p:spPr>
        <p:txBody>
          <a:bodyPr wrap="square" rtlCol="0">
            <a:spAutoFit/>
          </a:bodyPr>
          <a:lstStyle/>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self.</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属性名で定義</a:t>
            </a:r>
            <a:endParaRPr kumimoji="1"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4" name="直線矢印コネクタ 23">
            <a:extLst>
              <a:ext uri="{FF2B5EF4-FFF2-40B4-BE49-F238E27FC236}">
                <a16:creationId xmlns:a16="http://schemas.microsoft.com/office/drawing/2014/main" id="{0F2F96F0-C19B-803B-FF91-576970356E96}"/>
              </a:ext>
            </a:extLst>
          </p:cNvPr>
          <p:cNvCxnSpPr>
            <a:cxnSpLocks/>
          </p:cNvCxnSpPr>
          <p:nvPr/>
        </p:nvCxnSpPr>
        <p:spPr bwMode="auto">
          <a:xfrm flipH="1" flipV="1">
            <a:off x="3261304" y="3345085"/>
            <a:ext cx="1672835" cy="136757"/>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テキスト ボックス 6">
            <a:extLst>
              <a:ext uri="{FF2B5EF4-FFF2-40B4-BE49-F238E27FC236}">
                <a16:creationId xmlns:a16="http://schemas.microsoft.com/office/drawing/2014/main" id="{0A486408-C442-A918-DD3C-DF4DD0820C95}"/>
              </a:ext>
            </a:extLst>
          </p:cNvPr>
          <p:cNvSpPr txBox="1"/>
          <p:nvPr/>
        </p:nvSpPr>
        <p:spPr>
          <a:xfrm>
            <a:off x="1625544" y="6434439"/>
            <a:ext cx="7937819" cy="307777"/>
          </a:xfrm>
          <a:prstGeom prst="rect">
            <a:avLst/>
          </a:prstGeom>
          <a:noFill/>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注）</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f</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文字列：</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内に変数を埋め込んで文字列に変換できる。</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03767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E4354-A3EA-36FD-0BCF-09F9447D9B91}"/>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27794C8F-C4C0-388F-8E96-2404AEA2D96D}"/>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9F09B6F4-09BC-6214-CB27-0B918A96045A}"/>
              </a:ext>
            </a:extLst>
          </p:cNvPr>
          <p:cNvSpPr txBox="1"/>
          <p:nvPr/>
        </p:nvSpPr>
        <p:spPr>
          <a:xfrm>
            <a:off x="216612" y="871042"/>
            <a:ext cx="1494493" cy="461665"/>
          </a:xfrm>
          <a:prstGeom prst="rect">
            <a:avLst/>
          </a:prstGeom>
          <a:noFill/>
        </p:spPr>
        <p:txBody>
          <a:bodyPr wrap="square" rtlCol="0">
            <a:spAutoFit/>
          </a:bodyPr>
          <a:lstStyle/>
          <a:p>
            <a:pPr algn="ct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ライブラリ</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E9AFC664-93E5-F1FC-BA99-A3BB010D8A00}"/>
              </a:ext>
            </a:extLst>
          </p:cNvPr>
          <p:cNvSpPr txBox="1"/>
          <p:nvPr/>
        </p:nvSpPr>
        <p:spPr>
          <a:xfrm>
            <a:off x="788762" y="1282423"/>
            <a:ext cx="7937819" cy="923330"/>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特定</a:t>
            </a:r>
            <a:r>
              <a:rPr lang="ja-JP" altLang="en-US" sz="1800" b="0">
                <a:latin typeface="Meiryo UI" panose="020B0604030504040204" pitchFamily="50" charset="-128"/>
                <a:ea typeface="Meiryo UI" panose="020B0604030504040204" pitchFamily="50" charset="-128"/>
                <a:cs typeface="Meiryo UI" panose="020B0604030504040204" pitchFamily="50" charset="-128"/>
              </a:rPr>
              <a:t>機能を持つ</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汎用的な関数、クラスの集まり</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プログラム内で使用する場合は、</a:t>
            </a:r>
            <a:r>
              <a:rPr lang="ja-JP" altLang="en-US" sz="1800" b="0">
                <a:latin typeface="Meiryo UI" panose="020B0604030504040204" pitchFamily="50" charset="-128"/>
                <a:ea typeface="Meiryo UI" panose="020B0604030504040204" pitchFamily="50" charset="-128"/>
                <a:cs typeface="Meiryo UI" panose="020B0604030504040204" pitchFamily="50" charset="-128"/>
              </a:rPr>
              <a:t>使用を宣言（</a:t>
            </a:r>
            <a:r>
              <a:rPr lang="en-US" altLang="ja-JP"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import</a:t>
            </a:r>
            <a:r>
              <a:rPr lang="ja-JP" altLang="en-US" sz="1800" b="0">
                <a:latin typeface="Meiryo UI" panose="020B0604030504040204" pitchFamily="50" charset="-128"/>
                <a:ea typeface="Meiryo UI" panose="020B0604030504040204" pitchFamily="50" charset="-128"/>
                <a:cs typeface="Meiryo UI" panose="020B0604030504040204" pitchFamily="50" charset="-128"/>
              </a:rPr>
              <a:t>）する必要がある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ライブラリを利用することで簡潔に記述できる　　</a:t>
            </a:r>
          </a:p>
        </p:txBody>
      </p:sp>
      <p:sp>
        <p:nvSpPr>
          <p:cNvPr id="4" name="テキスト ボックス 3">
            <a:extLst>
              <a:ext uri="{FF2B5EF4-FFF2-40B4-BE49-F238E27FC236}">
                <a16:creationId xmlns:a16="http://schemas.microsoft.com/office/drawing/2014/main" id="{2CE3B189-0CEA-4C82-B3A2-E8D4909796A9}"/>
              </a:ext>
            </a:extLst>
          </p:cNvPr>
          <p:cNvSpPr txBox="1"/>
          <p:nvPr/>
        </p:nvSpPr>
        <p:spPr>
          <a:xfrm>
            <a:off x="366754" y="2482126"/>
            <a:ext cx="7937819" cy="369332"/>
          </a:xfrm>
          <a:prstGeom prst="rect">
            <a:avLst/>
          </a:prstGeom>
          <a:noFill/>
        </p:spPr>
        <p:txBody>
          <a:bodyPr wrap="square" rtlCol="0">
            <a:spAutoFit/>
          </a:bodyPr>
          <a:lstStyle/>
          <a:p>
            <a:r>
              <a:rPr kumimoji="1" lang="ja-JP" altLang="en-US" sz="1800" b="0" u="sng">
                <a:latin typeface="Meiryo UI" panose="020B0604030504040204" pitchFamily="50" charset="-128"/>
                <a:ea typeface="Meiryo UI" panose="020B0604030504040204" pitchFamily="50" charset="-128"/>
                <a:cs typeface="Meiryo UI" panose="020B0604030504040204" pitchFamily="50" charset="-128"/>
              </a:rPr>
              <a:t>ライブラリの</a:t>
            </a:r>
            <a:r>
              <a:rPr kumimoji="1" lang="en-US" altLang="ja-JP" sz="1800" b="0" u="sng">
                <a:latin typeface="Meiryo UI" panose="020B0604030504040204" pitchFamily="50" charset="-128"/>
                <a:ea typeface="Meiryo UI" panose="020B0604030504040204" pitchFamily="50" charset="-128"/>
                <a:cs typeface="Meiryo UI" panose="020B0604030504040204" pitchFamily="50" charset="-128"/>
              </a:rPr>
              <a:t>import</a:t>
            </a:r>
            <a:endParaRPr kumimoji="1" lang="ja-JP" altLang="en-US" sz="1800" b="0" u="sng">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164F112A-E990-A42E-6E3D-0AC8A026019C}"/>
              </a:ext>
            </a:extLst>
          </p:cNvPr>
          <p:cNvSpPr txBox="1"/>
          <p:nvPr/>
        </p:nvSpPr>
        <p:spPr>
          <a:xfrm>
            <a:off x="608652" y="4368404"/>
            <a:ext cx="3963348" cy="954107"/>
          </a:xfrm>
          <a:prstGeom prst="rect">
            <a:avLst/>
          </a:prstGeom>
          <a:solidFill>
            <a:schemeClr val="accent4">
              <a:lumMod val="20000"/>
              <a:lumOff val="80000"/>
            </a:schemeClr>
          </a:solidFill>
        </p:spPr>
        <p:txBody>
          <a:bodyPr wrap="square" rtlCol="0">
            <a:spAutoFit/>
          </a:bodyPr>
          <a:lstStyle/>
          <a:p>
            <a:r>
              <a:rPr lang="en-US" altLang="ja-JP" b="0">
                <a:solidFill>
                  <a:srgbClr val="FF0000"/>
                </a:solidFill>
                <a:latin typeface="+mj-lt"/>
                <a:ea typeface="Meiryo UI" panose="020B0604030504040204" pitchFamily="50" charset="-128"/>
                <a:cs typeface="Meiryo UI" panose="020B0604030504040204" pitchFamily="50" charset="-128"/>
              </a:rPr>
              <a:t>import math</a:t>
            </a:r>
            <a:r>
              <a:rPr lang="ja-JP" altLang="en-US" b="0">
                <a:solidFill>
                  <a:srgbClr val="FF0000"/>
                </a:solidFill>
                <a:latin typeface="+mj-lt"/>
                <a:ea typeface="Meiryo UI" panose="020B0604030504040204" pitchFamily="50" charset="-128"/>
                <a:cs typeface="Meiryo UI" panose="020B0604030504040204" pitchFamily="50" charset="-128"/>
              </a:rPr>
              <a:t>　</a:t>
            </a:r>
            <a:r>
              <a:rPr lang="en-US" altLang="ja-JP" b="0">
                <a:latin typeface="+mj-lt"/>
                <a:ea typeface="Meiryo UI" panose="020B0604030504040204" pitchFamily="50" charset="-128"/>
                <a:cs typeface="Meiryo UI" panose="020B0604030504040204" pitchFamily="50" charset="-128"/>
              </a:rPr>
              <a:t>#</a:t>
            </a:r>
            <a:r>
              <a:rPr lang="ja-JP" altLang="en-US" b="0">
                <a:latin typeface="+mj-lt"/>
                <a:ea typeface="Meiryo UI" panose="020B0604030504040204" pitchFamily="50" charset="-128"/>
                <a:cs typeface="Meiryo UI" panose="020B0604030504040204" pitchFamily="50" charset="-128"/>
              </a:rPr>
              <a:t>数学計算のライブラリ</a:t>
            </a:r>
            <a:endParaRPr lang="en-US" altLang="ja-JP" b="0">
              <a:latin typeface="+mj-lt"/>
              <a:ea typeface="Meiryo UI" panose="020B0604030504040204" pitchFamily="50" charset="-128"/>
              <a:cs typeface="Meiryo UI" panose="020B0604030504040204" pitchFamily="50" charset="-128"/>
            </a:endParaRPr>
          </a:p>
          <a:p>
            <a:endParaRPr lang="en-US" altLang="ja-JP" b="0">
              <a:latin typeface="+mj-lt"/>
              <a:ea typeface="Meiryo UI" panose="020B0604030504040204" pitchFamily="50" charset="-128"/>
              <a:cs typeface="Meiryo UI" panose="020B0604030504040204" pitchFamily="50" charset="-128"/>
            </a:endParaRPr>
          </a:p>
          <a:p>
            <a:r>
              <a:rPr lang="en-US" altLang="ja-JP" b="0">
                <a:latin typeface="+mj-lt"/>
                <a:ea typeface="Meiryo UI" panose="020B0604030504040204" pitchFamily="50" charset="-128"/>
                <a:cs typeface="Meiryo UI" panose="020B0604030504040204" pitchFamily="50" charset="-128"/>
              </a:rPr>
              <a:t>root = </a:t>
            </a:r>
            <a:r>
              <a:rPr lang="en-US" altLang="ja-JP" b="0" err="1">
                <a:solidFill>
                  <a:srgbClr val="FF0000"/>
                </a:solidFill>
                <a:latin typeface="+mj-lt"/>
                <a:ea typeface="Meiryo UI" panose="020B0604030504040204" pitchFamily="50" charset="-128"/>
                <a:cs typeface="Meiryo UI" panose="020B0604030504040204" pitchFamily="50" charset="-128"/>
              </a:rPr>
              <a:t>math.sqrt</a:t>
            </a:r>
            <a:r>
              <a:rPr lang="en-US" altLang="ja-JP" b="0">
                <a:solidFill>
                  <a:srgbClr val="FF0000"/>
                </a:solidFill>
                <a:latin typeface="+mj-lt"/>
                <a:ea typeface="Meiryo UI" panose="020B0604030504040204" pitchFamily="50" charset="-128"/>
                <a:cs typeface="Meiryo UI" panose="020B0604030504040204" pitchFamily="50" charset="-128"/>
              </a:rPr>
              <a:t>(2)</a:t>
            </a:r>
            <a:r>
              <a:rPr lang="ja-JP" altLang="en-US" b="0">
                <a:solidFill>
                  <a:srgbClr val="FF0000"/>
                </a:solidFill>
                <a:latin typeface="+mj-lt"/>
                <a:ea typeface="Meiryo UI" panose="020B0604030504040204" pitchFamily="50" charset="-128"/>
                <a:cs typeface="Meiryo UI" panose="020B0604030504040204" pitchFamily="50" charset="-128"/>
              </a:rPr>
              <a:t> </a:t>
            </a:r>
            <a:r>
              <a:rPr lang="en-US" altLang="ja-JP" b="0">
                <a:latin typeface="+mj-lt"/>
                <a:ea typeface="Meiryo UI" panose="020B0604030504040204" pitchFamily="50" charset="-128"/>
                <a:cs typeface="Meiryo UI" panose="020B0604030504040204" pitchFamily="50" charset="-128"/>
              </a:rPr>
              <a:t>#</a:t>
            </a:r>
            <a:r>
              <a:rPr lang="ja-JP" altLang="en-US" b="0">
                <a:latin typeface="+mj-lt"/>
                <a:ea typeface="Meiryo UI" panose="020B0604030504040204" pitchFamily="50" charset="-128"/>
                <a:cs typeface="Meiryo UI" panose="020B0604030504040204" pitchFamily="50" charset="-128"/>
              </a:rPr>
              <a:t>平方根を求める関数</a:t>
            </a:r>
            <a:r>
              <a:rPr lang="en-US" altLang="ja-JP" b="0">
                <a:latin typeface="+mj-lt"/>
                <a:ea typeface="Meiryo UI" panose="020B0604030504040204" pitchFamily="50" charset="-128"/>
                <a:cs typeface="Meiryo UI" panose="020B0604030504040204" pitchFamily="50" charset="-128"/>
              </a:rPr>
              <a:t>       </a:t>
            </a:r>
          </a:p>
          <a:p>
            <a:r>
              <a:rPr lang="en-US" altLang="ja-JP" b="0">
                <a:solidFill>
                  <a:srgbClr val="000000"/>
                </a:solidFill>
                <a:latin typeface="+mj-lt"/>
              </a:rPr>
              <a:t>print(root)</a:t>
            </a:r>
            <a:r>
              <a:rPr lang="en-US" altLang="ja-JP" b="0" i="0" u="none" strike="noStrike" baseline="0">
                <a:solidFill>
                  <a:srgbClr val="000000"/>
                </a:solidFill>
                <a:latin typeface="+mj-lt"/>
              </a:rPr>
              <a:t> </a:t>
            </a:r>
            <a:endParaRPr kumimoji="1" lang="ja-JP" altLang="en-US" b="0">
              <a:latin typeface="+mj-lt"/>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F06D23FF-6EF2-F37F-EED2-89ACD18086A8}"/>
              </a:ext>
            </a:extLst>
          </p:cNvPr>
          <p:cNvSpPr txBox="1"/>
          <p:nvPr/>
        </p:nvSpPr>
        <p:spPr>
          <a:xfrm>
            <a:off x="608652" y="5337859"/>
            <a:ext cx="3963348" cy="338554"/>
          </a:xfrm>
          <a:prstGeom prst="rect">
            <a:avLst/>
          </a:prstGeom>
          <a:solidFill>
            <a:schemeClr val="bg1">
              <a:lumMod val="85000"/>
            </a:schemeClr>
          </a:solid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出力：</a:t>
            </a:r>
            <a:r>
              <a:rPr lang="en-US" altLang="ja-JP" sz="1600" b="0">
                <a:latin typeface="Meiryo UI" panose="020B0604030504040204" pitchFamily="50" charset="-128"/>
                <a:ea typeface="Meiryo UI" panose="020B0604030504040204" pitchFamily="50" charset="-128"/>
                <a:cs typeface="Meiryo UI" panose="020B0604030504040204" pitchFamily="50" charset="-128"/>
              </a:rPr>
              <a:t>1.4142135623730951</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938101E9-D450-FB78-3522-643848AAC1E8}"/>
              </a:ext>
            </a:extLst>
          </p:cNvPr>
          <p:cNvSpPr txBox="1"/>
          <p:nvPr/>
        </p:nvSpPr>
        <p:spPr>
          <a:xfrm>
            <a:off x="541977" y="4039188"/>
            <a:ext cx="5611173"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math</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ライブラリを使って２の平方根を求める。</a:t>
            </a:r>
          </a:p>
        </p:txBody>
      </p:sp>
      <p:sp>
        <p:nvSpPr>
          <p:cNvPr id="9" name="テキスト ボックス 8">
            <a:extLst>
              <a:ext uri="{FF2B5EF4-FFF2-40B4-BE49-F238E27FC236}">
                <a16:creationId xmlns:a16="http://schemas.microsoft.com/office/drawing/2014/main" id="{38D02783-AE4D-1D1A-4902-5B1EE62CC927}"/>
              </a:ext>
            </a:extLst>
          </p:cNvPr>
          <p:cNvSpPr txBox="1"/>
          <p:nvPr/>
        </p:nvSpPr>
        <p:spPr>
          <a:xfrm>
            <a:off x="1711105" y="2915421"/>
            <a:ext cx="4634264" cy="338554"/>
          </a:xfrm>
          <a:prstGeom prst="rect">
            <a:avLst/>
          </a:prstGeom>
          <a:noFill/>
          <a:ln>
            <a:solidFill>
              <a:schemeClr val="tx1"/>
            </a:solidFill>
          </a:ln>
        </p:spPr>
        <p:txBody>
          <a:bodyPr wrap="square" rtlCol="0">
            <a:spAutoFit/>
          </a:bodyPr>
          <a:lstStyle/>
          <a:p>
            <a:r>
              <a:rPr kumimoji="1"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import</a:t>
            </a:r>
            <a:r>
              <a:rPr kumimoji="1" lang="en-US" altLang="ja-JP" sz="160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a:latin typeface="Meiryo UI" panose="020B0604030504040204" pitchFamily="50" charset="-128"/>
                <a:ea typeface="Meiryo UI" panose="020B0604030504040204" pitchFamily="50" charset="-128"/>
                <a:cs typeface="Meiryo UI" panose="020B0604030504040204" pitchFamily="50" charset="-128"/>
              </a:rPr>
              <a:t>ライブラリ名</a:t>
            </a:r>
            <a:endParaRPr kumimoji="1" lang="en-US" altLang="ja-JP" sz="160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23E433B3-C09E-8E6D-DB3B-EDA9A979F079}"/>
              </a:ext>
            </a:extLst>
          </p:cNvPr>
          <p:cNvSpPr txBox="1"/>
          <p:nvPr/>
        </p:nvSpPr>
        <p:spPr>
          <a:xfrm>
            <a:off x="1841708" y="6075638"/>
            <a:ext cx="7937819" cy="523220"/>
          </a:xfrm>
          <a:prstGeom prst="rect">
            <a:avLst/>
          </a:prstGeom>
          <a:noFill/>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注）正確にはライブラリはモジュールの集まり。ここではライブラリと統一します。</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ja-JP" altLang="en-US" b="0">
                <a:latin typeface="Meiryo UI" panose="020B0604030504040204" pitchFamily="50" charset="-128"/>
                <a:ea typeface="Meiryo UI" panose="020B0604030504040204" pitchFamily="50" charset="-128"/>
                <a:cs typeface="Meiryo UI" panose="020B0604030504040204" pitchFamily="50" charset="-128"/>
              </a:rPr>
              <a:t>　　　ライブラリ＞モジュール＞関数、クラス</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C1A3C230-B663-35D8-FD35-3583066FBBC7}"/>
              </a:ext>
            </a:extLst>
          </p:cNvPr>
          <p:cNvSpPr txBox="1"/>
          <p:nvPr/>
        </p:nvSpPr>
        <p:spPr>
          <a:xfrm>
            <a:off x="5047546" y="4333097"/>
            <a:ext cx="2200980" cy="338554"/>
          </a:xfrm>
          <a:prstGeom prst="rect">
            <a:avLst/>
          </a:prstGeom>
          <a:solidFill>
            <a:schemeClr val="bg1"/>
          </a:solidFill>
          <a:ln>
            <a:solidFill>
              <a:srgbClr val="FF0000"/>
            </a:solidFill>
          </a:ln>
        </p:spPr>
        <p:txBody>
          <a:bodyPr wrap="square" rtlCol="0">
            <a:spAutoFit/>
          </a:bodyPr>
          <a:lstStyle/>
          <a:p>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プログラムの先頭に記述</a:t>
            </a:r>
            <a:endPar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 name="直線矢印コネクタ 12">
            <a:extLst>
              <a:ext uri="{FF2B5EF4-FFF2-40B4-BE49-F238E27FC236}">
                <a16:creationId xmlns:a16="http://schemas.microsoft.com/office/drawing/2014/main" id="{4A8E4671-62ED-C795-9BF2-5060F07940AA}"/>
              </a:ext>
            </a:extLst>
          </p:cNvPr>
          <p:cNvCxnSpPr>
            <a:cxnSpLocks/>
            <a:stCxn id="12" idx="1"/>
          </p:cNvCxnSpPr>
          <p:nvPr/>
        </p:nvCxnSpPr>
        <p:spPr bwMode="auto">
          <a:xfrm flipH="1">
            <a:off x="4071317" y="4502374"/>
            <a:ext cx="976229"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テキスト ボックス 13">
            <a:extLst>
              <a:ext uri="{FF2B5EF4-FFF2-40B4-BE49-F238E27FC236}">
                <a16:creationId xmlns:a16="http://schemas.microsoft.com/office/drawing/2014/main" id="{4F58419A-E2BF-67B1-1123-E55E128D11EC}"/>
              </a:ext>
            </a:extLst>
          </p:cNvPr>
          <p:cNvSpPr txBox="1"/>
          <p:nvPr/>
        </p:nvSpPr>
        <p:spPr>
          <a:xfrm>
            <a:off x="5047544" y="4796284"/>
            <a:ext cx="3153481" cy="338554"/>
          </a:xfrm>
          <a:prstGeom prst="rect">
            <a:avLst/>
          </a:prstGeom>
          <a:solidFill>
            <a:schemeClr val="bg1"/>
          </a:solidFill>
          <a:ln>
            <a:solidFill>
              <a:srgbClr val="FF0000"/>
            </a:solidFill>
          </a:ln>
        </p:spPr>
        <p:txBody>
          <a:bodyPr wrap="square" rtlCol="0">
            <a:spAutoFit/>
          </a:bodyPr>
          <a:lstStyle/>
          <a:p>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ライブラリ名</a:t>
            </a:r>
            <a:r>
              <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関数</a:t>
            </a:r>
            <a:r>
              <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クラス</a:t>
            </a:r>
            <a:r>
              <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名で使用</a:t>
            </a:r>
            <a:endPar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5" name="直線矢印コネクタ 14">
            <a:extLst>
              <a:ext uri="{FF2B5EF4-FFF2-40B4-BE49-F238E27FC236}">
                <a16:creationId xmlns:a16="http://schemas.microsoft.com/office/drawing/2014/main" id="{75EC8B53-94BC-3444-C7DB-E67238380007}"/>
              </a:ext>
            </a:extLst>
          </p:cNvPr>
          <p:cNvCxnSpPr>
            <a:cxnSpLocks/>
            <a:stCxn id="14" idx="1"/>
          </p:cNvCxnSpPr>
          <p:nvPr/>
        </p:nvCxnSpPr>
        <p:spPr bwMode="auto">
          <a:xfrm flipH="1">
            <a:off x="4286250" y="4965561"/>
            <a:ext cx="761294"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35017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AA606-FF58-F767-9891-2F60BE72E498}"/>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F9328792-7229-956D-1C84-83F8704712C0}"/>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276DB432-BE6A-EE37-7973-416265B3AB54}"/>
              </a:ext>
            </a:extLst>
          </p:cNvPr>
          <p:cNvSpPr txBox="1"/>
          <p:nvPr/>
        </p:nvSpPr>
        <p:spPr>
          <a:xfrm>
            <a:off x="799885" y="1297560"/>
            <a:ext cx="7937819" cy="369332"/>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特定の</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関数、クラス</a:t>
            </a:r>
            <a:r>
              <a:rPr lang="ja-JP" altLang="en-US" sz="1800" b="0">
                <a:latin typeface="Meiryo UI" panose="020B0604030504040204" pitchFamily="50" charset="-128"/>
                <a:ea typeface="Meiryo UI" panose="020B0604030504040204" pitchFamily="50" charset="-128"/>
                <a:cs typeface="Meiryo UI" panose="020B0604030504040204" pitchFamily="50" charset="-128"/>
              </a:rPr>
              <a:t>を指定して</a:t>
            </a:r>
            <a:r>
              <a:rPr lang="en-US" altLang="ja-JP" sz="1800" b="0">
                <a:latin typeface="Meiryo UI" panose="020B0604030504040204" pitchFamily="50" charset="-128"/>
                <a:ea typeface="Meiryo UI" panose="020B0604030504040204" pitchFamily="50" charset="-128"/>
                <a:cs typeface="Meiryo UI" panose="020B0604030504040204" pitchFamily="50" charset="-128"/>
              </a:rPr>
              <a:t>import</a:t>
            </a:r>
            <a:r>
              <a:rPr lang="ja-JP" altLang="en-US" sz="1800" b="0">
                <a:latin typeface="Meiryo UI" panose="020B0604030504040204" pitchFamily="50" charset="-128"/>
                <a:ea typeface="Meiryo UI" panose="020B0604030504040204" pitchFamily="50" charset="-128"/>
                <a:cs typeface="Meiryo UI" panose="020B0604030504040204" pitchFamily="50" charset="-128"/>
              </a:rPr>
              <a:t>することもできる。一行で複数指定可能。</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D3154239-B015-9FA2-DD12-4AD25F223EE6}"/>
              </a:ext>
            </a:extLst>
          </p:cNvPr>
          <p:cNvSpPr txBox="1"/>
          <p:nvPr/>
        </p:nvSpPr>
        <p:spPr>
          <a:xfrm>
            <a:off x="366754" y="928228"/>
            <a:ext cx="7937819" cy="369332"/>
          </a:xfrm>
          <a:prstGeom prst="rect">
            <a:avLst/>
          </a:prstGeom>
          <a:noFill/>
        </p:spPr>
        <p:txBody>
          <a:bodyPr wrap="square" rtlCol="0">
            <a:spAutoFit/>
          </a:bodyPr>
          <a:lstStyle/>
          <a:p>
            <a:r>
              <a:rPr lang="ja-JP" altLang="en-US" sz="1800" b="0" u="sng">
                <a:latin typeface="Meiryo UI" panose="020B0604030504040204" pitchFamily="50" charset="-128"/>
                <a:ea typeface="Meiryo UI" panose="020B0604030504040204" pitchFamily="50" charset="-128"/>
                <a:cs typeface="Meiryo UI" panose="020B0604030504040204" pitchFamily="50" charset="-128"/>
              </a:rPr>
              <a:t>関数・クラスを指定して</a:t>
            </a:r>
            <a:r>
              <a:rPr lang="en-US" altLang="ja-JP" sz="1800" b="0" u="sng">
                <a:latin typeface="Meiryo UI" panose="020B0604030504040204" pitchFamily="50" charset="-128"/>
                <a:ea typeface="Meiryo UI" panose="020B0604030504040204" pitchFamily="50" charset="-128"/>
                <a:cs typeface="Meiryo UI" panose="020B0604030504040204" pitchFamily="50" charset="-128"/>
              </a:rPr>
              <a:t>import</a:t>
            </a:r>
            <a:endParaRPr kumimoji="1" lang="ja-JP" altLang="en-US" sz="1800" b="0" u="sng">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BBF41A67-73E1-8BE1-FBDE-FAAA22BD27DB}"/>
              </a:ext>
            </a:extLst>
          </p:cNvPr>
          <p:cNvSpPr txBox="1"/>
          <p:nvPr/>
        </p:nvSpPr>
        <p:spPr>
          <a:xfrm>
            <a:off x="608652" y="4330304"/>
            <a:ext cx="3963348" cy="954107"/>
          </a:xfrm>
          <a:prstGeom prst="rect">
            <a:avLst/>
          </a:prstGeom>
          <a:solidFill>
            <a:schemeClr val="accent4">
              <a:lumMod val="20000"/>
              <a:lumOff val="80000"/>
            </a:schemeClr>
          </a:solidFill>
        </p:spPr>
        <p:txBody>
          <a:bodyPr wrap="square" rtlCol="0">
            <a:spAutoFit/>
          </a:bodyPr>
          <a:lstStyle/>
          <a:p>
            <a:r>
              <a:rPr lang="en-US" altLang="ja-JP" b="0">
                <a:solidFill>
                  <a:srgbClr val="FF0000"/>
                </a:solidFill>
                <a:latin typeface="+mj-lt"/>
                <a:ea typeface="Meiryo UI" panose="020B0604030504040204" pitchFamily="50" charset="-128"/>
                <a:cs typeface="Meiryo UI" panose="020B0604030504040204" pitchFamily="50" charset="-128"/>
              </a:rPr>
              <a:t>from math import sqrt as s</a:t>
            </a:r>
          </a:p>
          <a:p>
            <a:endParaRPr lang="en-US" altLang="ja-JP" b="0">
              <a:solidFill>
                <a:srgbClr val="FF0000"/>
              </a:solidFill>
              <a:latin typeface="+mj-lt"/>
              <a:ea typeface="Meiryo UI" panose="020B0604030504040204" pitchFamily="50" charset="-128"/>
              <a:cs typeface="Meiryo UI" panose="020B0604030504040204" pitchFamily="50" charset="-128"/>
            </a:endParaRPr>
          </a:p>
          <a:p>
            <a:r>
              <a:rPr lang="en-US" altLang="ja-JP" b="0">
                <a:latin typeface="+mj-lt"/>
                <a:ea typeface="Meiryo UI" panose="020B0604030504040204" pitchFamily="50" charset="-128"/>
                <a:cs typeface="Meiryo UI" panose="020B0604030504040204" pitchFamily="50" charset="-128"/>
              </a:rPr>
              <a:t>root = </a:t>
            </a:r>
            <a:r>
              <a:rPr lang="en-US" altLang="ja-JP" b="0">
                <a:solidFill>
                  <a:srgbClr val="FF0000"/>
                </a:solidFill>
                <a:latin typeface="+mj-lt"/>
                <a:ea typeface="Meiryo UI" panose="020B0604030504040204" pitchFamily="50" charset="-128"/>
                <a:cs typeface="Meiryo UI" panose="020B0604030504040204" pitchFamily="50" charset="-128"/>
              </a:rPr>
              <a:t>s(2)</a:t>
            </a:r>
            <a:r>
              <a:rPr lang="en-US" altLang="ja-JP" b="0">
                <a:latin typeface="+mj-lt"/>
                <a:ea typeface="Meiryo UI" panose="020B0604030504040204" pitchFamily="50" charset="-128"/>
                <a:cs typeface="Meiryo UI" panose="020B0604030504040204" pitchFamily="50" charset="-128"/>
              </a:rPr>
              <a:t> #math</a:t>
            </a:r>
            <a:r>
              <a:rPr lang="ja-JP" altLang="en-US" b="0">
                <a:latin typeface="+mj-lt"/>
                <a:ea typeface="Meiryo UI" panose="020B0604030504040204" pitchFamily="50" charset="-128"/>
                <a:cs typeface="Meiryo UI" panose="020B0604030504040204" pitchFamily="50" charset="-128"/>
              </a:rPr>
              <a:t>は省略できる。</a:t>
            </a:r>
          </a:p>
          <a:p>
            <a:r>
              <a:rPr lang="en-US" altLang="ja-JP" b="0">
                <a:latin typeface="+mj-lt"/>
                <a:ea typeface="Meiryo UI" panose="020B0604030504040204" pitchFamily="50" charset="-128"/>
                <a:cs typeface="Meiryo UI" panose="020B0604030504040204" pitchFamily="50" charset="-128"/>
              </a:rPr>
              <a:t>print(root) </a:t>
            </a:r>
          </a:p>
        </p:txBody>
      </p:sp>
      <p:sp>
        <p:nvSpPr>
          <p:cNvPr id="7" name="テキスト ボックス 6">
            <a:extLst>
              <a:ext uri="{FF2B5EF4-FFF2-40B4-BE49-F238E27FC236}">
                <a16:creationId xmlns:a16="http://schemas.microsoft.com/office/drawing/2014/main" id="{51FA1220-EB7B-822D-D51B-87E80F429785}"/>
              </a:ext>
            </a:extLst>
          </p:cNvPr>
          <p:cNvSpPr txBox="1"/>
          <p:nvPr/>
        </p:nvSpPr>
        <p:spPr>
          <a:xfrm>
            <a:off x="608652" y="5295880"/>
            <a:ext cx="3963348" cy="338554"/>
          </a:xfrm>
          <a:prstGeom prst="rect">
            <a:avLst/>
          </a:prstGeom>
          <a:solidFill>
            <a:schemeClr val="bg1">
              <a:lumMod val="85000"/>
            </a:schemeClr>
          </a:solid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出力：</a:t>
            </a:r>
            <a:r>
              <a:rPr lang="en-US" altLang="ja-JP" sz="1600" b="0">
                <a:latin typeface="Meiryo UI" panose="020B0604030504040204" pitchFamily="50" charset="-128"/>
                <a:ea typeface="Meiryo UI" panose="020B0604030504040204" pitchFamily="50" charset="-128"/>
                <a:cs typeface="Meiryo UI" panose="020B0604030504040204" pitchFamily="50" charset="-128"/>
              </a:rPr>
              <a:t>1.4142135623730951</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C8E3CA1F-E6CF-68A2-D328-FDDD932E2FE0}"/>
              </a:ext>
            </a:extLst>
          </p:cNvPr>
          <p:cNvSpPr txBox="1"/>
          <p:nvPr/>
        </p:nvSpPr>
        <p:spPr>
          <a:xfrm>
            <a:off x="513402" y="3976402"/>
            <a:ext cx="5611173"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math</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ライブラリを使って２の平方根を求める。</a:t>
            </a:r>
          </a:p>
        </p:txBody>
      </p:sp>
      <p:sp>
        <p:nvSpPr>
          <p:cNvPr id="9" name="テキスト ボックス 8">
            <a:extLst>
              <a:ext uri="{FF2B5EF4-FFF2-40B4-BE49-F238E27FC236}">
                <a16:creationId xmlns:a16="http://schemas.microsoft.com/office/drawing/2014/main" id="{A3EBFECF-B690-026F-9092-BE41939CFA74}"/>
              </a:ext>
            </a:extLst>
          </p:cNvPr>
          <p:cNvSpPr txBox="1"/>
          <p:nvPr/>
        </p:nvSpPr>
        <p:spPr>
          <a:xfrm>
            <a:off x="1700023" y="1759969"/>
            <a:ext cx="4634264" cy="338554"/>
          </a:xfrm>
          <a:prstGeom prst="rect">
            <a:avLst/>
          </a:prstGeom>
          <a:noFill/>
          <a:ln>
            <a:solidFill>
              <a:schemeClr val="tx1"/>
            </a:solidFill>
          </a:ln>
        </p:spPr>
        <p:txBody>
          <a:bodyPr wrap="square" rtlCol="0">
            <a:spAutoFit/>
          </a:bodyPr>
          <a:lstStyle/>
          <a:p>
            <a:r>
              <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from</a:t>
            </a:r>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a:latin typeface="Meiryo UI" panose="020B0604030504040204" pitchFamily="50" charset="-128"/>
                <a:ea typeface="Meiryo UI" panose="020B0604030504040204" pitchFamily="50" charset="-128"/>
                <a:cs typeface="Meiryo UI" panose="020B0604030504040204" pitchFamily="50" charset="-128"/>
              </a:rPr>
              <a:t>ライブラリ名</a:t>
            </a:r>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import</a:t>
            </a:r>
            <a:r>
              <a:rPr kumimoji="1"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a:latin typeface="Meiryo UI" panose="020B0604030504040204" pitchFamily="50" charset="-128"/>
                <a:ea typeface="Meiryo UI" panose="020B0604030504040204" pitchFamily="50" charset="-128"/>
                <a:cs typeface="Meiryo UI" panose="020B0604030504040204" pitchFamily="50" charset="-128"/>
              </a:rPr>
              <a:t>関数</a:t>
            </a:r>
            <a:r>
              <a:rPr lang="en-US" altLang="ja-JP" sz="1600">
                <a:latin typeface="Meiryo UI" panose="020B0604030504040204" pitchFamily="50" charset="-128"/>
                <a:ea typeface="Meiryo UI" panose="020B0604030504040204" pitchFamily="50" charset="-128"/>
                <a:cs typeface="Meiryo UI" panose="020B0604030504040204" pitchFamily="50" charset="-128"/>
              </a:rPr>
              <a:t>(</a:t>
            </a:r>
            <a:r>
              <a:rPr lang="ja-JP" altLang="en-US" sz="1600">
                <a:latin typeface="Meiryo UI" panose="020B0604030504040204" pitchFamily="50" charset="-128"/>
                <a:ea typeface="Meiryo UI" panose="020B0604030504040204" pitchFamily="50" charset="-128"/>
                <a:cs typeface="Meiryo UI" panose="020B0604030504040204" pitchFamily="50" charset="-128"/>
              </a:rPr>
              <a:t>クラス</a:t>
            </a:r>
            <a:r>
              <a:rPr lang="en-US" altLang="ja-JP" sz="1600">
                <a:latin typeface="Meiryo UI" panose="020B0604030504040204" pitchFamily="50" charset="-128"/>
                <a:ea typeface="Meiryo UI" panose="020B0604030504040204" pitchFamily="50" charset="-128"/>
                <a:cs typeface="Meiryo UI" panose="020B0604030504040204" pitchFamily="50" charset="-128"/>
              </a:rPr>
              <a:t>)</a:t>
            </a:r>
            <a:r>
              <a:rPr lang="ja-JP" altLang="en-US" sz="1600">
                <a:latin typeface="Meiryo UI" panose="020B0604030504040204" pitchFamily="50" charset="-128"/>
                <a:ea typeface="Meiryo UI" panose="020B0604030504040204" pitchFamily="50" charset="-128"/>
                <a:cs typeface="Meiryo UI" panose="020B0604030504040204" pitchFamily="50" charset="-128"/>
              </a:rPr>
              <a:t>名</a:t>
            </a:r>
            <a:r>
              <a:rPr lang="en-US" altLang="ja-JP" sz="1600">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160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67717748-841B-FD0D-60E6-265A80425350}"/>
              </a:ext>
            </a:extLst>
          </p:cNvPr>
          <p:cNvSpPr txBox="1"/>
          <p:nvPr/>
        </p:nvSpPr>
        <p:spPr>
          <a:xfrm>
            <a:off x="4405228" y="4764415"/>
            <a:ext cx="1719347"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別名で使用する。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 name="直線矢印コネクタ 11">
            <a:extLst>
              <a:ext uri="{FF2B5EF4-FFF2-40B4-BE49-F238E27FC236}">
                <a16:creationId xmlns:a16="http://schemas.microsoft.com/office/drawing/2014/main" id="{2D1B4C19-E3A7-2D18-A7CB-7856F6217FC1}"/>
              </a:ext>
            </a:extLst>
          </p:cNvPr>
          <p:cNvCxnSpPr>
            <a:cxnSpLocks/>
            <a:stCxn id="6" idx="1"/>
          </p:cNvCxnSpPr>
          <p:nvPr/>
        </p:nvCxnSpPr>
        <p:spPr bwMode="auto">
          <a:xfrm flipH="1">
            <a:off x="3543300" y="4918304"/>
            <a:ext cx="861928" cy="15388"/>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テキスト ボックス 15">
            <a:extLst>
              <a:ext uri="{FF2B5EF4-FFF2-40B4-BE49-F238E27FC236}">
                <a16:creationId xmlns:a16="http://schemas.microsoft.com/office/drawing/2014/main" id="{422C3061-3796-2AB0-BEA0-A8AFAD576B59}"/>
              </a:ext>
            </a:extLst>
          </p:cNvPr>
          <p:cNvSpPr txBox="1"/>
          <p:nvPr/>
        </p:nvSpPr>
        <p:spPr>
          <a:xfrm>
            <a:off x="4405228" y="4318835"/>
            <a:ext cx="2595647" cy="307777"/>
          </a:xfrm>
          <a:prstGeom prst="rect">
            <a:avLst/>
          </a:prstGeom>
          <a:solidFill>
            <a:schemeClr val="bg1"/>
          </a:solidFill>
          <a:ln>
            <a:solidFill>
              <a:srgbClr val="FF0000"/>
            </a:solidFill>
          </a:ln>
        </p:spPr>
        <p:txBody>
          <a:bodyPr wrap="square" rtlCol="0">
            <a:spAutoFit/>
          </a:bodyPr>
          <a:lstStyle/>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sqrt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関数を</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s</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として</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import</a:t>
            </a:r>
          </a:p>
        </p:txBody>
      </p:sp>
      <p:cxnSp>
        <p:nvCxnSpPr>
          <p:cNvPr id="17" name="直線矢印コネクタ 16">
            <a:extLst>
              <a:ext uri="{FF2B5EF4-FFF2-40B4-BE49-F238E27FC236}">
                <a16:creationId xmlns:a16="http://schemas.microsoft.com/office/drawing/2014/main" id="{C0B6DAFA-AA6F-B7DA-737C-68D6F11FFE52}"/>
              </a:ext>
            </a:extLst>
          </p:cNvPr>
          <p:cNvCxnSpPr>
            <a:cxnSpLocks/>
            <a:stCxn id="16" idx="1"/>
          </p:cNvCxnSpPr>
          <p:nvPr/>
        </p:nvCxnSpPr>
        <p:spPr bwMode="auto">
          <a:xfrm flipH="1">
            <a:off x="3429000" y="4472724"/>
            <a:ext cx="976228" cy="15388"/>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テキスト ボックス 21">
            <a:extLst>
              <a:ext uri="{FF2B5EF4-FFF2-40B4-BE49-F238E27FC236}">
                <a16:creationId xmlns:a16="http://schemas.microsoft.com/office/drawing/2014/main" id="{08324154-C5F3-E4FD-0D4F-B028BA203564}"/>
              </a:ext>
            </a:extLst>
          </p:cNvPr>
          <p:cNvSpPr txBox="1"/>
          <p:nvPr/>
        </p:nvSpPr>
        <p:spPr>
          <a:xfrm>
            <a:off x="799885" y="2747806"/>
            <a:ext cx="7937819" cy="369332"/>
          </a:xfrm>
          <a:prstGeom prst="rect">
            <a:avLst/>
          </a:prstGeom>
          <a:noFill/>
        </p:spPr>
        <p:txBody>
          <a:bodyPr wrap="square" rtlCol="0">
            <a:spAutoFit/>
          </a:bodyPr>
          <a:lstStyle/>
          <a:p>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import</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したライブラリ、関数</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クラス</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に別名を付けることもできる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テキスト ボックス 22">
            <a:extLst>
              <a:ext uri="{FF2B5EF4-FFF2-40B4-BE49-F238E27FC236}">
                <a16:creationId xmlns:a16="http://schemas.microsoft.com/office/drawing/2014/main" id="{A3B02098-5672-99EC-C14F-165169959EFC}"/>
              </a:ext>
            </a:extLst>
          </p:cNvPr>
          <p:cNvSpPr txBox="1"/>
          <p:nvPr/>
        </p:nvSpPr>
        <p:spPr>
          <a:xfrm>
            <a:off x="366754" y="2378474"/>
            <a:ext cx="7937819" cy="369332"/>
          </a:xfrm>
          <a:prstGeom prst="rect">
            <a:avLst/>
          </a:prstGeom>
          <a:noFill/>
        </p:spPr>
        <p:txBody>
          <a:bodyPr wrap="square" rtlCol="0">
            <a:spAutoFit/>
          </a:bodyPr>
          <a:lstStyle/>
          <a:p>
            <a:r>
              <a:rPr lang="ja-JP" altLang="en-US" sz="1800" b="0" u="sng">
                <a:latin typeface="Meiryo UI" panose="020B0604030504040204" pitchFamily="50" charset="-128"/>
                <a:ea typeface="Meiryo UI" panose="020B0604030504040204" pitchFamily="50" charset="-128"/>
                <a:cs typeface="Meiryo UI" panose="020B0604030504040204" pitchFamily="50" charset="-128"/>
              </a:rPr>
              <a:t>別名での</a:t>
            </a:r>
            <a:r>
              <a:rPr lang="en-US" altLang="ja-JP" sz="1800" b="0" u="sng">
                <a:latin typeface="Meiryo UI" panose="020B0604030504040204" pitchFamily="50" charset="-128"/>
                <a:ea typeface="Meiryo UI" panose="020B0604030504040204" pitchFamily="50" charset="-128"/>
                <a:cs typeface="Meiryo UI" panose="020B0604030504040204" pitchFamily="50" charset="-128"/>
              </a:rPr>
              <a:t>import</a:t>
            </a:r>
            <a:endParaRPr kumimoji="1" lang="ja-JP" altLang="en-US" sz="1800" b="0" u="sng">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テキスト ボックス 23">
            <a:extLst>
              <a:ext uri="{FF2B5EF4-FFF2-40B4-BE49-F238E27FC236}">
                <a16:creationId xmlns:a16="http://schemas.microsoft.com/office/drawing/2014/main" id="{78686A84-8BB7-EFB7-EDD2-340ED5FFE4C2}"/>
              </a:ext>
            </a:extLst>
          </p:cNvPr>
          <p:cNvSpPr txBox="1"/>
          <p:nvPr/>
        </p:nvSpPr>
        <p:spPr>
          <a:xfrm>
            <a:off x="1700023" y="3191165"/>
            <a:ext cx="5015102" cy="584775"/>
          </a:xfrm>
          <a:prstGeom prst="rect">
            <a:avLst/>
          </a:prstGeom>
          <a:noFill/>
          <a:ln>
            <a:solidFill>
              <a:schemeClr val="tx1"/>
            </a:solidFill>
          </a:ln>
        </p:spPr>
        <p:txBody>
          <a:bodyPr wrap="square" rtlCol="0">
            <a:spAutoFit/>
          </a:bodyPr>
          <a:lstStyle/>
          <a:p>
            <a:r>
              <a:rPr kumimoji="1"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import </a:t>
            </a:r>
            <a:r>
              <a:rPr kumimoji="1" lang="ja-JP" altLang="en-US" sz="1600">
                <a:latin typeface="Meiryo UI" panose="020B0604030504040204" pitchFamily="50" charset="-128"/>
                <a:ea typeface="Meiryo UI" panose="020B0604030504040204" pitchFamily="50" charset="-128"/>
                <a:cs typeface="Meiryo UI" panose="020B0604030504040204" pitchFamily="50" charset="-128"/>
              </a:rPr>
              <a:t>ライブラリ名</a:t>
            </a:r>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as </a:t>
            </a:r>
            <a:r>
              <a:rPr lang="ja-JP" altLang="en-US" sz="1600">
                <a:latin typeface="Meiryo UI" panose="020B0604030504040204" pitchFamily="50" charset="-128"/>
                <a:ea typeface="Meiryo UI" panose="020B0604030504040204" pitchFamily="50" charset="-128"/>
                <a:cs typeface="Meiryo UI" panose="020B0604030504040204" pitchFamily="50" charset="-128"/>
              </a:rPr>
              <a:t>別名</a:t>
            </a:r>
            <a:endParaRPr lang="en-US" altLang="ja-JP" sz="160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from</a:t>
            </a:r>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a:latin typeface="Meiryo UI" panose="020B0604030504040204" pitchFamily="50" charset="-128"/>
                <a:ea typeface="Meiryo UI" panose="020B0604030504040204" pitchFamily="50" charset="-128"/>
                <a:cs typeface="Meiryo UI" panose="020B0604030504040204" pitchFamily="50" charset="-128"/>
              </a:rPr>
              <a:t>ライブラリ名</a:t>
            </a:r>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import</a:t>
            </a:r>
            <a:r>
              <a:rPr kumimoji="1"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a:latin typeface="Meiryo UI" panose="020B0604030504040204" pitchFamily="50" charset="-128"/>
                <a:ea typeface="Meiryo UI" panose="020B0604030504040204" pitchFamily="50" charset="-128"/>
                <a:cs typeface="Meiryo UI" panose="020B0604030504040204" pitchFamily="50" charset="-128"/>
              </a:rPr>
              <a:t>関数</a:t>
            </a:r>
            <a:r>
              <a:rPr lang="en-US" altLang="ja-JP" sz="1600">
                <a:latin typeface="Meiryo UI" panose="020B0604030504040204" pitchFamily="50" charset="-128"/>
                <a:ea typeface="Meiryo UI" panose="020B0604030504040204" pitchFamily="50" charset="-128"/>
                <a:cs typeface="Meiryo UI" panose="020B0604030504040204" pitchFamily="50" charset="-128"/>
              </a:rPr>
              <a:t>(</a:t>
            </a:r>
            <a:r>
              <a:rPr lang="ja-JP" altLang="en-US" sz="1600">
                <a:latin typeface="Meiryo UI" panose="020B0604030504040204" pitchFamily="50" charset="-128"/>
                <a:ea typeface="Meiryo UI" panose="020B0604030504040204" pitchFamily="50" charset="-128"/>
                <a:cs typeface="Meiryo UI" panose="020B0604030504040204" pitchFamily="50" charset="-128"/>
              </a:rPr>
              <a:t>クラス</a:t>
            </a:r>
            <a:r>
              <a:rPr lang="en-US" altLang="ja-JP" sz="1600">
                <a:latin typeface="Meiryo UI" panose="020B0604030504040204" pitchFamily="50" charset="-128"/>
                <a:ea typeface="Meiryo UI" panose="020B0604030504040204" pitchFamily="50" charset="-128"/>
                <a:cs typeface="Meiryo UI" panose="020B0604030504040204" pitchFamily="50" charset="-128"/>
              </a:rPr>
              <a:t>)</a:t>
            </a:r>
            <a:r>
              <a:rPr lang="ja-JP" altLang="en-US" sz="1600">
                <a:latin typeface="Meiryo UI" panose="020B0604030504040204" pitchFamily="50" charset="-128"/>
                <a:ea typeface="Meiryo UI" panose="020B0604030504040204" pitchFamily="50" charset="-128"/>
                <a:cs typeface="Meiryo UI" panose="020B0604030504040204" pitchFamily="50" charset="-128"/>
              </a:rPr>
              <a:t>名　</a:t>
            </a:r>
            <a:r>
              <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as </a:t>
            </a:r>
            <a:r>
              <a:rPr lang="ja-JP" altLang="en-US" sz="1600">
                <a:latin typeface="Meiryo UI" panose="020B0604030504040204" pitchFamily="50" charset="-128"/>
                <a:ea typeface="Meiryo UI" panose="020B0604030504040204" pitchFamily="50" charset="-128"/>
                <a:cs typeface="Meiryo UI" panose="020B0604030504040204" pitchFamily="50" charset="-128"/>
              </a:rPr>
              <a:t>別名</a:t>
            </a:r>
            <a:endParaRPr kumimoji="1" lang="en-US" altLang="ja-JP" sz="160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テキスト ボックス 32">
            <a:extLst>
              <a:ext uri="{FF2B5EF4-FFF2-40B4-BE49-F238E27FC236}">
                <a16:creationId xmlns:a16="http://schemas.microsoft.com/office/drawing/2014/main" id="{C6691199-C4AA-EC2B-759E-39699FD287DA}"/>
              </a:ext>
            </a:extLst>
          </p:cNvPr>
          <p:cNvSpPr txBox="1"/>
          <p:nvPr/>
        </p:nvSpPr>
        <p:spPr>
          <a:xfrm>
            <a:off x="2590326" y="6292084"/>
            <a:ext cx="4270551" cy="307777"/>
          </a:xfrm>
          <a:prstGeom prst="rect">
            <a:avLst/>
          </a:prstGeom>
          <a:solidFill>
            <a:schemeClr val="bg1"/>
          </a:solidFill>
          <a:ln>
            <a:solidFill>
              <a:srgbClr val="FF0000"/>
            </a:solidFill>
          </a:ln>
        </p:spPr>
        <p:txBody>
          <a:bodyPr wrap="square" rtlCol="0">
            <a:spAutoFit/>
          </a:bodyPr>
          <a:lstStyle/>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from</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、別名を使うことでプログラムを簡潔に記述できる。</a:t>
            </a:r>
            <a:endParaRPr kumimoji="1"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1973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EA328-05D3-B48B-73E1-D4B9FE08CBFA}"/>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63DD02CE-1EBD-04A2-E26F-14BB4340AEDD}"/>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B2B7D492-C591-67E0-A412-21AEC52ECB2E}"/>
              </a:ext>
            </a:extLst>
          </p:cNvPr>
          <p:cNvSpPr txBox="1"/>
          <p:nvPr/>
        </p:nvSpPr>
        <p:spPr>
          <a:xfrm>
            <a:off x="216612" y="871042"/>
            <a:ext cx="2245931" cy="461665"/>
          </a:xfrm>
          <a:prstGeom prst="rect">
            <a:avLst/>
          </a:prstGeom>
          <a:noFill/>
        </p:spPr>
        <p:txBody>
          <a:bodyPr wrap="square" rtlCol="0">
            <a:spAutoFit/>
          </a:bodyPr>
          <a:lstStyle/>
          <a:p>
            <a:pPr algn="ct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標準ライブラリ</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BCA8927E-810E-B758-90F6-7C10254087F6}"/>
              </a:ext>
            </a:extLst>
          </p:cNvPr>
          <p:cNvSpPr txBox="1"/>
          <p:nvPr/>
        </p:nvSpPr>
        <p:spPr>
          <a:xfrm>
            <a:off x="608652" y="1291780"/>
            <a:ext cx="7937819" cy="369332"/>
          </a:xfrm>
          <a:prstGeom prst="rect">
            <a:avLst/>
          </a:prstGeom>
          <a:noFill/>
        </p:spPr>
        <p:txBody>
          <a:bodyPr wrap="square" rtlCol="0">
            <a:spAutoFit/>
          </a:bodyPr>
          <a:lstStyle/>
          <a:p>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Python</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をインストールすると最初から使えるライブラリ。基本的な</a:t>
            </a:r>
            <a:r>
              <a:rPr lang="ja-JP" altLang="en-US" sz="1800" b="0">
                <a:latin typeface="Meiryo UI" panose="020B0604030504040204" pitchFamily="50" charset="-128"/>
                <a:ea typeface="Meiryo UI" panose="020B0604030504040204" pitchFamily="50" charset="-128"/>
                <a:cs typeface="Meiryo UI" panose="020B0604030504040204" pitchFamily="50" charset="-128"/>
              </a:rPr>
              <a:t>機能</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のみ。</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BC7EEE90-F571-A962-5135-099087B3E64E}"/>
              </a:ext>
            </a:extLst>
          </p:cNvPr>
          <p:cNvSpPr txBox="1"/>
          <p:nvPr/>
        </p:nvSpPr>
        <p:spPr>
          <a:xfrm>
            <a:off x="608652" y="3931048"/>
            <a:ext cx="7937819" cy="646331"/>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標準ライブラリ以外の個人や企業などが開発したライブラリ。</a:t>
            </a:r>
            <a:r>
              <a:rPr lang="ja-JP" altLang="en-US" sz="1800" b="0">
                <a:latin typeface="Meiryo UI" panose="020B0604030504040204" pitchFamily="50" charset="-128"/>
                <a:ea typeface="Meiryo UI" panose="020B0604030504040204" pitchFamily="50" charset="-128"/>
                <a:cs typeface="Meiryo UI" panose="020B0604030504040204" pitchFamily="50" charset="-128"/>
              </a:rPr>
              <a:t>高度で</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特殊な機能。</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pip</a:t>
            </a:r>
            <a:r>
              <a:rPr kumimoji="1" lang="ja-JP" altLang="en-US"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（後述）</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を使ってインストールする必要がある。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F2810677-EB85-9900-2CBE-8DA1ACCEA4ED}"/>
              </a:ext>
            </a:extLst>
          </p:cNvPr>
          <p:cNvSpPr txBox="1"/>
          <p:nvPr/>
        </p:nvSpPr>
        <p:spPr>
          <a:xfrm>
            <a:off x="608652" y="1798324"/>
            <a:ext cx="7937819" cy="1200329"/>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kumimoji="1" lang="en-US" altLang="ja-JP" sz="1800" err="1">
                <a:latin typeface="Meiryo UI" panose="020B0604030504040204" pitchFamily="50" charset="-128"/>
                <a:ea typeface="Meiryo UI" panose="020B0604030504040204" pitchFamily="50" charset="-128"/>
                <a:cs typeface="Meiryo UI" panose="020B0604030504040204" pitchFamily="50" charset="-128"/>
              </a:rPr>
              <a:t>os</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：ファイルやディレクトリの操作を行うライブラリ</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en-US" altLang="ja-JP" sz="1800">
                <a:latin typeface="Meiryo UI" panose="020B0604030504040204" pitchFamily="50" charset="-128"/>
                <a:ea typeface="Meiryo UI" panose="020B0604030504040204" pitchFamily="50" charset="-128"/>
                <a:cs typeface="Meiryo UI" panose="020B0604030504040204" pitchFamily="50" charset="-128"/>
              </a:rPr>
              <a:t>datetime</a:t>
            </a:r>
            <a:r>
              <a:rPr lang="ja-JP" altLang="en-US" sz="1800" b="0">
                <a:latin typeface="Meiryo UI" panose="020B0604030504040204" pitchFamily="50" charset="-128"/>
                <a:ea typeface="Meiryo UI" panose="020B0604030504040204" pitchFamily="50" charset="-128"/>
                <a:cs typeface="Meiryo UI" panose="020B0604030504040204" pitchFamily="50" charset="-128"/>
              </a:rPr>
              <a:t>：日付と時間を操作するライブラリ</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kumimoji="1" lang="en-US" altLang="ja-JP" sz="1800">
                <a:latin typeface="Meiryo UI" panose="020B0604030504040204" pitchFamily="50" charset="-128"/>
                <a:ea typeface="Meiryo UI" panose="020B0604030504040204" pitchFamily="50" charset="-128"/>
                <a:cs typeface="Meiryo UI" panose="020B0604030504040204" pitchFamily="50" charset="-128"/>
              </a:rPr>
              <a:t>math</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：数学的な関数を提供するライブラリ</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9073FC8B-3657-7A97-7AD0-9C02EAC3206C}"/>
              </a:ext>
            </a:extLst>
          </p:cNvPr>
          <p:cNvSpPr txBox="1"/>
          <p:nvPr/>
        </p:nvSpPr>
        <p:spPr>
          <a:xfrm>
            <a:off x="608652" y="4827228"/>
            <a:ext cx="7937819" cy="1200329"/>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kumimoji="1" lang="en-US" altLang="ja-JP" sz="1800" err="1">
                <a:latin typeface="Meiryo UI" panose="020B0604030504040204" pitchFamily="50" charset="-128"/>
                <a:ea typeface="Meiryo UI" panose="020B0604030504040204" pitchFamily="50" charset="-128"/>
                <a:cs typeface="Meiryo UI" panose="020B0604030504040204" pitchFamily="50" charset="-128"/>
              </a:rPr>
              <a:t>numpy</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：数値計算のためのライブラリ </a:t>
            </a:r>
          </a:p>
          <a:p>
            <a:pPr marL="285750" indent="-285750">
              <a:buFont typeface="Arial" panose="020B0604020202020204" pitchFamily="34" charset="0"/>
              <a:buChar char="•"/>
            </a:pPr>
            <a:r>
              <a:rPr kumimoji="1" lang="en-US" altLang="ja-JP" sz="1800">
                <a:latin typeface="Meiryo UI" panose="020B0604030504040204" pitchFamily="50" charset="-128"/>
                <a:ea typeface="Meiryo UI" panose="020B0604030504040204" pitchFamily="50" charset="-128"/>
                <a:cs typeface="Meiryo UI" panose="020B0604030504040204" pitchFamily="50" charset="-128"/>
              </a:rPr>
              <a:t>matplotlib</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 ：グラフや図を作成するためのライブラリ</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kumimoji="1" lang="en-US" altLang="ja-JP" sz="1800" err="1">
                <a:latin typeface="Meiryo UI" panose="020B0604030504040204" pitchFamily="50" charset="-128"/>
                <a:ea typeface="Meiryo UI" panose="020B0604030504040204" pitchFamily="50" charset="-128"/>
                <a:cs typeface="Meiryo UI" panose="020B0604030504040204" pitchFamily="50" charset="-128"/>
              </a:rPr>
              <a:t>tensorflow</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 ：</a:t>
            </a:r>
            <a:r>
              <a:rPr lang="ja-JP" altLang="en-US" sz="1800" b="0">
                <a:latin typeface="Meiryo UI" panose="020B0604030504040204" pitchFamily="50" charset="-128"/>
                <a:ea typeface="Meiryo UI" panose="020B0604030504040204" pitchFamily="50" charset="-128"/>
                <a:cs typeface="Meiryo UI" panose="020B0604030504040204" pitchFamily="50" charset="-128"/>
              </a:rPr>
              <a:t>機械学習やディープラーニングのためのライブラリ</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テキスト ボックス 17">
            <a:extLst>
              <a:ext uri="{FF2B5EF4-FFF2-40B4-BE49-F238E27FC236}">
                <a16:creationId xmlns:a16="http://schemas.microsoft.com/office/drawing/2014/main" id="{F290EB60-ACD4-1C8E-1E10-0A995DA73D6E}"/>
              </a:ext>
            </a:extLst>
          </p:cNvPr>
          <p:cNvSpPr txBox="1"/>
          <p:nvPr/>
        </p:nvSpPr>
        <p:spPr>
          <a:xfrm>
            <a:off x="216612" y="3403143"/>
            <a:ext cx="2245931" cy="461665"/>
          </a:xfrm>
          <a:prstGeom prst="rect">
            <a:avLst/>
          </a:prstGeom>
          <a:noFill/>
        </p:spPr>
        <p:txBody>
          <a:bodyPr wrap="square" rtlCol="0">
            <a:spAutoFit/>
          </a:bodyPr>
          <a:lstStyle/>
          <a:p>
            <a:pPr algn="ct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外部</a:t>
            </a: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ライブラリ</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7318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200FC-1644-D950-450B-EE6868A5079D}"/>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9EDED10-233B-09BE-81DB-0BC1AEE1B949}"/>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3200" b="0" u="sng">
                <a:latin typeface="Meiryo UI" panose="020B0604030504040204" pitchFamily="50" charset="-128"/>
                <a:ea typeface="Meiryo UI" panose="020B0604030504040204" pitchFamily="50" charset="-128"/>
                <a:cs typeface="Meiryo UI" panose="020B0604030504040204" pitchFamily="50" charset="-128"/>
              </a:rPr>
              <a:t>プログラミングとは</a:t>
            </a:r>
            <a:endPar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B98AF0F2-7713-A27F-71CE-766FE1B6EFBE}"/>
              </a:ext>
            </a:extLst>
          </p:cNvPr>
          <p:cNvSpPr txBox="1"/>
          <p:nvPr/>
        </p:nvSpPr>
        <p:spPr>
          <a:xfrm>
            <a:off x="216613" y="871042"/>
            <a:ext cx="1579934" cy="461665"/>
          </a:xfrm>
          <a:prstGeom prst="rect">
            <a:avLst/>
          </a:prstGeom>
          <a:noFill/>
        </p:spPr>
        <p:txBody>
          <a:bodyPr wrap="square" rtlCol="0">
            <a:spAutoFit/>
          </a:bodyPr>
          <a:lstStyle/>
          <a:p>
            <a:pPr algn="ctr"/>
            <a:r>
              <a:rPr lang="ja-JP" altLang="en-US" sz="2400" b="1" i="0" u="none" strike="noStrike" baseline="0">
                <a:solidFill>
                  <a:srgbClr val="A5D028"/>
                </a:solidFill>
                <a:latin typeface="+mj-ea"/>
                <a:ea typeface="+mj-ea"/>
              </a:rPr>
              <a:t>プログラム</a:t>
            </a:r>
            <a:endParaRPr kumimoji="1" lang="ja-JP" altLang="en-US" sz="2400">
              <a:solidFill>
                <a:srgbClr val="A5D028"/>
              </a:solidFill>
              <a:latin typeface="+mj-ea"/>
              <a:ea typeface="+mj-ea"/>
              <a:cs typeface="Meiryo UI" panose="020B0604030504040204" pitchFamily="50" charset="-128"/>
            </a:endParaRPr>
          </a:p>
        </p:txBody>
      </p:sp>
      <p:sp>
        <p:nvSpPr>
          <p:cNvPr id="2" name="正方形/長方形 1">
            <a:extLst>
              <a:ext uri="{FF2B5EF4-FFF2-40B4-BE49-F238E27FC236}">
                <a16:creationId xmlns:a16="http://schemas.microsoft.com/office/drawing/2014/main" id="{F34F39D6-D3FF-5AC6-FA07-4CDEBEDD3CC9}"/>
              </a:ext>
            </a:extLst>
          </p:cNvPr>
          <p:cNvSpPr/>
          <p:nvPr/>
        </p:nvSpPr>
        <p:spPr bwMode="auto">
          <a:xfrm>
            <a:off x="3765944" y="3707042"/>
            <a:ext cx="1368021" cy="959667"/>
          </a:xfrm>
          <a:prstGeom prst="rect">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CPU</a:t>
            </a:r>
            <a:endPar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a:extLst>
              <a:ext uri="{FF2B5EF4-FFF2-40B4-BE49-F238E27FC236}">
                <a16:creationId xmlns:a16="http://schemas.microsoft.com/office/drawing/2014/main" id="{96672765-ADA8-25AB-6BED-E2D083991288}"/>
              </a:ext>
            </a:extLst>
          </p:cNvPr>
          <p:cNvSpPr/>
          <p:nvPr/>
        </p:nvSpPr>
        <p:spPr bwMode="auto">
          <a:xfrm>
            <a:off x="1574738" y="3707043"/>
            <a:ext cx="1467608" cy="959667"/>
          </a:xfrm>
          <a:prstGeom prst="rect">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メモリ</a:t>
            </a:r>
          </a:p>
        </p:txBody>
      </p:sp>
      <p:sp>
        <p:nvSpPr>
          <p:cNvPr id="5" name="テキスト ボックス 4">
            <a:extLst>
              <a:ext uri="{FF2B5EF4-FFF2-40B4-BE49-F238E27FC236}">
                <a16:creationId xmlns:a16="http://schemas.microsoft.com/office/drawing/2014/main" id="{E13EC7F0-392D-A100-98B4-2CC184A310C7}"/>
              </a:ext>
            </a:extLst>
          </p:cNvPr>
          <p:cNvSpPr txBox="1"/>
          <p:nvPr/>
        </p:nvSpPr>
        <p:spPr>
          <a:xfrm>
            <a:off x="1796546" y="4014860"/>
            <a:ext cx="995881" cy="307818"/>
          </a:xfrm>
          <a:prstGeom prst="rect">
            <a:avLst/>
          </a:prstGeom>
          <a:solidFill>
            <a:schemeClr val="bg1"/>
          </a:solidFill>
          <a:ln>
            <a:solidFill>
              <a:srgbClr val="FF0000"/>
            </a:solidFill>
          </a:ln>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6" name="テキスト ボックス 5">
            <a:extLst>
              <a:ext uri="{FF2B5EF4-FFF2-40B4-BE49-F238E27FC236}">
                <a16:creationId xmlns:a16="http://schemas.microsoft.com/office/drawing/2014/main" id="{860BD93C-8243-4A43-F950-4EBA92783422}"/>
              </a:ext>
            </a:extLst>
          </p:cNvPr>
          <p:cNvSpPr txBox="1"/>
          <p:nvPr/>
        </p:nvSpPr>
        <p:spPr>
          <a:xfrm>
            <a:off x="1964034" y="4340785"/>
            <a:ext cx="660903" cy="307818"/>
          </a:xfrm>
          <a:prstGeom prst="rect">
            <a:avLst/>
          </a:prstGeom>
          <a:solidFill>
            <a:schemeClr val="bg1"/>
          </a:solidFill>
          <a:ln>
            <a:solidFill>
              <a:schemeClr val="tx1"/>
            </a:solidFill>
          </a:ln>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データ</a:t>
            </a:r>
          </a:p>
        </p:txBody>
      </p:sp>
      <p:sp>
        <p:nvSpPr>
          <p:cNvPr id="7" name="テキスト ボックス 6">
            <a:extLst>
              <a:ext uri="{FF2B5EF4-FFF2-40B4-BE49-F238E27FC236}">
                <a16:creationId xmlns:a16="http://schemas.microsoft.com/office/drawing/2014/main" id="{69CB3D89-2AB7-3F85-D688-15651C5907BB}"/>
              </a:ext>
            </a:extLst>
          </p:cNvPr>
          <p:cNvSpPr txBox="1"/>
          <p:nvPr/>
        </p:nvSpPr>
        <p:spPr>
          <a:xfrm>
            <a:off x="889029" y="1319276"/>
            <a:ext cx="7365942" cy="646331"/>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コンピュータに対して特定の作業を実行させるための指示や命令。</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この指示は</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CPU</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が理解できる形（</a:t>
            </a:r>
            <a:r>
              <a:rPr kumimoji="1" lang="ja-JP" altLang="en-US"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機械語</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）で書かれる。</a:t>
            </a:r>
          </a:p>
        </p:txBody>
      </p:sp>
      <p:cxnSp>
        <p:nvCxnSpPr>
          <p:cNvPr id="9" name="直線矢印コネクタ 8">
            <a:extLst>
              <a:ext uri="{FF2B5EF4-FFF2-40B4-BE49-F238E27FC236}">
                <a16:creationId xmlns:a16="http://schemas.microsoft.com/office/drawing/2014/main" id="{B14064B7-6B58-A38C-B4F8-8AB017C086E2}"/>
              </a:ext>
            </a:extLst>
          </p:cNvPr>
          <p:cNvCxnSpPr>
            <a:cxnSpLocks/>
            <a:stCxn id="5" idx="3"/>
          </p:cNvCxnSpPr>
          <p:nvPr/>
        </p:nvCxnSpPr>
        <p:spPr bwMode="auto">
          <a:xfrm>
            <a:off x="2792427" y="4168769"/>
            <a:ext cx="973517" cy="0"/>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sp>
        <p:nvSpPr>
          <p:cNvPr id="14" name="正方形/長方形 13">
            <a:extLst>
              <a:ext uri="{FF2B5EF4-FFF2-40B4-BE49-F238E27FC236}">
                <a16:creationId xmlns:a16="http://schemas.microsoft.com/office/drawing/2014/main" id="{45C0B504-41A7-AE30-0373-AFF27D7DB610}"/>
              </a:ext>
            </a:extLst>
          </p:cNvPr>
          <p:cNvSpPr/>
          <p:nvPr/>
        </p:nvSpPr>
        <p:spPr bwMode="auto">
          <a:xfrm>
            <a:off x="5966204" y="3707042"/>
            <a:ext cx="1368021" cy="959667"/>
          </a:xfrm>
          <a:prstGeom prst="rect">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入出力装置</a:t>
            </a:r>
          </a:p>
        </p:txBody>
      </p:sp>
      <p:cxnSp>
        <p:nvCxnSpPr>
          <p:cNvPr id="16" name="直線矢印コネクタ 15">
            <a:extLst>
              <a:ext uri="{FF2B5EF4-FFF2-40B4-BE49-F238E27FC236}">
                <a16:creationId xmlns:a16="http://schemas.microsoft.com/office/drawing/2014/main" id="{D8076209-1B07-516E-5D85-AF4C1B370433}"/>
              </a:ext>
            </a:extLst>
          </p:cNvPr>
          <p:cNvCxnSpPr>
            <a:endCxn id="14" idx="1"/>
          </p:cNvCxnSpPr>
          <p:nvPr/>
        </p:nvCxnSpPr>
        <p:spPr bwMode="auto">
          <a:xfrm>
            <a:off x="5120179" y="4186875"/>
            <a:ext cx="846025" cy="1"/>
          </a:xfrm>
          <a:prstGeom prst="straightConnector1">
            <a:avLst/>
          </a:prstGeom>
          <a:solidFill>
            <a:schemeClr val="accent1"/>
          </a:solidFill>
          <a:ln w="381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矢印コネクタ 19">
            <a:extLst>
              <a:ext uri="{FF2B5EF4-FFF2-40B4-BE49-F238E27FC236}">
                <a16:creationId xmlns:a16="http://schemas.microsoft.com/office/drawing/2014/main" id="{DEF60289-A1D4-99A3-0293-D444DC8B6D2B}"/>
              </a:ext>
            </a:extLst>
          </p:cNvPr>
          <p:cNvCxnSpPr/>
          <p:nvPr/>
        </p:nvCxnSpPr>
        <p:spPr bwMode="auto">
          <a:xfrm flipV="1">
            <a:off x="2619333" y="4492429"/>
            <a:ext cx="1146611" cy="9054"/>
          </a:xfrm>
          <a:prstGeom prst="straightConnector1">
            <a:avLst/>
          </a:prstGeom>
          <a:solidFill>
            <a:schemeClr val="accent1"/>
          </a:solidFill>
          <a:ln w="381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吹き出し: 四角形 22">
            <a:extLst>
              <a:ext uri="{FF2B5EF4-FFF2-40B4-BE49-F238E27FC236}">
                <a16:creationId xmlns:a16="http://schemas.microsoft.com/office/drawing/2014/main" id="{D8604560-403E-DEB8-BABE-49060A0D59B9}"/>
              </a:ext>
            </a:extLst>
          </p:cNvPr>
          <p:cNvSpPr/>
          <p:nvPr/>
        </p:nvSpPr>
        <p:spPr bwMode="auto">
          <a:xfrm>
            <a:off x="3199452" y="3066695"/>
            <a:ext cx="1788328" cy="338616"/>
          </a:xfrm>
          <a:prstGeom prst="wedgeRectCallout">
            <a:avLst>
              <a:gd name="adj1" fmla="val -45207"/>
              <a:gd name="adj2" fmla="val 250109"/>
            </a:avLst>
          </a:prstGeom>
          <a:solidFill>
            <a:schemeClr val="accent4">
              <a:lumMod val="20000"/>
              <a:lumOff val="80000"/>
            </a:schemeClr>
          </a:solidFill>
          <a:ln w="9525" cap="flat" cmpd="sng" algn="ctr">
            <a:solidFill>
              <a:schemeClr val="bg1">
                <a:lumMod val="6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effectLst/>
                <a:latin typeface="Meiryo UI" panose="020B0604030504040204" pitchFamily="50" charset="-128"/>
                <a:ea typeface="Meiryo UI" panose="020B0604030504040204" pitchFamily="50" charset="-128"/>
                <a:cs typeface="Meiryo UI" panose="020B0604030504040204" pitchFamily="50" charset="-128"/>
              </a:rPr>
              <a:t>プログラムの読み出し</a:t>
            </a:r>
          </a:p>
        </p:txBody>
      </p:sp>
      <p:sp>
        <p:nvSpPr>
          <p:cNvPr id="24" name="テキスト ボックス 23">
            <a:extLst>
              <a:ext uri="{FF2B5EF4-FFF2-40B4-BE49-F238E27FC236}">
                <a16:creationId xmlns:a16="http://schemas.microsoft.com/office/drawing/2014/main" id="{554A289C-637B-EA62-8CA7-1CA3230B7CE3}"/>
              </a:ext>
            </a:extLst>
          </p:cNvPr>
          <p:cNvSpPr txBox="1"/>
          <p:nvPr/>
        </p:nvSpPr>
        <p:spPr>
          <a:xfrm>
            <a:off x="2046164" y="8297653"/>
            <a:ext cx="2380301" cy="338554"/>
          </a:xfrm>
          <a:prstGeom prst="rect">
            <a:avLst/>
          </a:prstGeom>
          <a:noFill/>
        </p:spPr>
        <p:txBody>
          <a:bodyPr wrap="square" rtlCol="0">
            <a:spAutoFit/>
          </a:bodyPr>
          <a:lstStyle/>
          <a:p>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コンピュータの基本動作</a:t>
            </a:r>
          </a:p>
        </p:txBody>
      </p:sp>
      <p:sp>
        <p:nvSpPr>
          <p:cNvPr id="25" name="吹き出し: 四角形 24">
            <a:extLst>
              <a:ext uri="{FF2B5EF4-FFF2-40B4-BE49-F238E27FC236}">
                <a16:creationId xmlns:a16="http://schemas.microsoft.com/office/drawing/2014/main" id="{3EC0D496-0B95-B7E2-337E-9831F3C79387}"/>
              </a:ext>
            </a:extLst>
          </p:cNvPr>
          <p:cNvSpPr/>
          <p:nvPr/>
        </p:nvSpPr>
        <p:spPr bwMode="auto">
          <a:xfrm>
            <a:off x="1725169" y="5057515"/>
            <a:ext cx="1788328" cy="338616"/>
          </a:xfrm>
          <a:prstGeom prst="wedgeRectCallout">
            <a:avLst>
              <a:gd name="adj1" fmla="val 45578"/>
              <a:gd name="adj2" fmla="val -199040"/>
            </a:avLst>
          </a:prstGeom>
          <a:solidFill>
            <a:schemeClr val="accent4">
              <a:lumMod val="20000"/>
              <a:lumOff val="80000"/>
            </a:schemeClr>
          </a:solidFill>
          <a:ln w="9525" cap="flat" cmpd="sng" algn="ctr">
            <a:solidFill>
              <a:schemeClr val="bg1">
                <a:lumMod val="6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データの読み書き</a:t>
            </a:r>
          </a:p>
        </p:txBody>
      </p:sp>
      <p:sp>
        <p:nvSpPr>
          <p:cNvPr id="26" name="吹き出し: 四角形 25">
            <a:extLst>
              <a:ext uri="{FF2B5EF4-FFF2-40B4-BE49-F238E27FC236}">
                <a16:creationId xmlns:a16="http://schemas.microsoft.com/office/drawing/2014/main" id="{F2768FC1-AFA0-1F38-3B2F-A0A01B09AB92}"/>
              </a:ext>
            </a:extLst>
          </p:cNvPr>
          <p:cNvSpPr/>
          <p:nvPr/>
        </p:nvSpPr>
        <p:spPr bwMode="auto">
          <a:xfrm>
            <a:off x="5438753" y="5030724"/>
            <a:ext cx="1895471" cy="338616"/>
          </a:xfrm>
          <a:prstGeom prst="wedgeRectCallout">
            <a:avLst>
              <a:gd name="adj1" fmla="val -41033"/>
              <a:gd name="adj2" fmla="val -240373"/>
            </a:avLst>
          </a:prstGeom>
          <a:solidFill>
            <a:schemeClr val="accent4">
              <a:lumMod val="20000"/>
              <a:lumOff val="80000"/>
            </a:schemeClr>
          </a:solidFill>
          <a:ln w="9525" cap="flat" cmpd="sng" algn="ctr">
            <a:solidFill>
              <a:schemeClr val="bg1">
                <a:lumMod val="6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ディスプレイへの表示など</a:t>
            </a:r>
          </a:p>
        </p:txBody>
      </p:sp>
      <p:sp>
        <p:nvSpPr>
          <p:cNvPr id="27" name="四角形: 角を丸くする 26">
            <a:extLst>
              <a:ext uri="{FF2B5EF4-FFF2-40B4-BE49-F238E27FC236}">
                <a16:creationId xmlns:a16="http://schemas.microsoft.com/office/drawing/2014/main" id="{0540E6EA-F24D-C7C9-BA08-B9DD3A1B1BE1}"/>
              </a:ext>
            </a:extLst>
          </p:cNvPr>
          <p:cNvSpPr/>
          <p:nvPr/>
        </p:nvSpPr>
        <p:spPr bwMode="auto">
          <a:xfrm>
            <a:off x="1181458" y="2799107"/>
            <a:ext cx="6790099" cy="2841552"/>
          </a:xfrm>
          <a:prstGeom prst="roundRect">
            <a:avLst/>
          </a:prstGeom>
          <a:noFill/>
          <a:ln w="9525" cap="flat" cmpd="sng" algn="ctr">
            <a:solidFill>
              <a:srgbClr val="A5D028"/>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ボックス 21">
            <a:extLst>
              <a:ext uri="{FF2B5EF4-FFF2-40B4-BE49-F238E27FC236}">
                <a16:creationId xmlns:a16="http://schemas.microsoft.com/office/drawing/2014/main" id="{A618B051-B368-BA92-20DD-5A1CA5EBB475}"/>
              </a:ext>
            </a:extLst>
          </p:cNvPr>
          <p:cNvSpPr txBox="1"/>
          <p:nvPr/>
        </p:nvSpPr>
        <p:spPr>
          <a:xfrm>
            <a:off x="3324023" y="5471856"/>
            <a:ext cx="2239739" cy="338554"/>
          </a:xfrm>
          <a:prstGeom prst="rect">
            <a:avLst/>
          </a:prstGeom>
          <a:solidFill>
            <a:schemeClr val="bg1"/>
          </a:solidFill>
        </p:spPr>
        <p:txBody>
          <a:bodyPr wrap="square" rtlCol="0">
            <a:spAutoFit/>
          </a:bodyPr>
          <a:lstStyle/>
          <a:p>
            <a:pPr algn="ct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コンピュータの基本動作</a:t>
            </a:r>
          </a:p>
        </p:txBody>
      </p:sp>
      <p:sp>
        <p:nvSpPr>
          <p:cNvPr id="28" name="テキスト ボックス 27">
            <a:extLst>
              <a:ext uri="{FF2B5EF4-FFF2-40B4-BE49-F238E27FC236}">
                <a16:creationId xmlns:a16="http://schemas.microsoft.com/office/drawing/2014/main" id="{FF13AEB5-CA42-EEB2-B3F0-ED7DA9F768FA}"/>
              </a:ext>
            </a:extLst>
          </p:cNvPr>
          <p:cNvSpPr txBox="1"/>
          <p:nvPr/>
        </p:nvSpPr>
        <p:spPr>
          <a:xfrm>
            <a:off x="1880791" y="2011497"/>
            <a:ext cx="7365942" cy="307777"/>
          </a:xfrm>
          <a:prstGeom prst="rect">
            <a:avLst/>
          </a:prstGeom>
          <a:noFill/>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注）機械語：</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0</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と</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1</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からなる</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進数の列。例：「</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10010011</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321582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C0411-5EAF-5335-35BC-49B0DB8D64EA}"/>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C991784C-1BE3-93A3-172A-D3F2E1CF6AA2}"/>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ライブラリの管理（</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pip</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lang="en-US" altLang="ja-JP" sz="3200" b="0" u="sng">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255274D3-D35F-40C6-CCB5-8912E047BF0B}"/>
              </a:ext>
            </a:extLst>
          </p:cNvPr>
          <p:cNvSpPr txBox="1"/>
          <p:nvPr/>
        </p:nvSpPr>
        <p:spPr>
          <a:xfrm>
            <a:off x="216611" y="876057"/>
            <a:ext cx="996553" cy="461665"/>
          </a:xfrm>
          <a:prstGeom prst="rect">
            <a:avLst/>
          </a:prstGeom>
          <a:noFill/>
        </p:spPr>
        <p:txBody>
          <a:bodyPr wrap="square" rtlCol="0">
            <a:spAutoFit/>
          </a:bodyPr>
          <a:lstStyle/>
          <a:p>
            <a:pPr algn="ctr"/>
            <a:r>
              <a:rPr kumimoji="1"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pip</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2CC40FE3-C10A-F972-9BFE-C415EF0A81B5}"/>
              </a:ext>
            </a:extLst>
          </p:cNvPr>
          <p:cNvSpPr txBox="1"/>
          <p:nvPr/>
        </p:nvSpPr>
        <p:spPr>
          <a:xfrm>
            <a:off x="788761" y="1232993"/>
            <a:ext cx="7937819" cy="646331"/>
          </a:xfrm>
          <a:prstGeom prst="rect">
            <a:avLst/>
          </a:prstGeom>
          <a:noFill/>
        </p:spPr>
        <p:txBody>
          <a:bodyPr wrap="square" rtlCol="0">
            <a:spAutoFit/>
          </a:bodyPr>
          <a:lstStyle/>
          <a:p>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Python</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のパッケージ（ライブラリ）管理ツール。</a:t>
            </a:r>
            <a:r>
              <a:rPr kumimoji="1" lang="ja-JP" altLang="en-US" sz="1800" b="0">
                <a:solidFill>
                  <a:srgbClr val="FF0000"/>
                </a:solidFill>
                <a:latin typeface="Meiryo UI" panose="020B0604030504040204" pitchFamily="50" charset="-128"/>
                <a:ea typeface="Meiryo UI" panose="020B0604030504040204" pitchFamily="50" charset="-128"/>
                <a:cs typeface="Meiryo UI" panose="020B0604030504040204" pitchFamily="50" charset="-128"/>
              </a:rPr>
              <a:t>外部ライブラリ</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のインストール、</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アップデート、アンインストールができる。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E220BC5B-498A-BA9C-B92B-151F027C839A}"/>
              </a:ext>
            </a:extLst>
          </p:cNvPr>
          <p:cNvSpPr txBox="1"/>
          <p:nvPr/>
        </p:nvSpPr>
        <p:spPr>
          <a:xfrm>
            <a:off x="348647" y="1802410"/>
            <a:ext cx="7937819" cy="369332"/>
          </a:xfrm>
          <a:prstGeom prst="rect">
            <a:avLst/>
          </a:prstGeom>
          <a:noFill/>
        </p:spPr>
        <p:txBody>
          <a:bodyPr wrap="square" rtlCol="0">
            <a:spAutoFit/>
          </a:bodyPr>
          <a:lstStyle/>
          <a:p>
            <a:r>
              <a:rPr kumimoji="1" lang="en-US" altLang="ja-JP" sz="1800" b="0" u="sng">
                <a:latin typeface="Meiryo UI" panose="020B0604030504040204" pitchFamily="50" charset="-128"/>
                <a:ea typeface="Meiryo UI" panose="020B0604030504040204" pitchFamily="50" charset="-128"/>
                <a:cs typeface="Meiryo UI" panose="020B0604030504040204" pitchFamily="50" charset="-128"/>
              </a:rPr>
              <a:t>pip</a:t>
            </a:r>
            <a:r>
              <a:rPr kumimoji="1" lang="ja-JP" altLang="en-US" sz="1800" b="0" u="sng">
                <a:latin typeface="Meiryo UI" panose="020B0604030504040204" pitchFamily="50" charset="-128"/>
                <a:ea typeface="Meiryo UI" panose="020B0604030504040204" pitchFamily="50" charset="-128"/>
                <a:cs typeface="Meiryo UI" panose="020B0604030504040204" pitchFamily="50" charset="-128"/>
              </a:rPr>
              <a:t>の利用方法</a:t>
            </a:r>
          </a:p>
        </p:txBody>
      </p:sp>
      <p:sp>
        <p:nvSpPr>
          <p:cNvPr id="5" name="テキスト ボックス 4">
            <a:extLst>
              <a:ext uri="{FF2B5EF4-FFF2-40B4-BE49-F238E27FC236}">
                <a16:creationId xmlns:a16="http://schemas.microsoft.com/office/drawing/2014/main" id="{91451396-C6D7-DBB9-D3B2-CF854326AD4D}"/>
              </a:ext>
            </a:extLst>
          </p:cNvPr>
          <p:cNvSpPr txBox="1"/>
          <p:nvPr/>
        </p:nvSpPr>
        <p:spPr>
          <a:xfrm>
            <a:off x="788762" y="2138196"/>
            <a:ext cx="7937819" cy="369332"/>
          </a:xfrm>
          <a:prstGeom prst="rect">
            <a:avLst/>
          </a:prstGeom>
          <a:noFill/>
        </p:spPr>
        <p:txBody>
          <a:bodyPr wrap="square" rtlCol="0">
            <a:spAutoFit/>
          </a:bodyPr>
          <a:lstStyle/>
          <a:p>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pip</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はコマンドプロンプトから利用する。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図 6" descr="テキスト&#10;&#10;自動的に生成された説明">
            <a:extLst>
              <a:ext uri="{FF2B5EF4-FFF2-40B4-BE49-F238E27FC236}">
                <a16:creationId xmlns:a16="http://schemas.microsoft.com/office/drawing/2014/main" id="{E2B70167-8884-2BDE-0AC7-DA9473ACF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167" y="2639292"/>
            <a:ext cx="3270252" cy="1489940"/>
          </a:xfrm>
          <a:prstGeom prst="rect">
            <a:avLst/>
          </a:prstGeom>
        </p:spPr>
      </p:pic>
      <p:sp>
        <p:nvSpPr>
          <p:cNvPr id="8" name="テキスト ボックス 7">
            <a:extLst>
              <a:ext uri="{FF2B5EF4-FFF2-40B4-BE49-F238E27FC236}">
                <a16:creationId xmlns:a16="http://schemas.microsoft.com/office/drawing/2014/main" id="{917435BA-0F23-C0F6-7190-1242F0432E45}"/>
              </a:ext>
            </a:extLst>
          </p:cNvPr>
          <p:cNvSpPr txBox="1"/>
          <p:nvPr/>
        </p:nvSpPr>
        <p:spPr>
          <a:xfrm>
            <a:off x="4506401" y="2183630"/>
            <a:ext cx="7937819" cy="523220"/>
          </a:xfrm>
          <a:prstGeom prst="rect">
            <a:avLst/>
          </a:prstGeom>
          <a:noFill/>
        </p:spPr>
        <p:txBody>
          <a:bodyPr wrap="square" rtlCol="0">
            <a:spAutoFit/>
          </a:bodyPr>
          <a:lstStyle/>
          <a:p>
            <a:r>
              <a:rPr lang="ja-JP" altLang="en-US" b="0">
                <a:latin typeface="Meiryo UI" panose="020B0604030504040204" pitchFamily="50" charset="-128"/>
                <a:ea typeface="Meiryo UI" panose="020B0604030504040204" pitchFamily="50" charset="-128"/>
                <a:cs typeface="Meiryo UI" panose="020B0604030504040204" pitchFamily="50" charset="-128"/>
              </a:rPr>
              <a:t>注）スタートメニューの検索から「</a:t>
            </a:r>
            <a:r>
              <a:rPr lang="en-US" altLang="ja-JP" b="0" err="1">
                <a:latin typeface="Meiryo UI" panose="020B0604030504040204" pitchFamily="50" charset="-128"/>
                <a:ea typeface="Meiryo UI" panose="020B0604030504040204" pitchFamily="50" charset="-128"/>
                <a:cs typeface="Meiryo UI" panose="020B0604030504040204" pitchFamily="50" charset="-128"/>
              </a:rPr>
              <a:t>cmd</a:t>
            </a:r>
            <a:r>
              <a:rPr lang="ja-JP" altLang="en-US" b="0">
                <a:latin typeface="Meiryo UI" panose="020B0604030504040204" pitchFamily="50" charset="-128"/>
                <a:ea typeface="Meiryo UI" panose="020B0604030504040204" pitchFamily="50" charset="-128"/>
                <a:cs typeface="Meiryo UI" panose="020B0604030504040204" pitchFamily="50" charset="-128"/>
              </a:rPr>
              <a:t>」 で出てきます。</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6837F6D9-0949-3998-ED3A-96B1FBD7A607}"/>
              </a:ext>
            </a:extLst>
          </p:cNvPr>
          <p:cNvSpPr txBox="1"/>
          <p:nvPr/>
        </p:nvSpPr>
        <p:spPr>
          <a:xfrm>
            <a:off x="348647" y="4564517"/>
            <a:ext cx="7937819" cy="369332"/>
          </a:xfrm>
          <a:prstGeom prst="rect">
            <a:avLst/>
          </a:prstGeom>
          <a:noFill/>
        </p:spPr>
        <p:txBody>
          <a:bodyPr wrap="square" rtlCol="0">
            <a:spAutoFit/>
          </a:bodyPr>
          <a:lstStyle/>
          <a:p>
            <a:r>
              <a:rPr lang="ja-JP" altLang="en-US" sz="1800" b="0" u="sng">
                <a:latin typeface="Meiryo UI" panose="020B0604030504040204" pitchFamily="50" charset="-128"/>
                <a:ea typeface="Meiryo UI" panose="020B0604030504040204" pitchFamily="50" charset="-128"/>
                <a:cs typeface="Meiryo UI" panose="020B0604030504040204" pitchFamily="50" charset="-128"/>
              </a:rPr>
              <a:t>ライブラリのインストール</a:t>
            </a:r>
            <a:endParaRPr kumimoji="1" lang="ja-JP" altLang="en-US" sz="1800" b="0" u="sng">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B20EFD9C-C282-BB8C-5A33-B272F7C478FF}"/>
              </a:ext>
            </a:extLst>
          </p:cNvPr>
          <p:cNvSpPr txBox="1"/>
          <p:nvPr/>
        </p:nvSpPr>
        <p:spPr>
          <a:xfrm>
            <a:off x="1931842" y="5031669"/>
            <a:ext cx="4532903" cy="338554"/>
          </a:xfrm>
          <a:prstGeom prst="rect">
            <a:avLst/>
          </a:prstGeom>
          <a:noFill/>
          <a:ln>
            <a:solidFill>
              <a:schemeClr val="tx1"/>
            </a:solidFill>
          </a:ln>
        </p:spPr>
        <p:txBody>
          <a:bodyPr wrap="square" rtlCol="0">
            <a:spAutoFit/>
          </a:bodyPr>
          <a:lstStyle/>
          <a:p>
            <a:r>
              <a:rPr kumimoji="1"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pip install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パッケージ名</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5C05B956-D339-A2E5-9DE8-DF84FAC65729}"/>
              </a:ext>
            </a:extLst>
          </p:cNvPr>
          <p:cNvSpPr txBox="1"/>
          <p:nvPr/>
        </p:nvSpPr>
        <p:spPr>
          <a:xfrm>
            <a:off x="784143" y="5837375"/>
            <a:ext cx="5182548" cy="338554"/>
          </a:xfrm>
          <a:prstGeom prst="rect">
            <a:avLst/>
          </a:prstGeom>
          <a:solidFill>
            <a:schemeClr val="accent4">
              <a:lumMod val="20000"/>
              <a:lumOff val="80000"/>
            </a:schemeClr>
          </a:solidFill>
        </p:spPr>
        <p:txBody>
          <a:bodyPr wrap="square" rtlCol="0">
            <a:spAutoFit/>
          </a:bodyPr>
          <a:lstStyle/>
          <a:p>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pip install matplotlib</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36498AEF-2BFF-3F41-228A-1E0D18AE01D3}"/>
              </a:ext>
            </a:extLst>
          </p:cNvPr>
          <p:cNvSpPr txBox="1"/>
          <p:nvPr/>
        </p:nvSpPr>
        <p:spPr>
          <a:xfrm>
            <a:off x="784143" y="5468043"/>
            <a:ext cx="5611173"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lang="en-US" altLang="ja-JP" sz="1600" b="0">
                <a:latin typeface="Meiryo UI" panose="020B0604030504040204" pitchFamily="50" charset="-128"/>
                <a:ea typeface="Meiryo UI" panose="020B0604030504040204" pitchFamily="50" charset="-128"/>
                <a:cs typeface="Meiryo UI" panose="020B0604030504040204" pitchFamily="50" charset="-128"/>
              </a:rPr>
              <a:t>matplotlib</a:t>
            </a:r>
            <a:r>
              <a:rPr lang="ja-JP" altLang="en-US" sz="1600" b="0">
                <a:latin typeface="Meiryo UI" panose="020B0604030504040204" pitchFamily="50" charset="-128"/>
                <a:ea typeface="Meiryo UI" panose="020B0604030504040204" pitchFamily="50" charset="-128"/>
                <a:cs typeface="Meiryo UI" panose="020B0604030504040204" pitchFamily="50" charset="-128"/>
              </a:rPr>
              <a:t>をインストールする。</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5B9818A6-CDD0-6A01-0EFF-A498D3728D89}"/>
              </a:ext>
            </a:extLst>
          </p:cNvPr>
          <p:cNvSpPr txBox="1"/>
          <p:nvPr/>
        </p:nvSpPr>
        <p:spPr>
          <a:xfrm>
            <a:off x="3375417" y="4121077"/>
            <a:ext cx="7937819"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コマンドプロンプト</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16758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333D8-3A8D-907D-EDDA-B71D40183E2F}"/>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4325E30C-8024-8A97-4B41-2618FDAB94BA}"/>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ライブラリの管理（</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pip</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CCC39D5D-ACA9-022A-D82C-CBD6FAB04016}"/>
              </a:ext>
            </a:extLst>
          </p:cNvPr>
          <p:cNvSpPr txBox="1"/>
          <p:nvPr/>
        </p:nvSpPr>
        <p:spPr>
          <a:xfrm>
            <a:off x="348646" y="1099745"/>
            <a:ext cx="7937819" cy="369332"/>
          </a:xfrm>
          <a:prstGeom prst="rect">
            <a:avLst/>
          </a:prstGeom>
          <a:noFill/>
        </p:spPr>
        <p:txBody>
          <a:bodyPr wrap="square" rtlCol="0">
            <a:spAutoFit/>
          </a:bodyPr>
          <a:lstStyle/>
          <a:p>
            <a:r>
              <a:rPr lang="ja-JP" altLang="en-US" sz="1800" b="0" u="sng">
                <a:latin typeface="Meiryo UI" panose="020B0604030504040204" pitchFamily="50" charset="-128"/>
                <a:ea typeface="Meiryo UI" panose="020B0604030504040204" pitchFamily="50" charset="-128"/>
                <a:cs typeface="Meiryo UI" panose="020B0604030504040204" pitchFamily="50" charset="-128"/>
              </a:rPr>
              <a:t>ライブラリのアップデート</a:t>
            </a:r>
            <a:endParaRPr kumimoji="1" lang="ja-JP" altLang="en-US" sz="1800" b="0" u="sng">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2922C33A-83BD-6F3A-F8D2-77C2961F826B}"/>
              </a:ext>
            </a:extLst>
          </p:cNvPr>
          <p:cNvSpPr txBox="1"/>
          <p:nvPr/>
        </p:nvSpPr>
        <p:spPr>
          <a:xfrm>
            <a:off x="348645" y="2033420"/>
            <a:ext cx="7937819" cy="369332"/>
          </a:xfrm>
          <a:prstGeom prst="rect">
            <a:avLst/>
          </a:prstGeom>
          <a:noFill/>
        </p:spPr>
        <p:txBody>
          <a:bodyPr wrap="square" rtlCol="0">
            <a:spAutoFit/>
          </a:bodyPr>
          <a:lstStyle/>
          <a:p>
            <a:r>
              <a:rPr lang="ja-JP" altLang="en-US" sz="1800" b="0" u="sng">
                <a:latin typeface="Meiryo UI" panose="020B0604030504040204" pitchFamily="50" charset="-128"/>
                <a:ea typeface="Meiryo UI" panose="020B0604030504040204" pitchFamily="50" charset="-128"/>
                <a:cs typeface="Meiryo UI" panose="020B0604030504040204" pitchFamily="50" charset="-128"/>
              </a:rPr>
              <a:t>ライブラリのアンインストール</a:t>
            </a:r>
            <a:endParaRPr kumimoji="1" lang="ja-JP" altLang="en-US" sz="1800" b="0" u="sng">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AC645B32-D7EE-A49A-97E2-670A41CAEC68}"/>
              </a:ext>
            </a:extLst>
          </p:cNvPr>
          <p:cNvSpPr txBox="1"/>
          <p:nvPr/>
        </p:nvSpPr>
        <p:spPr>
          <a:xfrm>
            <a:off x="1912711" y="1505156"/>
            <a:ext cx="4532903" cy="338554"/>
          </a:xfrm>
          <a:prstGeom prst="rect">
            <a:avLst/>
          </a:prstGeom>
          <a:noFill/>
          <a:ln>
            <a:solidFill>
              <a:schemeClr val="tx1"/>
            </a:solidFill>
          </a:ln>
        </p:spPr>
        <p:txBody>
          <a:bodyPr wrap="square" rtlCol="0">
            <a:spAutoFit/>
          </a:bodyPr>
          <a:lstStyle/>
          <a:p>
            <a:r>
              <a:rPr kumimoji="1"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pip </a:t>
            </a:r>
            <a:r>
              <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update</a:t>
            </a:r>
            <a:r>
              <a:rPr kumimoji="1"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パッケージ名</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FD6C86C6-FB07-A642-C9BC-92B7CA39FD62}"/>
              </a:ext>
            </a:extLst>
          </p:cNvPr>
          <p:cNvSpPr txBox="1"/>
          <p:nvPr/>
        </p:nvSpPr>
        <p:spPr>
          <a:xfrm>
            <a:off x="1912710" y="2628541"/>
            <a:ext cx="4532903" cy="338554"/>
          </a:xfrm>
          <a:prstGeom prst="rect">
            <a:avLst/>
          </a:prstGeom>
          <a:noFill/>
          <a:ln>
            <a:solidFill>
              <a:schemeClr val="tx1"/>
            </a:solidFill>
          </a:ln>
        </p:spPr>
        <p:txBody>
          <a:bodyPr wrap="square" rtlCol="0">
            <a:spAutoFit/>
          </a:bodyPr>
          <a:lstStyle/>
          <a:p>
            <a:r>
              <a:rPr kumimoji="1"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pip </a:t>
            </a:r>
            <a:r>
              <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uninstall</a:t>
            </a:r>
            <a:r>
              <a:rPr kumimoji="1"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パッケージ名</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DF88A8A1-9682-5E8B-C134-C2E5B0262A39}"/>
              </a:ext>
            </a:extLst>
          </p:cNvPr>
          <p:cNvSpPr txBox="1"/>
          <p:nvPr/>
        </p:nvSpPr>
        <p:spPr>
          <a:xfrm>
            <a:off x="348645" y="3234007"/>
            <a:ext cx="7937819" cy="369332"/>
          </a:xfrm>
          <a:prstGeom prst="rect">
            <a:avLst/>
          </a:prstGeom>
          <a:noFill/>
        </p:spPr>
        <p:txBody>
          <a:bodyPr wrap="square" rtlCol="0">
            <a:spAutoFit/>
          </a:bodyPr>
          <a:lstStyle/>
          <a:p>
            <a:r>
              <a:rPr lang="ja-JP" altLang="en-US" sz="1800" b="0" u="sng">
                <a:latin typeface="Meiryo UI" panose="020B0604030504040204" pitchFamily="50" charset="-128"/>
                <a:ea typeface="Meiryo UI" panose="020B0604030504040204" pitchFamily="50" charset="-128"/>
                <a:cs typeface="Meiryo UI" panose="020B0604030504040204" pitchFamily="50" charset="-128"/>
              </a:rPr>
              <a:t>インストール済ライブラリの表示</a:t>
            </a:r>
            <a:endParaRPr kumimoji="1" lang="ja-JP" altLang="en-US" sz="1800" b="0" u="sng">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23881240-C39D-507F-28D1-87479EF14457}"/>
              </a:ext>
            </a:extLst>
          </p:cNvPr>
          <p:cNvSpPr txBox="1"/>
          <p:nvPr/>
        </p:nvSpPr>
        <p:spPr>
          <a:xfrm>
            <a:off x="1912710" y="3603339"/>
            <a:ext cx="4532903" cy="338554"/>
          </a:xfrm>
          <a:prstGeom prst="rect">
            <a:avLst/>
          </a:prstGeom>
          <a:noFill/>
          <a:ln>
            <a:solidFill>
              <a:schemeClr val="tx1"/>
            </a:solidFill>
          </a:ln>
        </p:spPr>
        <p:txBody>
          <a:bodyPr wrap="square" rtlCol="0">
            <a:spAutoFit/>
          </a:bodyPr>
          <a:lstStyle/>
          <a:p>
            <a:r>
              <a:rPr kumimoji="1"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pip list</a:t>
            </a:r>
            <a:endPar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130315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BCD7B-47F4-91A5-B551-18EC11839CD5}"/>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3FAEB535-72D9-1ED3-4CE5-1BC3EEEB4229}"/>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ファイル入出力）</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EE040A3F-1D5A-DDD7-1A72-A42CD4014DEE}"/>
              </a:ext>
            </a:extLst>
          </p:cNvPr>
          <p:cNvSpPr txBox="1"/>
          <p:nvPr/>
        </p:nvSpPr>
        <p:spPr>
          <a:xfrm>
            <a:off x="216612" y="871042"/>
            <a:ext cx="3160331" cy="461665"/>
          </a:xfrm>
          <a:prstGeom prst="rect">
            <a:avLst/>
          </a:prstGeom>
          <a:noFill/>
        </p:spPr>
        <p:txBody>
          <a:bodyPr wrap="square" rtlCol="0">
            <a:spAutoFit/>
          </a:bodyPr>
          <a:lstStyle/>
          <a:p>
            <a:pPr algn="ctr"/>
            <a:r>
              <a:rPr kumimoji="1"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（標準ライブラリ）</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08811446-A538-AA8D-48EB-5660E8BE32D7}"/>
              </a:ext>
            </a:extLst>
          </p:cNvPr>
          <p:cNvSpPr txBox="1"/>
          <p:nvPr/>
        </p:nvSpPr>
        <p:spPr>
          <a:xfrm>
            <a:off x="608651" y="2634300"/>
            <a:ext cx="5625893" cy="2215991"/>
          </a:xfrm>
          <a:prstGeom prst="rect">
            <a:avLst/>
          </a:prstGeom>
          <a:solidFill>
            <a:schemeClr val="accent4">
              <a:lumMod val="20000"/>
              <a:lumOff val="80000"/>
            </a:schemeClr>
          </a:solidFill>
        </p:spPr>
        <p:txBody>
          <a:bodyPr wrap="square" rtlCol="0">
            <a:spAutoFit/>
          </a:bodyPr>
          <a:lstStyle/>
          <a:p>
            <a:r>
              <a:rPr lang="en-US" altLang="ja-JP" b="0">
                <a:latin typeface="+mn-lt"/>
                <a:ea typeface="Meiryo UI" panose="020B0604030504040204" pitchFamily="50" charset="-128"/>
                <a:cs typeface="Meiryo UI" panose="020B0604030504040204" pitchFamily="50" charset="-128"/>
              </a:rPr>
              <a:t>import csv</a:t>
            </a:r>
          </a:p>
          <a:p>
            <a:endParaRPr lang="en-US" altLang="ja-JP" b="0">
              <a:latin typeface="+mn-lt"/>
              <a:ea typeface="Meiryo UI" panose="020B0604030504040204" pitchFamily="50" charset="-128"/>
              <a:cs typeface="Meiryo UI" panose="020B0604030504040204" pitchFamily="50" charset="-128"/>
            </a:endParaRPr>
          </a:p>
          <a:p>
            <a:r>
              <a:rPr lang="en-US" altLang="ja-JP" b="0">
                <a:solidFill>
                  <a:srgbClr val="FF0000"/>
                </a:solidFill>
                <a:latin typeface="+mn-lt"/>
                <a:ea typeface="Meiryo UI" panose="020B0604030504040204" pitchFamily="50" charset="-128"/>
                <a:cs typeface="Meiryo UI" panose="020B0604030504040204" pitchFamily="50" charset="-128"/>
              </a:rPr>
              <a:t>file = open(</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b="0">
                <a:solidFill>
                  <a:srgbClr val="FF0000"/>
                </a:solidFill>
                <a:latin typeface="+mn-lt"/>
                <a:ea typeface="Meiryo UI" panose="020B0604030504040204" pitchFamily="50" charset="-128"/>
                <a:cs typeface="Meiryo UI" panose="020B0604030504040204" pitchFamily="50" charset="-128"/>
              </a:rPr>
              <a:t>sample.csv</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b="0">
                <a:solidFill>
                  <a:srgbClr val="FF0000"/>
                </a:solidFill>
                <a:latin typeface="+mn-lt"/>
                <a:ea typeface="Meiryo UI" panose="020B0604030504040204" pitchFamily="50" charset="-128"/>
                <a:cs typeface="Meiryo UI" panose="020B0604030504040204" pitchFamily="50" charset="-128"/>
              </a:rPr>
              <a:t>, </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b="0">
                <a:solidFill>
                  <a:srgbClr val="FF0000"/>
                </a:solidFill>
                <a:latin typeface="+mn-lt"/>
                <a:ea typeface="Meiryo UI" panose="020B0604030504040204" pitchFamily="50" charset="-128"/>
                <a:cs typeface="Meiryo UI" panose="020B0604030504040204" pitchFamily="50" charset="-128"/>
              </a:rPr>
              <a:t>r</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b="0">
                <a:solidFill>
                  <a:srgbClr val="FF0000"/>
                </a:solidFill>
                <a:latin typeface="+mn-lt"/>
                <a:ea typeface="Meiryo UI" panose="020B0604030504040204" pitchFamily="50" charset="-128"/>
                <a:cs typeface="Meiryo UI" panose="020B0604030504040204" pitchFamily="50" charset="-128"/>
              </a:rPr>
              <a:t>)</a:t>
            </a:r>
            <a:r>
              <a:rPr lang="ja-JP" altLang="en-US" b="0">
                <a:solidFill>
                  <a:srgbClr val="FF0000"/>
                </a:solidFill>
                <a:latin typeface="+mn-lt"/>
                <a:ea typeface="Meiryo UI" panose="020B0604030504040204" pitchFamily="50" charset="-128"/>
                <a:cs typeface="Meiryo UI" panose="020B0604030504040204" pitchFamily="50" charset="-128"/>
              </a:rPr>
              <a:t>　</a:t>
            </a:r>
            <a:r>
              <a:rPr lang="en-US" altLang="ja-JP" b="0">
                <a:latin typeface="+mn-lt"/>
                <a:ea typeface="Meiryo UI" panose="020B0604030504040204" pitchFamily="50" charset="-128"/>
                <a:cs typeface="Meiryo UI" panose="020B0604030504040204" pitchFamily="50" charset="-128"/>
              </a:rPr>
              <a:t>#</a:t>
            </a:r>
            <a:r>
              <a:rPr lang="ja-JP" altLang="en-US" b="0">
                <a:latin typeface="+mn-lt"/>
                <a:ea typeface="Meiryo UI" panose="020B0604030504040204" pitchFamily="50" charset="-128"/>
                <a:cs typeface="Meiryo UI" panose="020B0604030504040204" pitchFamily="50" charset="-128"/>
              </a:rPr>
              <a:t>ファイル読込（ファイルオブジェクト）</a:t>
            </a:r>
            <a:endParaRPr lang="en-US" altLang="ja-JP" b="0">
              <a:solidFill>
                <a:srgbClr val="FF0000"/>
              </a:solidFill>
              <a:latin typeface="+mn-lt"/>
              <a:ea typeface="Meiryo UI" panose="020B0604030504040204" pitchFamily="50" charset="-128"/>
              <a:cs typeface="Meiryo UI" panose="020B0604030504040204" pitchFamily="50" charset="-128"/>
            </a:endParaRPr>
          </a:p>
          <a:p>
            <a:r>
              <a:rPr lang="en-US" altLang="ja-JP" b="0">
                <a:solidFill>
                  <a:srgbClr val="FF0000"/>
                </a:solidFill>
                <a:latin typeface="+mn-lt"/>
                <a:ea typeface="Meiryo UI" panose="020B0604030504040204" pitchFamily="50" charset="-128"/>
                <a:cs typeface="Meiryo UI" panose="020B0604030504040204" pitchFamily="50" charset="-128"/>
              </a:rPr>
              <a:t>csv_data = csv.reader(file)</a:t>
            </a:r>
            <a:r>
              <a:rPr lang="ja-JP" altLang="en-US" b="0">
                <a:solidFill>
                  <a:srgbClr val="FF0000"/>
                </a:solidFill>
                <a:latin typeface="+mn-lt"/>
                <a:ea typeface="Meiryo UI" panose="020B0604030504040204" pitchFamily="50" charset="-128"/>
                <a:cs typeface="Meiryo UI" panose="020B0604030504040204" pitchFamily="50" charset="-128"/>
              </a:rPr>
              <a:t>  </a:t>
            </a:r>
            <a:r>
              <a:rPr lang="en-US" altLang="ja-JP" b="0">
                <a:latin typeface="+mn-lt"/>
                <a:ea typeface="Meiryo UI" panose="020B0604030504040204" pitchFamily="50" charset="-128"/>
                <a:cs typeface="Meiryo UI" panose="020B0604030504040204" pitchFamily="50" charset="-128"/>
              </a:rPr>
              <a:t>#csv</a:t>
            </a:r>
            <a:r>
              <a:rPr lang="ja-JP" altLang="en-US" b="0">
                <a:latin typeface="+mn-lt"/>
                <a:ea typeface="Meiryo UI" panose="020B0604030504040204" pitchFamily="50" charset="-128"/>
                <a:cs typeface="Meiryo UI" panose="020B0604030504040204" pitchFamily="50" charset="-128"/>
              </a:rPr>
              <a:t>オブジェクトの作成</a:t>
            </a:r>
            <a:endParaRPr lang="en-US" altLang="ja-JP" b="0">
              <a:latin typeface="+mn-lt"/>
              <a:ea typeface="Meiryo UI" panose="020B0604030504040204" pitchFamily="50" charset="-128"/>
              <a:cs typeface="Meiryo UI" panose="020B0604030504040204" pitchFamily="50" charset="-128"/>
            </a:endParaRPr>
          </a:p>
          <a:p>
            <a:endParaRPr lang="en-US" altLang="ja-JP" b="0">
              <a:latin typeface="+mn-lt"/>
              <a:ea typeface="Meiryo UI" panose="020B0604030504040204" pitchFamily="50" charset="-128"/>
              <a:cs typeface="Meiryo UI" panose="020B0604030504040204" pitchFamily="50" charset="-128"/>
            </a:endParaRPr>
          </a:p>
          <a:p>
            <a:r>
              <a:rPr lang="en-US" altLang="ja-JP" b="0">
                <a:latin typeface="+mn-lt"/>
                <a:ea typeface="Meiryo UI" panose="020B0604030504040204" pitchFamily="50" charset="-128"/>
                <a:cs typeface="Meiryo UI" panose="020B0604030504040204" pitchFamily="50" charset="-128"/>
              </a:rPr>
              <a:t>for row in csv_data:</a:t>
            </a:r>
            <a:r>
              <a:rPr lang="ja-JP" altLang="en-US" b="0">
                <a:latin typeface="+mn-lt"/>
                <a:ea typeface="Meiryo UI" panose="020B0604030504040204" pitchFamily="50" charset="-128"/>
                <a:cs typeface="Meiryo UI" panose="020B0604030504040204" pitchFamily="50" charset="-128"/>
              </a:rPr>
              <a:t>   </a:t>
            </a:r>
            <a:r>
              <a:rPr lang="en-US" altLang="ja-JP" b="0">
                <a:latin typeface="+mn-lt"/>
                <a:ea typeface="Meiryo UI" panose="020B0604030504040204" pitchFamily="50" charset="-128"/>
                <a:cs typeface="Meiryo UI" panose="020B0604030504040204" pitchFamily="50" charset="-128"/>
              </a:rPr>
              <a:t>#</a:t>
            </a:r>
            <a:r>
              <a:rPr lang="ja-JP" altLang="en-US" b="0">
                <a:latin typeface="+mn-lt"/>
                <a:ea typeface="Meiryo UI" panose="020B0604030504040204" pitchFamily="50" charset="-128"/>
                <a:cs typeface="Meiryo UI" panose="020B0604030504040204" pitchFamily="50" charset="-128"/>
              </a:rPr>
              <a:t>一行ずつ読み込んで表示（リスト）</a:t>
            </a:r>
            <a:endParaRPr lang="en-US" altLang="ja-JP" b="0">
              <a:latin typeface="+mn-lt"/>
              <a:ea typeface="Meiryo UI" panose="020B0604030504040204" pitchFamily="50" charset="-128"/>
              <a:cs typeface="Meiryo UI" panose="020B0604030504040204" pitchFamily="50" charset="-128"/>
            </a:endParaRPr>
          </a:p>
          <a:p>
            <a:r>
              <a:rPr lang="ja-JP" altLang="en-US" b="0">
                <a:latin typeface="+mn-lt"/>
                <a:ea typeface="Meiryo UI" panose="020B0604030504040204" pitchFamily="50" charset="-128"/>
                <a:cs typeface="Meiryo UI" panose="020B0604030504040204" pitchFamily="50" charset="-128"/>
              </a:rPr>
              <a:t>    </a:t>
            </a:r>
            <a:r>
              <a:rPr lang="en-US" altLang="ja-JP" b="0">
                <a:latin typeface="+mn-lt"/>
                <a:ea typeface="Meiryo UI" panose="020B0604030504040204" pitchFamily="50" charset="-128"/>
                <a:cs typeface="Meiryo UI" panose="020B0604030504040204" pitchFamily="50" charset="-128"/>
              </a:rPr>
              <a:t>print(row)</a:t>
            </a:r>
          </a:p>
          <a:p>
            <a:endParaRPr lang="en-US" altLang="ja-JP" b="0">
              <a:latin typeface="+mn-lt"/>
              <a:ea typeface="Meiryo UI" panose="020B0604030504040204" pitchFamily="50" charset="-128"/>
              <a:cs typeface="Meiryo UI" panose="020B0604030504040204" pitchFamily="50" charset="-128"/>
            </a:endParaRPr>
          </a:p>
          <a:p>
            <a:r>
              <a:rPr lang="en-US" altLang="ja-JP" b="0">
                <a:solidFill>
                  <a:srgbClr val="FF0000"/>
                </a:solidFill>
                <a:latin typeface="+mn-lt"/>
                <a:ea typeface="Meiryo UI" panose="020B0604030504040204" pitchFamily="50" charset="-128"/>
                <a:cs typeface="Meiryo UI" panose="020B0604030504040204" pitchFamily="50" charset="-128"/>
              </a:rPr>
              <a:t>file.close()</a:t>
            </a:r>
          </a:p>
          <a:p>
            <a:pPr algn="l"/>
            <a:endParaRPr kumimoji="1" lang="ja-JP" altLang="en-US" sz="1200" b="0">
              <a:latin typeface="+mn-lt"/>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F2A2D0ED-4F7B-E659-758F-A42C05CDDC5D}"/>
              </a:ext>
            </a:extLst>
          </p:cNvPr>
          <p:cNvSpPr txBox="1"/>
          <p:nvPr/>
        </p:nvSpPr>
        <p:spPr>
          <a:xfrm>
            <a:off x="608175" y="4850291"/>
            <a:ext cx="5625893" cy="954107"/>
          </a:xfrm>
          <a:prstGeom prst="rect">
            <a:avLst/>
          </a:prstGeom>
          <a:solidFill>
            <a:schemeClr val="bg1">
              <a:lumMod val="85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名前</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年齢</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性別</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["AAA", "20", "</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男</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["BBB", "25", "</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女</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["CCC", "30", "</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男</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01635954-42BB-8F85-18C8-047C037D2095}"/>
              </a:ext>
            </a:extLst>
          </p:cNvPr>
          <p:cNvSpPr txBox="1"/>
          <p:nvPr/>
        </p:nvSpPr>
        <p:spPr>
          <a:xfrm>
            <a:off x="608652" y="1291780"/>
            <a:ext cx="7937819" cy="369332"/>
          </a:xfrm>
          <a:prstGeom prst="rect">
            <a:avLst/>
          </a:prstGeom>
          <a:noFill/>
        </p:spPr>
        <p:txBody>
          <a:bodyPr wrap="square" rtlCol="0">
            <a:spAutoFit/>
          </a:bodyPr>
          <a:lstStyle/>
          <a:p>
            <a:r>
              <a:rPr lang="en-US" altLang="ja-JP" sz="1800" b="0">
                <a:latin typeface="Meiryo UI" panose="020B0604030504040204" pitchFamily="50" charset="-128"/>
                <a:ea typeface="Meiryo UI" panose="020B0604030504040204" pitchFamily="50" charset="-128"/>
                <a:cs typeface="Meiryo UI" panose="020B0604030504040204" pitchFamily="50" charset="-128"/>
              </a:rPr>
              <a:t>csv</a:t>
            </a:r>
            <a:r>
              <a:rPr lang="ja-JP" altLang="en-US" sz="1800" b="0">
                <a:latin typeface="Meiryo UI" panose="020B0604030504040204" pitchFamily="50" charset="-128"/>
                <a:ea typeface="Meiryo UI" panose="020B0604030504040204" pitchFamily="50" charset="-128"/>
                <a:cs typeface="Meiryo UI" panose="020B0604030504040204" pitchFamily="50" charset="-128"/>
              </a:rPr>
              <a:t>ファイルの読み書きができるライブラリ</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A44A58D2-F777-88C2-CBAA-C8CFF97C284E}"/>
              </a:ext>
            </a:extLst>
          </p:cNvPr>
          <p:cNvSpPr txBox="1"/>
          <p:nvPr/>
        </p:nvSpPr>
        <p:spPr>
          <a:xfrm>
            <a:off x="608175" y="2305610"/>
            <a:ext cx="4461289"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例：ファイルの読み込み</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945A2FFB-BCE3-D8A9-2EBF-0E45A7C9BD18}"/>
              </a:ext>
            </a:extLst>
          </p:cNvPr>
          <p:cNvSpPr txBox="1"/>
          <p:nvPr/>
        </p:nvSpPr>
        <p:spPr>
          <a:xfrm>
            <a:off x="2164813" y="4352609"/>
            <a:ext cx="4150262"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ファイルを</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open </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した際には必ず</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close </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が必要</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2DF82C2B-28CE-1561-578A-3F739FA486E7}"/>
              </a:ext>
            </a:extLst>
          </p:cNvPr>
          <p:cNvSpPr txBox="1"/>
          <p:nvPr/>
        </p:nvSpPr>
        <p:spPr>
          <a:xfrm>
            <a:off x="2164813" y="5948421"/>
            <a:ext cx="4245223" cy="307777"/>
          </a:xfrm>
          <a:prstGeom prst="rect">
            <a:avLst/>
          </a:prstGeom>
          <a:solidFill>
            <a:schemeClr val="bg1"/>
          </a:solidFill>
          <a:ln>
            <a:solidFill>
              <a:srgbClr val="FF0000"/>
            </a:solidFill>
          </a:ln>
        </p:spPr>
        <p:txBody>
          <a:bodyPr wrap="square" rtlCol="0">
            <a:spAutoFit/>
          </a:bodyPr>
          <a:lstStyle/>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からのデータはすべて文字列と認識される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 name="直線矢印コネクタ 12">
            <a:extLst>
              <a:ext uri="{FF2B5EF4-FFF2-40B4-BE49-F238E27FC236}">
                <a16:creationId xmlns:a16="http://schemas.microsoft.com/office/drawing/2014/main" id="{6D51D754-10A4-2CA4-6EAB-AC2261E7188F}"/>
              </a:ext>
            </a:extLst>
          </p:cNvPr>
          <p:cNvCxnSpPr>
            <a:cxnSpLocks/>
            <a:stCxn id="9" idx="1"/>
          </p:cNvCxnSpPr>
          <p:nvPr/>
        </p:nvCxnSpPr>
        <p:spPr bwMode="auto">
          <a:xfrm flipH="1">
            <a:off x="1781175" y="4506498"/>
            <a:ext cx="383638" cy="15388"/>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矢印コネクタ 15">
            <a:extLst>
              <a:ext uri="{FF2B5EF4-FFF2-40B4-BE49-F238E27FC236}">
                <a16:creationId xmlns:a16="http://schemas.microsoft.com/office/drawing/2014/main" id="{32F28615-13D4-F0C2-0E81-C93EF51B0C70}"/>
              </a:ext>
            </a:extLst>
          </p:cNvPr>
          <p:cNvCxnSpPr>
            <a:cxnSpLocks/>
            <a:stCxn id="6" idx="1"/>
          </p:cNvCxnSpPr>
          <p:nvPr/>
        </p:nvCxnSpPr>
        <p:spPr bwMode="auto">
          <a:xfrm flipH="1" flipV="1">
            <a:off x="1685925" y="5948421"/>
            <a:ext cx="478888" cy="153889"/>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テキスト ボックス 18">
            <a:extLst>
              <a:ext uri="{FF2B5EF4-FFF2-40B4-BE49-F238E27FC236}">
                <a16:creationId xmlns:a16="http://schemas.microsoft.com/office/drawing/2014/main" id="{A0D7599C-EAA9-AA65-A003-552401CD3AEC}"/>
              </a:ext>
            </a:extLst>
          </p:cNvPr>
          <p:cNvSpPr txBox="1"/>
          <p:nvPr/>
        </p:nvSpPr>
        <p:spPr>
          <a:xfrm>
            <a:off x="3376943" y="2077612"/>
            <a:ext cx="3347707" cy="523220"/>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引数</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ファイルのパス</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絶対 </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or</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 相対</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引数</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オープンモード</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直線矢印コネクタ 19">
            <a:extLst>
              <a:ext uri="{FF2B5EF4-FFF2-40B4-BE49-F238E27FC236}">
                <a16:creationId xmlns:a16="http://schemas.microsoft.com/office/drawing/2014/main" id="{AB0492D2-DB38-F5EC-553C-60D769E4DF9B}"/>
              </a:ext>
            </a:extLst>
          </p:cNvPr>
          <p:cNvCxnSpPr>
            <a:cxnSpLocks/>
            <a:stCxn id="19" idx="1"/>
          </p:cNvCxnSpPr>
          <p:nvPr/>
        </p:nvCxnSpPr>
        <p:spPr bwMode="auto">
          <a:xfrm flipH="1">
            <a:off x="2628900" y="2339222"/>
            <a:ext cx="748043" cy="683707"/>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9" name="表 28">
            <a:extLst>
              <a:ext uri="{FF2B5EF4-FFF2-40B4-BE49-F238E27FC236}">
                <a16:creationId xmlns:a16="http://schemas.microsoft.com/office/drawing/2014/main" id="{86F46A9A-AF7A-6249-5719-A6D443FF7679}"/>
              </a:ext>
            </a:extLst>
          </p:cNvPr>
          <p:cNvGraphicFramePr>
            <a:graphicFrameLocks noGrp="1"/>
          </p:cNvGraphicFramePr>
          <p:nvPr>
            <p:extLst>
              <p:ext uri="{D42A27DB-BD31-4B8C-83A1-F6EECF244321}">
                <p14:modId xmlns:p14="http://schemas.microsoft.com/office/powerpoint/2010/main" val="261605557"/>
              </p:ext>
            </p:extLst>
          </p:nvPr>
        </p:nvGraphicFramePr>
        <p:xfrm>
          <a:off x="6543686" y="2694529"/>
          <a:ext cx="2305039" cy="1219200"/>
        </p:xfrm>
        <a:graphic>
          <a:graphicData uri="http://schemas.openxmlformats.org/drawingml/2006/table">
            <a:tbl>
              <a:tblPr firstRow="1" bandRow="1">
                <a:tableStyleId>{00A15C55-8517-42AA-B614-E9B94910E393}</a:tableStyleId>
              </a:tblPr>
              <a:tblGrid>
                <a:gridCol w="1024463">
                  <a:extLst>
                    <a:ext uri="{9D8B030D-6E8A-4147-A177-3AD203B41FA5}">
                      <a16:colId xmlns:a16="http://schemas.microsoft.com/office/drawing/2014/main" val="2982051317"/>
                    </a:ext>
                  </a:extLst>
                </a:gridCol>
                <a:gridCol w="1280576">
                  <a:extLst>
                    <a:ext uri="{9D8B030D-6E8A-4147-A177-3AD203B41FA5}">
                      <a16:colId xmlns:a16="http://schemas.microsoft.com/office/drawing/2014/main" val="392363471"/>
                    </a:ext>
                  </a:extLst>
                </a:gridCol>
              </a:tblGrid>
              <a:tr h="214358">
                <a:tc>
                  <a:txBody>
                    <a:bodyPr/>
                    <a:lstStyle/>
                    <a:p>
                      <a:r>
                        <a:rPr kumimoji="1" lang="ja-JP" altLang="en-US" sz="1400"/>
                        <a:t>モード</a:t>
                      </a:r>
                    </a:p>
                  </a:txBody>
                  <a:tcPr/>
                </a:tc>
                <a:tc>
                  <a:txBody>
                    <a:bodyPr/>
                    <a:lstStyle/>
                    <a:p>
                      <a:r>
                        <a:rPr kumimoji="1" lang="ja-JP" altLang="en-US" sz="1400"/>
                        <a:t>内容</a:t>
                      </a:r>
                    </a:p>
                  </a:txBody>
                  <a:tcPr/>
                </a:tc>
                <a:extLst>
                  <a:ext uri="{0D108BD9-81ED-4DB2-BD59-A6C34878D82A}">
                    <a16:rowId xmlns:a16="http://schemas.microsoft.com/office/drawing/2014/main" val="1358633228"/>
                  </a:ext>
                </a:extLst>
              </a:tr>
              <a:tr h="214358">
                <a:tc>
                  <a:txBody>
                    <a:bodyPr/>
                    <a:lstStyle/>
                    <a:p>
                      <a:pPr algn="ctr"/>
                      <a:r>
                        <a:rPr lang="en-US" altLang="ja-JP" sz="1400"/>
                        <a:t>r</a:t>
                      </a:r>
                      <a:endParaRPr kumimoji="1" lang="ja-JP" altLang="en-US" sz="1400"/>
                    </a:p>
                  </a:txBody>
                  <a:tcPr/>
                </a:tc>
                <a:tc>
                  <a:txBody>
                    <a:bodyPr/>
                    <a:lstStyle/>
                    <a:p>
                      <a:r>
                        <a:rPr kumimoji="1" lang="ja-JP" altLang="en-US" sz="1400"/>
                        <a:t>読込専用</a:t>
                      </a:r>
                      <a:endParaRPr kumimoji="1" lang="en-US" altLang="ja-JP" sz="1400"/>
                    </a:p>
                  </a:txBody>
                  <a:tcPr/>
                </a:tc>
                <a:extLst>
                  <a:ext uri="{0D108BD9-81ED-4DB2-BD59-A6C34878D82A}">
                    <a16:rowId xmlns:a16="http://schemas.microsoft.com/office/drawing/2014/main" val="649131364"/>
                  </a:ext>
                </a:extLst>
              </a:tr>
              <a:tr h="214358">
                <a:tc>
                  <a:txBody>
                    <a:bodyPr/>
                    <a:lstStyle/>
                    <a:p>
                      <a:pPr algn="ctr"/>
                      <a:r>
                        <a:rPr lang="en-US" altLang="ja-JP" sz="1400"/>
                        <a:t>w</a:t>
                      </a:r>
                      <a:endParaRPr kumimoji="1" lang="ja-JP" altLang="en-US" sz="1400"/>
                    </a:p>
                  </a:txBody>
                  <a:tcPr/>
                </a:tc>
                <a:tc>
                  <a:txBody>
                    <a:bodyPr/>
                    <a:lstStyle/>
                    <a:p>
                      <a:r>
                        <a:rPr kumimoji="1" lang="ja-JP" altLang="en-US" sz="1400"/>
                        <a:t>書込可</a:t>
                      </a:r>
                    </a:p>
                  </a:txBody>
                  <a:tcPr/>
                </a:tc>
                <a:extLst>
                  <a:ext uri="{0D108BD9-81ED-4DB2-BD59-A6C34878D82A}">
                    <a16:rowId xmlns:a16="http://schemas.microsoft.com/office/drawing/2014/main" val="2726899912"/>
                  </a:ext>
                </a:extLst>
              </a:tr>
              <a:tr h="214358">
                <a:tc>
                  <a:txBody>
                    <a:bodyPr/>
                    <a:lstStyle/>
                    <a:p>
                      <a:pPr algn="ctr"/>
                      <a:r>
                        <a:rPr lang="en-US" altLang="ja-JP" sz="1400"/>
                        <a:t>a</a:t>
                      </a:r>
                      <a:endParaRPr kumimoji="1" lang="ja-JP" altLang="en-US" sz="1400"/>
                    </a:p>
                  </a:txBody>
                  <a:tcPr/>
                </a:tc>
                <a:tc>
                  <a:txBody>
                    <a:bodyPr/>
                    <a:lstStyle/>
                    <a:p>
                      <a:r>
                        <a:rPr kumimoji="1" lang="ja-JP" altLang="en-US" sz="1400"/>
                        <a:t>追記</a:t>
                      </a:r>
                      <a:endParaRPr kumimoji="1" lang="en-US" altLang="ja-JP" sz="1400"/>
                    </a:p>
                  </a:txBody>
                  <a:tcPr/>
                </a:tc>
                <a:extLst>
                  <a:ext uri="{0D108BD9-81ED-4DB2-BD59-A6C34878D82A}">
                    <a16:rowId xmlns:a16="http://schemas.microsoft.com/office/drawing/2014/main" val="482030181"/>
                  </a:ext>
                </a:extLst>
              </a:tr>
            </a:tbl>
          </a:graphicData>
        </a:graphic>
      </p:graphicFrame>
    </p:spTree>
    <p:extLst>
      <p:ext uri="{BB962C8B-B14F-4D97-AF65-F5344CB8AC3E}">
        <p14:creationId xmlns:p14="http://schemas.microsoft.com/office/powerpoint/2010/main" val="3649704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F4832-9B5F-DC13-C06B-6628DA026175}"/>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66BE5097-36C0-EFC7-BEE5-083BCBFA8034}"/>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ファイル入出力）</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605C40A7-6F71-7E95-71B9-DAC38C15E17F}"/>
              </a:ext>
            </a:extLst>
          </p:cNvPr>
          <p:cNvSpPr txBox="1"/>
          <p:nvPr/>
        </p:nvSpPr>
        <p:spPr>
          <a:xfrm>
            <a:off x="525663" y="2051812"/>
            <a:ext cx="5625892" cy="1384995"/>
          </a:xfrm>
          <a:prstGeom prst="rect">
            <a:avLst/>
          </a:prstGeom>
          <a:solidFill>
            <a:schemeClr val="accent4">
              <a:lumMod val="20000"/>
              <a:lumOff val="80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import csv</a:t>
            </a: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with</a:t>
            </a:r>
            <a:r>
              <a:rPr lang="en-US" altLang="ja-JP" b="0">
                <a:latin typeface="Meiryo UI" panose="020B0604030504040204" pitchFamily="50" charset="-128"/>
                <a:ea typeface="Meiryo UI" panose="020B0604030504040204" pitchFamily="50" charset="-128"/>
                <a:cs typeface="Meiryo UI" panose="020B0604030504040204" pitchFamily="50" charset="-128"/>
              </a:rPr>
              <a:t> open("sample.csv", "r") as file:</a:t>
            </a:r>
          </a:p>
          <a:p>
            <a:r>
              <a:rPr lang="ja-JP" altLang="en-US" b="0">
                <a:latin typeface="Meiryo UI" panose="020B0604030504040204" pitchFamily="50" charset="-128"/>
                <a:ea typeface="Meiryo UI" panose="020B0604030504040204" pitchFamily="50" charset="-128"/>
                <a:cs typeface="Meiryo UI" panose="020B0604030504040204" pitchFamily="50" charset="-128"/>
              </a:rPr>
              <a:t>    </a:t>
            </a:r>
            <a:r>
              <a:rPr lang="en-US" altLang="ja-JP" b="0">
                <a:latin typeface="Meiryo UI" panose="020B0604030504040204" pitchFamily="50" charset="-128"/>
                <a:ea typeface="Meiryo UI" panose="020B0604030504040204" pitchFamily="50" charset="-128"/>
                <a:cs typeface="Meiryo UI" panose="020B0604030504040204" pitchFamily="50" charset="-128"/>
              </a:rPr>
              <a:t>csv_data = </a:t>
            </a:r>
            <a:r>
              <a:rPr lang="en-US" altLang="ja-JP" b="0" err="1">
                <a:latin typeface="Meiryo UI" panose="020B0604030504040204" pitchFamily="50" charset="-128"/>
                <a:ea typeface="Meiryo UI" panose="020B0604030504040204" pitchFamily="50" charset="-128"/>
                <a:cs typeface="Meiryo UI" panose="020B0604030504040204" pitchFamily="50" charset="-128"/>
              </a:rPr>
              <a:t>csv.reader</a:t>
            </a:r>
            <a:r>
              <a:rPr lang="en-US" altLang="ja-JP" b="0">
                <a:latin typeface="Meiryo UI" panose="020B0604030504040204" pitchFamily="50" charset="-128"/>
                <a:ea typeface="Meiryo UI" panose="020B0604030504040204" pitchFamily="50" charset="-128"/>
                <a:cs typeface="Meiryo UI" panose="020B0604030504040204" pitchFamily="50" charset="-128"/>
              </a:rPr>
              <a:t>(file)</a:t>
            </a:r>
          </a:p>
          <a:p>
            <a:r>
              <a:rPr lang="en-US" altLang="ja-JP" b="0">
                <a:latin typeface="Meiryo UI" panose="020B0604030504040204" pitchFamily="50" charset="-128"/>
                <a:ea typeface="Meiryo UI" panose="020B0604030504040204" pitchFamily="50" charset="-128"/>
                <a:cs typeface="Meiryo UI" panose="020B0604030504040204" pitchFamily="50" charset="-128"/>
              </a:rPr>
              <a:t>    for row in csv_data:</a:t>
            </a:r>
          </a:p>
          <a:p>
            <a:r>
              <a:rPr lang="en-US" altLang="ja-JP" b="0">
                <a:latin typeface="Meiryo UI" panose="020B0604030504040204" pitchFamily="50" charset="-128"/>
                <a:ea typeface="Meiryo UI" panose="020B0604030504040204" pitchFamily="50" charset="-128"/>
                <a:cs typeface="Meiryo UI" panose="020B0604030504040204" pitchFamily="50" charset="-128"/>
              </a:rPr>
              <a:t>        print(row)</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632D721F-B40D-932A-82E8-5850CDD5A3F8}"/>
              </a:ext>
            </a:extLst>
          </p:cNvPr>
          <p:cNvSpPr txBox="1"/>
          <p:nvPr/>
        </p:nvSpPr>
        <p:spPr>
          <a:xfrm>
            <a:off x="525662" y="1634775"/>
            <a:ext cx="4461289" cy="369332"/>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例：</a:t>
            </a:r>
            <a:r>
              <a:rPr lang="en-US" altLang="ja-JP" sz="1800" b="0">
                <a:latin typeface="Meiryo UI" panose="020B0604030504040204" pitchFamily="50" charset="-128"/>
                <a:ea typeface="Meiryo UI" panose="020B0604030504040204" pitchFamily="50" charset="-128"/>
                <a:cs typeface="Meiryo UI" panose="020B0604030504040204" pitchFamily="50" charset="-128"/>
              </a:rPr>
              <a:t>with</a:t>
            </a:r>
            <a:r>
              <a:rPr lang="ja-JP" altLang="en-US" sz="1800" b="0">
                <a:latin typeface="Meiryo UI" panose="020B0604030504040204" pitchFamily="50" charset="-128"/>
                <a:ea typeface="Meiryo UI" panose="020B0604030504040204" pitchFamily="50" charset="-128"/>
                <a:cs typeface="Meiryo UI" panose="020B0604030504040204" pitchFamily="50" charset="-128"/>
              </a:rPr>
              <a:t>文を使った場合</a:t>
            </a:r>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DC0B8BE0-CCF9-0AA0-8E37-CD51BD969571}"/>
              </a:ext>
            </a:extLst>
          </p:cNvPr>
          <p:cNvSpPr txBox="1"/>
          <p:nvPr/>
        </p:nvSpPr>
        <p:spPr>
          <a:xfrm>
            <a:off x="348646" y="846862"/>
            <a:ext cx="7937819" cy="369332"/>
          </a:xfrm>
          <a:prstGeom prst="rect">
            <a:avLst/>
          </a:prstGeom>
          <a:noFill/>
        </p:spPr>
        <p:txBody>
          <a:bodyPr wrap="square" rtlCol="0">
            <a:spAutoFit/>
          </a:bodyPr>
          <a:lstStyle/>
          <a:p>
            <a:r>
              <a:rPr lang="en-US" altLang="ja-JP" sz="1800" b="0" u="sng">
                <a:latin typeface="Meiryo UI" panose="020B0604030504040204" pitchFamily="50" charset="-128"/>
                <a:ea typeface="Meiryo UI" panose="020B0604030504040204" pitchFamily="50" charset="-128"/>
                <a:cs typeface="Meiryo UI" panose="020B0604030504040204" pitchFamily="50" charset="-128"/>
              </a:rPr>
              <a:t>with</a:t>
            </a:r>
            <a:r>
              <a:rPr lang="ja-JP" altLang="en-US" sz="1800" b="0" u="sng">
                <a:latin typeface="Meiryo UI" panose="020B0604030504040204" pitchFamily="50" charset="-128"/>
                <a:ea typeface="Meiryo UI" panose="020B0604030504040204" pitchFamily="50" charset="-128"/>
                <a:cs typeface="Meiryo UI" panose="020B0604030504040204" pitchFamily="50" charset="-128"/>
              </a:rPr>
              <a:t>文</a:t>
            </a:r>
            <a:endParaRPr kumimoji="1" lang="ja-JP" altLang="en-US" sz="1800" b="0" u="sng">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20BBF771-D684-BCB3-46DD-24540CA1FC62}"/>
              </a:ext>
            </a:extLst>
          </p:cNvPr>
          <p:cNvSpPr txBox="1"/>
          <p:nvPr/>
        </p:nvSpPr>
        <p:spPr>
          <a:xfrm>
            <a:off x="603090" y="1263899"/>
            <a:ext cx="7937819" cy="369332"/>
          </a:xfrm>
          <a:prstGeom prst="rect">
            <a:avLst/>
          </a:prstGeom>
          <a:noFill/>
        </p:spPr>
        <p:txBody>
          <a:bodyPr wrap="square" rtlCol="0">
            <a:spAutoFit/>
          </a:bodyPr>
          <a:lstStyle/>
          <a:p>
            <a:r>
              <a:rPr lang="en-US" altLang="ja-JP" sz="1800" b="0">
                <a:latin typeface="Meiryo UI" panose="020B0604030504040204" pitchFamily="50" charset="-128"/>
                <a:ea typeface="Meiryo UI" panose="020B0604030504040204" pitchFamily="50" charset="-128"/>
                <a:cs typeface="Meiryo UI" panose="020B0604030504040204" pitchFamily="50" charset="-128"/>
              </a:rPr>
              <a:t>with </a:t>
            </a:r>
            <a:r>
              <a:rPr lang="ja-JP" altLang="en-US" sz="1800" b="0">
                <a:latin typeface="Meiryo UI" panose="020B0604030504040204" pitchFamily="50" charset="-128"/>
                <a:ea typeface="Meiryo UI" panose="020B0604030504040204" pitchFamily="50" charset="-128"/>
                <a:cs typeface="Meiryo UI" panose="020B0604030504040204" pitchFamily="50" charset="-128"/>
              </a:rPr>
              <a:t>文を使用すると、後処理として</a:t>
            </a:r>
            <a:r>
              <a:rPr lang="en-US" altLang="ja-JP" sz="1800" b="0">
                <a:latin typeface="Meiryo UI" panose="020B0604030504040204" pitchFamily="50" charset="-128"/>
                <a:ea typeface="Meiryo UI" panose="020B0604030504040204" pitchFamily="50" charset="-128"/>
                <a:cs typeface="Meiryo UI" panose="020B0604030504040204" pitchFamily="50" charset="-128"/>
              </a:rPr>
              <a:t>close</a:t>
            </a:r>
            <a:r>
              <a:rPr lang="ja-JP" altLang="en-US" sz="1800" b="0">
                <a:latin typeface="Meiryo UI" panose="020B0604030504040204" pitchFamily="50" charset="-128"/>
                <a:ea typeface="Meiryo UI" panose="020B0604030504040204" pitchFamily="50" charset="-128"/>
                <a:cs typeface="Meiryo UI" panose="020B0604030504040204" pitchFamily="50" charset="-128"/>
              </a:rPr>
              <a:t>が必ず実行される。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87729EE1-FA13-3234-D346-AA113CC3767D}"/>
              </a:ext>
            </a:extLst>
          </p:cNvPr>
          <p:cNvSpPr txBox="1"/>
          <p:nvPr/>
        </p:nvSpPr>
        <p:spPr>
          <a:xfrm>
            <a:off x="525662" y="3436807"/>
            <a:ext cx="5625893" cy="954107"/>
          </a:xfrm>
          <a:prstGeom prst="rect">
            <a:avLst/>
          </a:prstGeom>
          <a:solidFill>
            <a:schemeClr val="bg1">
              <a:lumMod val="85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名前</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年齢</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性別</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["AAA", "20", "</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男</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["BBB", "25", "</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女</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["CCC", "30", "</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男</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2359026E-54AE-3538-65DC-091C486616E1}"/>
              </a:ext>
            </a:extLst>
          </p:cNvPr>
          <p:cNvSpPr txBox="1"/>
          <p:nvPr/>
        </p:nvSpPr>
        <p:spPr>
          <a:xfrm>
            <a:off x="3808886" y="3065931"/>
            <a:ext cx="4088206" cy="307777"/>
          </a:xfrm>
          <a:prstGeom prst="rect">
            <a:avLst/>
          </a:prstGeom>
          <a:solidFill>
            <a:schemeClr val="bg1"/>
          </a:solidFill>
          <a:ln>
            <a:solidFill>
              <a:srgbClr val="FF0000"/>
            </a:solidFill>
          </a:ln>
        </p:spPr>
        <p:txBody>
          <a:bodyPr wrap="square" rtlCol="0">
            <a:spAutoFit/>
          </a:bodyPr>
          <a:lstStyle/>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close</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を書く必要が無く書き忘れの心配がない</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484444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D96A2-AD56-2709-FF23-AB8A12E519DE}"/>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3E3A507-41ED-41C7-3A7B-B684E3E4EB89}"/>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ファイル入出力）</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20AAA304-54B7-9978-9345-1FF336A9313E}"/>
              </a:ext>
            </a:extLst>
          </p:cNvPr>
          <p:cNvSpPr txBox="1"/>
          <p:nvPr/>
        </p:nvSpPr>
        <p:spPr>
          <a:xfrm>
            <a:off x="608651" y="1140429"/>
            <a:ext cx="5099421" cy="1169551"/>
          </a:xfrm>
          <a:prstGeom prst="rect">
            <a:avLst/>
          </a:prstGeom>
          <a:solidFill>
            <a:schemeClr val="accent4">
              <a:lumMod val="20000"/>
              <a:lumOff val="80000"/>
            </a:schemeClr>
          </a:solidFill>
        </p:spPr>
        <p:txBody>
          <a:bodyPr wrap="square" rtlCol="0">
            <a:spAutoFit/>
          </a:bodyPr>
          <a:lstStyle/>
          <a:p>
            <a:r>
              <a:rPr lang="en-US" altLang="ja-JP" b="0">
                <a:latin typeface="+mn-lt"/>
                <a:ea typeface="Meiryo UI" panose="020B0604030504040204" pitchFamily="50" charset="-128"/>
                <a:cs typeface="Meiryo UI" panose="020B0604030504040204" pitchFamily="50" charset="-128"/>
              </a:rPr>
              <a:t>import csv</a:t>
            </a:r>
          </a:p>
          <a:p>
            <a:endParaRPr lang="en-US" altLang="ja-JP" b="0">
              <a:latin typeface="+mn-lt"/>
              <a:ea typeface="Meiryo UI" panose="020B0604030504040204" pitchFamily="50" charset="-128"/>
              <a:cs typeface="Meiryo UI" panose="020B0604030504040204" pitchFamily="50" charset="-128"/>
            </a:endParaRPr>
          </a:p>
          <a:p>
            <a:r>
              <a:rPr lang="en-US" altLang="ja-JP" b="0">
                <a:latin typeface="+mn-lt"/>
                <a:ea typeface="Meiryo UI" panose="020B0604030504040204" pitchFamily="50" charset="-128"/>
                <a:cs typeface="Meiryo UI" panose="020B0604030504040204" pitchFamily="50" charset="-128"/>
              </a:rPr>
              <a:t>with open("sample.csv</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r>
              <a:rPr lang="en-US" altLang="ja-JP" b="0">
                <a:latin typeface="+mn-lt"/>
                <a:ea typeface="Meiryo UI" panose="020B0604030504040204" pitchFamily="50" charset="-128"/>
                <a:cs typeface="Meiryo UI" panose="020B0604030504040204" pitchFamily="50" charset="-128"/>
              </a:rPr>
              <a:t>, </a:t>
            </a:r>
            <a:r>
              <a:rPr lang="en-US" altLang="ja-JP" b="0">
                <a:solidFill>
                  <a:srgbClr val="FF0000"/>
                </a:solidFill>
                <a:latin typeface="+mn-lt"/>
                <a:ea typeface="Meiryo UI" panose="020B0604030504040204" pitchFamily="50" charset="-128"/>
                <a:cs typeface="Meiryo UI" panose="020B0604030504040204" pitchFamily="50" charset="-128"/>
              </a:rPr>
              <a:t>"a</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newline=""</a:t>
            </a:r>
            <a:r>
              <a:rPr lang="en-US" altLang="ja-JP" b="0">
                <a:latin typeface="+mn-lt"/>
                <a:ea typeface="Meiryo UI" panose="020B0604030504040204" pitchFamily="50" charset="-128"/>
                <a:cs typeface="Meiryo UI" panose="020B0604030504040204" pitchFamily="50" charset="-128"/>
              </a:rPr>
              <a:t>) as file:</a:t>
            </a:r>
          </a:p>
          <a:p>
            <a:r>
              <a:rPr lang="en-US" altLang="ja-JP" b="0">
                <a:latin typeface="+mn-lt"/>
                <a:ea typeface="Meiryo UI" panose="020B0604030504040204" pitchFamily="50" charset="-128"/>
                <a:cs typeface="Meiryo UI" panose="020B0604030504040204" pitchFamily="50" charset="-128"/>
              </a:rPr>
              <a:t>    writer = csv.writer(file)</a:t>
            </a:r>
          </a:p>
          <a:p>
            <a:r>
              <a:rPr lang="en-US" altLang="ja-JP" b="0">
                <a:latin typeface="+mn-lt"/>
                <a:ea typeface="Meiryo UI" panose="020B0604030504040204" pitchFamily="50" charset="-128"/>
                <a:cs typeface="Meiryo UI" panose="020B0604030504040204" pitchFamily="50" charset="-128"/>
              </a:rPr>
              <a:t>    </a:t>
            </a:r>
            <a:r>
              <a:rPr lang="en-US" altLang="ja-JP" b="0">
                <a:solidFill>
                  <a:srgbClr val="FF0000"/>
                </a:solidFill>
                <a:latin typeface="+mn-lt"/>
                <a:ea typeface="Meiryo UI" panose="020B0604030504040204" pitchFamily="50" charset="-128"/>
                <a:cs typeface="Meiryo UI" panose="020B0604030504040204" pitchFamily="50" charset="-128"/>
              </a:rPr>
              <a:t>writer.writerow(["DDD", "35", "</a:t>
            </a:r>
            <a:r>
              <a:rPr lang="ja-JP" altLang="en-US" b="0">
                <a:solidFill>
                  <a:srgbClr val="FF0000"/>
                </a:solidFill>
                <a:latin typeface="+mn-lt"/>
                <a:ea typeface="Meiryo UI" panose="020B0604030504040204" pitchFamily="50" charset="-128"/>
                <a:cs typeface="Meiryo UI" panose="020B0604030504040204" pitchFamily="50" charset="-128"/>
              </a:rPr>
              <a:t>女</a:t>
            </a:r>
            <a:r>
              <a:rPr lang="en-US" altLang="ja-JP" b="0">
                <a:solidFill>
                  <a:srgbClr val="FF0000"/>
                </a:solidFill>
                <a:latin typeface="+mn-lt"/>
                <a:ea typeface="Meiryo UI" panose="020B0604030504040204" pitchFamily="50" charset="-128"/>
                <a:cs typeface="Meiryo UI" panose="020B0604030504040204" pitchFamily="50" charset="-128"/>
              </a:rPr>
              <a:t>"])</a:t>
            </a:r>
            <a:r>
              <a:rPr lang="ja-JP" altLang="en-US" b="0">
                <a:solidFill>
                  <a:srgbClr val="FF0000"/>
                </a:solidFill>
                <a:latin typeface="+mn-lt"/>
                <a:ea typeface="Meiryo UI" panose="020B0604030504040204" pitchFamily="50" charset="-128"/>
                <a:cs typeface="Meiryo UI" panose="020B0604030504040204" pitchFamily="50" charset="-128"/>
              </a:rPr>
              <a:t> 　</a:t>
            </a:r>
            <a:r>
              <a:rPr lang="en-US" altLang="ja-JP" b="0">
                <a:latin typeface="+mn-lt"/>
                <a:ea typeface="Meiryo UI" panose="020B0604030504040204" pitchFamily="50" charset="-128"/>
                <a:cs typeface="Meiryo UI" panose="020B0604030504040204" pitchFamily="50" charset="-128"/>
              </a:rPr>
              <a:t>#</a:t>
            </a:r>
            <a:r>
              <a:rPr lang="ja-JP" altLang="en-US" b="0">
                <a:latin typeface="+mn-lt"/>
                <a:ea typeface="Meiryo UI" panose="020B0604030504040204" pitchFamily="50" charset="-128"/>
                <a:cs typeface="Meiryo UI" panose="020B0604030504040204" pitchFamily="50" charset="-128"/>
              </a:rPr>
              <a:t>最終行に追記</a:t>
            </a:r>
            <a:endParaRPr kumimoji="1" lang="ja-JP" altLang="en-US" sz="1200" b="0">
              <a:latin typeface="+mn-lt"/>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0718C119-CF48-3786-25B7-D11F2054CDE3}"/>
              </a:ext>
            </a:extLst>
          </p:cNvPr>
          <p:cNvSpPr txBox="1"/>
          <p:nvPr/>
        </p:nvSpPr>
        <p:spPr>
          <a:xfrm>
            <a:off x="608652" y="836498"/>
            <a:ext cx="4461289" cy="369332"/>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例：ファイルの書き込み（追加）</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596603A0-4D8E-E5C1-58B7-13EF992914F8}"/>
              </a:ext>
            </a:extLst>
          </p:cNvPr>
          <p:cNvSpPr txBox="1"/>
          <p:nvPr/>
        </p:nvSpPr>
        <p:spPr>
          <a:xfrm>
            <a:off x="608652" y="3855523"/>
            <a:ext cx="4814374" cy="1384995"/>
          </a:xfrm>
          <a:prstGeom prst="rect">
            <a:avLst/>
          </a:prstGeom>
          <a:solidFill>
            <a:schemeClr val="accent4">
              <a:lumMod val="20000"/>
              <a:lumOff val="80000"/>
            </a:schemeClr>
          </a:solidFill>
        </p:spPr>
        <p:txBody>
          <a:bodyPr wrap="square" rtlCol="0">
            <a:spAutoFit/>
          </a:bodyPr>
          <a:lstStyle/>
          <a:p>
            <a:r>
              <a:rPr lang="en-US" altLang="ja-JP" b="0">
                <a:latin typeface="+mn-lt"/>
                <a:ea typeface="Meiryo UI" panose="020B0604030504040204" pitchFamily="50" charset="-128"/>
                <a:cs typeface="Meiryo UI" panose="020B0604030504040204" pitchFamily="50" charset="-128"/>
              </a:rPr>
              <a:t>import csv</a:t>
            </a:r>
          </a:p>
          <a:p>
            <a:endParaRPr lang="en-US" altLang="ja-JP" b="0">
              <a:latin typeface="+mn-lt"/>
              <a:ea typeface="Meiryo UI" panose="020B0604030504040204" pitchFamily="50" charset="-128"/>
              <a:cs typeface="Meiryo UI" panose="020B0604030504040204" pitchFamily="50" charset="-128"/>
            </a:endParaRPr>
          </a:p>
          <a:p>
            <a:r>
              <a:rPr lang="en-US" altLang="ja-JP" b="0">
                <a:latin typeface="+mn-lt"/>
                <a:ea typeface="Meiryo UI" panose="020B0604030504040204" pitchFamily="50" charset="-128"/>
                <a:cs typeface="Meiryo UI" panose="020B0604030504040204" pitchFamily="50" charset="-128"/>
              </a:rPr>
              <a:t>with open("sample2.csv", </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b="0">
                <a:solidFill>
                  <a:srgbClr val="FF0000"/>
                </a:solidFill>
                <a:latin typeface="+mn-lt"/>
                <a:ea typeface="Meiryo UI" panose="020B0604030504040204" pitchFamily="50" charset="-128"/>
                <a:cs typeface="Meiryo UI" panose="020B0604030504040204" pitchFamily="50" charset="-128"/>
              </a:rPr>
              <a:t>w</a:t>
            </a:r>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b="0">
                <a:solidFill>
                  <a:srgbClr val="FF0000"/>
                </a:solidFill>
                <a:latin typeface="+mn-lt"/>
                <a:ea typeface="Meiryo UI" panose="020B0604030504040204" pitchFamily="50" charset="-128"/>
                <a:cs typeface="Meiryo UI" panose="020B0604030504040204" pitchFamily="50" charset="-128"/>
              </a:rPr>
              <a:t>,</a:t>
            </a:r>
            <a:r>
              <a:rPr kumimoji="1" lang="en-US" altLang="ja-JP" sz="1400"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newline=""</a:t>
            </a:r>
            <a:r>
              <a:rPr lang="en-US" altLang="ja-JP" b="0">
                <a:latin typeface="+mn-lt"/>
                <a:ea typeface="Meiryo UI" panose="020B0604030504040204" pitchFamily="50" charset="-128"/>
                <a:cs typeface="Meiryo UI" panose="020B0604030504040204" pitchFamily="50" charset="-128"/>
              </a:rPr>
              <a:t>) as file:</a:t>
            </a:r>
          </a:p>
          <a:p>
            <a:r>
              <a:rPr lang="en-US" altLang="ja-JP" b="0">
                <a:latin typeface="+mn-lt"/>
                <a:ea typeface="Meiryo UI" panose="020B0604030504040204" pitchFamily="50" charset="-128"/>
                <a:cs typeface="Meiryo UI" panose="020B0604030504040204" pitchFamily="50" charset="-128"/>
              </a:rPr>
              <a:t>    writer = csv.writer(file)</a:t>
            </a:r>
          </a:p>
          <a:p>
            <a:r>
              <a:rPr lang="en-US" altLang="ja-JP" b="0">
                <a:latin typeface="+mn-lt"/>
                <a:ea typeface="Meiryo UI" panose="020B0604030504040204" pitchFamily="50" charset="-128"/>
                <a:cs typeface="Meiryo UI" panose="020B0604030504040204" pitchFamily="50" charset="-128"/>
              </a:rPr>
              <a:t>    </a:t>
            </a:r>
            <a:r>
              <a:rPr lang="en-US" altLang="ja-JP" b="0">
                <a:solidFill>
                  <a:srgbClr val="FF0000"/>
                </a:solidFill>
                <a:latin typeface="+mn-lt"/>
                <a:ea typeface="Meiryo UI" panose="020B0604030504040204" pitchFamily="50" charset="-128"/>
                <a:cs typeface="Meiryo UI" panose="020B0604030504040204" pitchFamily="50" charset="-128"/>
              </a:rPr>
              <a:t>writer.writerow(["aaa", "bbb", "ccc"])</a:t>
            </a:r>
          </a:p>
          <a:p>
            <a:r>
              <a:rPr lang="en-US" altLang="ja-JP" b="0">
                <a:solidFill>
                  <a:srgbClr val="FF0000"/>
                </a:solidFill>
                <a:latin typeface="+mn-lt"/>
                <a:ea typeface="Meiryo UI" panose="020B0604030504040204" pitchFamily="50" charset="-128"/>
                <a:cs typeface="Meiryo UI" panose="020B0604030504040204" pitchFamily="50" charset="-128"/>
              </a:rPr>
              <a:t>    writer.writerow(["aaa", "bbb", "ccc"])</a:t>
            </a:r>
            <a:endParaRPr kumimoji="1" lang="ja-JP" altLang="en-US" b="0">
              <a:solidFill>
                <a:srgbClr val="FF0000"/>
              </a:solidFill>
              <a:latin typeface="+mn-lt"/>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461D6CB6-B41D-B07E-3E9D-5401ACB65BA5}"/>
              </a:ext>
            </a:extLst>
          </p:cNvPr>
          <p:cNvSpPr txBox="1"/>
          <p:nvPr/>
        </p:nvSpPr>
        <p:spPr>
          <a:xfrm>
            <a:off x="608652" y="3551592"/>
            <a:ext cx="4461289" cy="369332"/>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例：ファイルの書き込み（新規作成）</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9EA680C7-9B56-09F6-1954-38EFB752906C}"/>
              </a:ext>
            </a:extLst>
          </p:cNvPr>
          <p:cNvSpPr txBox="1"/>
          <p:nvPr/>
        </p:nvSpPr>
        <p:spPr>
          <a:xfrm>
            <a:off x="5069942" y="3429000"/>
            <a:ext cx="2559584"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新規ファイル名</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パスを指定</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p:txBody>
      </p:sp>
      <p:cxnSp>
        <p:nvCxnSpPr>
          <p:cNvPr id="6" name="直線矢印コネクタ 5">
            <a:extLst>
              <a:ext uri="{FF2B5EF4-FFF2-40B4-BE49-F238E27FC236}">
                <a16:creationId xmlns:a16="http://schemas.microsoft.com/office/drawing/2014/main" id="{37B5F4AD-83D9-ED36-6154-0457ED43BAC1}"/>
              </a:ext>
            </a:extLst>
          </p:cNvPr>
          <p:cNvCxnSpPr>
            <a:cxnSpLocks/>
            <a:stCxn id="5" idx="1"/>
          </p:cNvCxnSpPr>
          <p:nvPr/>
        </p:nvCxnSpPr>
        <p:spPr bwMode="auto">
          <a:xfrm flipH="1">
            <a:off x="2510358" y="3582889"/>
            <a:ext cx="2559584" cy="730493"/>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テキスト ボックス 8">
            <a:extLst>
              <a:ext uri="{FF2B5EF4-FFF2-40B4-BE49-F238E27FC236}">
                <a16:creationId xmlns:a16="http://schemas.microsoft.com/office/drawing/2014/main" id="{DB7616F4-4A08-DD0F-2B19-AE479DA709A3}"/>
              </a:ext>
            </a:extLst>
          </p:cNvPr>
          <p:cNvSpPr txBox="1"/>
          <p:nvPr/>
        </p:nvSpPr>
        <p:spPr>
          <a:xfrm>
            <a:off x="4679416" y="889254"/>
            <a:ext cx="1709549"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モードを変更する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矢印コネクタ 10">
            <a:extLst>
              <a:ext uri="{FF2B5EF4-FFF2-40B4-BE49-F238E27FC236}">
                <a16:creationId xmlns:a16="http://schemas.microsoft.com/office/drawing/2014/main" id="{69355003-BCAC-8038-A4FD-2609074A67CF}"/>
              </a:ext>
            </a:extLst>
          </p:cNvPr>
          <p:cNvCxnSpPr>
            <a:cxnSpLocks/>
            <a:stCxn id="9" idx="1"/>
          </p:cNvCxnSpPr>
          <p:nvPr/>
        </p:nvCxnSpPr>
        <p:spPr bwMode="auto">
          <a:xfrm flipH="1">
            <a:off x="3000375" y="1043143"/>
            <a:ext cx="1679041" cy="560049"/>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テキスト ボックス 13">
            <a:extLst>
              <a:ext uri="{FF2B5EF4-FFF2-40B4-BE49-F238E27FC236}">
                <a16:creationId xmlns:a16="http://schemas.microsoft.com/office/drawing/2014/main" id="{39842BA5-1204-E82E-EC86-1872F5890F5F}"/>
              </a:ext>
            </a:extLst>
          </p:cNvPr>
          <p:cNvSpPr txBox="1"/>
          <p:nvPr/>
        </p:nvSpPr>
        <p:spPr>
          <a:xfrm>
            <a:off x="4679416" y="2627393"/>
            <a:ext cx="2421039"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追加する行をリストで渡す</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5" name="直線矢印コネクタ 14">
            <a:extLst>
              <a:ext uri="{FF2B5EF4-FFF2-40B4-BE49-F238E27FC236}">
                <a16:creationId xmlns:a16="http://schemas.microsoft.com/office/drawing/2014/main" id="{D771C3EC-8A69-E8BA-5E9A-80085BE24000}"/>
              </a:ext>
            </a:extLst>
          </p:cNvPr>
          <p:cNvCxnSpPr>
            <a:cxnSpLocks/>
            <a:stCxn id="14" idx="1"/>
          </p:cNvCxnSpPr>
          <p:nvPr/>
        </p:nvCxnSpPr>
        <p:spPr bwMode="auto">
          <a:xfrm flipH="1" flipV="1">
            <a:off x="3333750" y="2384041"/>
            <a:ext cx="1345666" cy="397241"/>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線矢印コネクタ 6">
            <a:extLst>
              <a:ext uri="{FF2B5EF4-FFF2-40B4-BE49-F238E27FC236}">
                <a16:creationId xmlns:a16="http://schemas.microsoft.com/office/drawing/2014/main" id="{D926C496-628C-F8DC-7BA7-8D8DF3E43216}"/>
              </a:ext>
            </a:extLst>
          </p:cNvPr>
          <p:cNvCxnSpPr>
            <a:cxnSpLocks/>
          </p:cNvCxnSpPr>
          <p:nvPr/>
        </p:nvCxnSpPr>
        <p:spPr bwMode="auto">
          <a:xfrm flipH="1">
            <a:off x="4182876" y="1389351"/>
            <a:ext cx="983470" cy="196618"/>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テキスト ボックス 12">
            <a:extLst>
              <a:ext uri="{FF2B5EF4-FFF2-40B4-BE49-F238E27FC236}">
                <a16:creationId xmlns:a16="http://schemas.microsoft.com/office/drawing/2014/main" id="{5AF96242-132B-1720-65FD-EC3F62839E77}"/>
              </a:ext>
            </a:extLst>
          </p:cNvPr>
          <p:cNvSpPr txBox="1"/>
          <p:nvPr/>
        </p:nvSpPr>
        <p:spPr>
          <a:xfrm>
            <a:off x="5166345" y="1271092"/>
            <a:ext cx="2066925"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改行の指定（固定文）</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38175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0A50A-45CC-FE06-B8BB-DF894432C82A}"/>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02696D99-5720-6C25-2BFD-9FA00A906F08}"/>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例外処理</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0BFD4412-C46D-FA0C-4FEF-9FB11CD0DF87}"/>
              </a:ext>
            </a:extLst>
          </p:cNvPr>
          <p:cNvSpPr txBox="1"/>
          <p:nvPr/>
        </p:nvSpPr>
        <p:spPr>
          <a:xfrm>
            <a:off x="1057034" y="2095241"/>
            <a:ext cx="6591541" cy="1569660"/>
          </a:xfrm>
          <a:prstGeom prst="rect">
            <a:avLst/>
          </a:prstGeom>
          <a:noFill/>
          <a:ln>
            <a:solidFill>
              <a:schemeClr val="tx1"/>
            </a:solidFill>
          </a:ln>
        </p:spPr>
        <p:txBody>
          <a:bodyPr wrap="square" rtlCol="0">
            <a:spAutoFit/>
          </a:bodyPr>
          <a:lstStyle/>
          <a:p>
            <a:r>
              <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try</a:t>
            </a:r>
            <a:r>
              <a:rPr kumimoji="1"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600" b="0">
                <a:highlight>
                  <a:srgbClr val="FFFF00"/>
                </a:highlight>
                <a:latin typeface="Meiryo UI" panose="020B0604030504040204" pitchFamily="50" charset="-128"/>
                <a:ea typeface="Meiryo UI" panose="020B0604030504040204" pitchFamily="50" charset="-128"/>
                <a:cs typeface="Meiryo UI" panose="020B0604030504040204" pitchFamily="50" charset="-128"/>
              </a:rPr>
              <a:t>    </a:t>
            </a:r>
            <a:r>
              <a:rPr lang="ja-JP" altLang="en-US" sz="1600" b="0">
                <a:latin typeface="Meiryo UI" panose="020B0604030504040204" pitchFamily="50" charset="-128"/>
                <a:ea typeface="Meiryo UI" panose="020B0604030504040204" pitchFamily="50" charset="-128"/>
                <a:cs typeface="Meiryo UI" panose="020B0604030504040204" pitchFamily="50" charset="-128"/>
              </a:rPr>
              <a:t>処理ブロック         </a:t>
            </a:r>
            <a:r>
              <a:rPr lang="en-US" altLang="ja-JP" sz="1600" b="0">
                <a:latin typeface="Meiryo UI" panose="020B0604030504040204" pitchFamily="50" charset="-128"/>
                <a:ea typeface="Meiryo UI" panose="020B0604030504040204" pitchFamily="50" charset="-128"/>
                <a:cs typeface="Meiryo UI" panose="020B0604030504040204" pitchFamily="50" charset="-128"/>
              </a:rPr>
              <a:t>#</a:t>
            </a:r>
            <a:r>
              <a:rPr lang="ja-JP" altLang="en-US" sz="1600" b="0">
                <a:latin typeface="Meiryo UI" panose="020B0604030504040204" pitchFamily="50" charset="-128"/>
                <a:ea typeface="Meiryo UI" panose="020B0604030504040204" pitchFamily="50" charset="-128"/>
                <a:cs typeface="Meiryo UI" panose="020B0604030504040204" pitchFamily="50" charset="-128"/>
              </a:rPr>
              <a:t>エラーが出そうな処理　　</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except:</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0">
                <a:highlight>
                  <a:srgbClr val="FFFF00"/>
                </a:highlight>
                <a:latin typeface="Meiryo UI" panose="020B0604030504040204" pitchFamily="50" charset="-128"/>
                <a:ea typeface="Meiryo UI" panose="020B0604030504040204" pitchFamily="50" charset="-128"/>
                <a:cs typeface="Meiryo UI" panose="020B0604030504040204" pitchFamily="50" charset="-128"/>
              </a:rPr>
              <a:t>    </a:t>
            </a:r>
            <a:r>
              <a:rPr lang="ja-JP" altLang="en-US" sz="1600" b="0">
                <a:latin typeface="Meiryo UI" panose="020B0604030504040204" pitchFamily="50" charset="-128"/>
                <a:ea typeface="Meiryo UI" panose="020B0604030504040204" pitchFamily="50" charset="-128"/>
                <a:cs typeface="Meiryo UI" panose="020B0604030504040204" pitchFamily="50" charset="-128"/>
              </a:rPr>
              <a:t>処理ブロック         </a:t>
            </a:r>
            <a:r>
              <a:rPr lang="en-US" altLang="ja-JP" sz="1600" b="0">
                <a:latin typeface="Meiryo UI" panose="020B0604030504040204" pitchFamily="50" charset="-128"/>
                <a:ea typeface="Meiryo UI" panose="020B0604030504040204" pitchFamily="50" charset="-128"/>
                <a:cs typeface="Meiryo UI" panose="020B0604030504040204" pitchFamily="50" charset="-128"/>
              </a:rPr>
              <a:t>#</a:t>
            </a:r>
            <a:r>
              <a:rPr lang="ja-JP" altLang="en-US" sz="1600" b="0">
                <a:latin typeface="Meiryo UI" panose="020B0604030504040204" pitchFamily="50" charset="-128"/>
                <a:ea typeface="Meiryo UI" panose="020B0604030504040204" pitchFamily="50" charset="-128"/>
                <a:cs typeface="Meiryo UI" panose="020B0604030504040204" pitchFamily="50" charset="-128"/>
              </a:rPr>
              <a:t>エラーが出た場合に行う処理　　　　</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finally:                      </a:t>
            </a:r>
          </a:p>
          <a:p>
            <a:r>
              <a:rPr lang="ja-JP" altLang="en-US" sz="1600" b="0">
                <a:highlight>
                  <a:srgbClr val="FFFF00"/>
                </a:highlight>
                <a:latin typeface="Meiryo UI" panose="020B0604030504040204" pitchFamily="50" charset="-128"/>
                <a:ea typeface="Meiryo UI" panose="020B0604030504040204" pitchFamily="50" charset="-128"/>
                <a:cs typeface="Meiryo UI" panose="020B0604030504040204" pitchFamily="50" charset="-128"/>
              </a:rPr>
              <a:t>　　</a:t>
            </a:r>
            <a:r>
              <a:rPr lang="ja-JP" altLang="en-US" sz="1600" b="0">
                <a:latin typeface="Meiryo UI" panose="020B0604030504040204" pitchFamily="50" charset="-128"/>
                <a:ea typeface="Meiryo UI" panose="020B0604030504040204" pitchFamily="50" charset="-128"/>
                <a:cs typeface="Meiryo UI" panose="020B0604030504040204" pitchFamily="50" charset="-128"/>
              </a:rPr>
              <a:t>処理ブロック         </a:t>
            </a:r>
            <a:r>
              <a:rPr lang="en-US" altLang="ja-JP" sz="1600" b="0">
                <a:latin typeface="Meiryo UI" panose="020B0604030504040204" pitchFamily="50" charset="-128"/>
                <a:ea typeface="Meiryo UI" panose="020B0604030504040204" pitchFamily="50" charset="-128"/>
                <a:cs typeface="Meiryo UI" panose="020B0604030504040204" pitchFamily="50" charset="-128"/>
              </a:rPr>
              <a:t>#</a:t>
            </a:r>
            <a:r>
              <a:rPr lang="ja-JP" altLang="en-US" sz="1600" b="0">
                <a:latin typeface="Meiryo UI" panose="020B0604030504040204" pitchFamily="50" charset="-128"/>
                <a:ea typeface="Meiryo UI" panose="020B0604030504040204" pitchFamily="50" charset="-128"/>
                <a:cs typeface="Meiryo UI" panose="020B0604030504040204" pitchFamily="50" charset="-128"/>
              </a:rPr>
              <a:t>エラー起きても起きなくても行う処理</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83291442-514D-1880-BF4F-F90DC23722D8}"/>
              </a:ext>
            </a:extLst>
          </p:cNvPr>
          <p:cNvSpPr txBox="1"/>
          <p:nvPr/>
        </p:nvSpPr>
        <p:spPr>
          <a:xfrm>
            <a:off x="216612" y="871042"/>
            <a:ext cx="5565352" cy="461665"/>
          </a:xfrm>
          <a:prstGeom prst="rect">
            <a:avLst/>
          </a:prstGeom>
          <a:noFill/>
        </p:spPr>
        <p:txBody>
          <a:bodyPr wrap="square" rtlCol="0">
            <a:spAutoFit/>
          </a:bodyPr>
          <a:lstStyle/>
          <a:p>
            <a:pPr algn="ctr"/>
            <a:r>
              <a:rPr kumimoji="1"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try, except,</a:t>
            </a: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finally</a:t>
            </a: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（例外処理）</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AD6CEA75-BFBB-ACAE-690D-06016868328F}"/>
              </a:ext>
            </a:extLst>
          </p:cNvPr>
          <p:cNvSpPr txBox="1"/>
          <p:nvPr/>
        </p:nvSpPr>
        <p:spPr>
          <a:xfrm>
            <a:off x="876507" y="1248547"/>
            <a:ext cx="7937819" cy="646331"/>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エラーが出る可能性のある処理がある場合に使用</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エラーがあってもプログラムを止めずに実行できる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12" name="図 11" descr="テキスト が含まれている画像&#10;&#10;自動的に生成された説明">
            <a:extLst>
              <a:ext uri="{FF2B5EF4-FFF2-40B4-BE49-F238E27FC236}">
                <a16:creationId xmlns:a16="http://schemas.microsoft.com/office/drawing/2014/main" id="{F3D552EA-3DDE-A8B9-5AD2-3B8F8E59E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478" y="4374933"/>
            <a:ext cx="6954062" cy="782154"/>
          </a:xfrm>
          <a:prstGeom prst="rect">
            <a:avLst/>
          </a:prstGeom>
        </p:spPr>
      </p:pic>
      <p:sp>
        <p:nvSpPr>
          <p:cNvPr id="4" name="四角形: 角を丸くする 3">
            <a:extLst>
              <a:ext uri="{FF2B5EF4-FFF2-40B4-BE49-F238E27FC236}">
                <a16:creationId xmlns:a16="http://schemas.microsoft.com/office/drawing/2014/main" id="{D91CE162-672C-0CE8-C65D-CEFCBCB3855C}"/>
              </a:ext>
            </a:extLst>
          </p:cNvPr>
          <p:cNvSpPr/>
          <p:nvPr/>
        </p:nvSpPr>
        <p:spPr bwMode="auto">
          <a:xfrm>
            <a:off x="1057034" y="4165600"/>
            <a:ext cx="6914523" cy="1443854"/>
          </a:xfrm>
          <a:prstGeom prst="roundRect">
            <a:avLst/>
          </a:prstGeom>
          <a:noFill/>
          <a:ln w="9525" cap="flat" cmpd="sng" algn="ctr">
            <a:solidFill>
              <a:srgbClr val="A5D028"/>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525B0A44-5A93-B05F-1067-F6B66F790EAB}"/>
              </a:ext>
            </a:extLst>
          </p:cNvPr>
          <p:cNvSpPr txBox="1"/>
          <p:nvPr/>
        </p:nvSpPr>
        <p:spPr>
          <a:xfrm>
            <a:off x="2655454" y="5449336"/>
            <a:ext cx="3990110" cy="307777"/>
          </a:xfrm>
          <a:prstGeom prst="rect">
            <a:avLst/>
          </a:prstGeom>
          <a:solidFill>
            <a:schemeClr val="bg1"/>
          </a:solidFill>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エラーメッセージ（指定したファイルが存在しないとき）</a:t>
            </a:r>
            <a:endParaRPr kumimoji="1" lang="ja-JP" altLang="en-US"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B3A1D222-C097-18E8-0414-01908FB929E4}"/>
              </a:ext>
            </a:extLst>
          </p:cNvPr>
          <p:cNvSpPr txBox="1"/>
          <p:nvPr/>
        </p:nvSpPr>
        <p:spPr>
          <a:xfrm>
            <a:off x="6967990" y="3357124"/>
            <a:ext cx="2007133" cy="307777"/>
          </a:xfrm>
          <a:prstGeom prst="rect">
            <a:avLst/>
          </a:prstGeom>
          <a:solidFill>
            <a:schemeClr val="bg1"/>
          </a:solidFill>
          <a:ln>
            <a:solidFill>
              <a:srgbClr val="FF0000"/>
            </a:solidFill>
          </a:ln>
        </p:spPr>
        <p:txBody>
          <a:bodyPr wrap="square" rtlCol="0">
            <a:spAutoFit/>
          </a:bodyPr>
          <a:lstStyle/>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finally</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は無くてもＯＫ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 name="直線矢印コネクタ 7">
            <a:extLst>
              <a:ext uri="{FF2B5EF4-FFF2-40B4-BE49-F238E27FC236}">
                <a16:creationId xmlns:a16="http://schemas.microsoft.com/office/drawing/2014/main" id="{4BED6E42-05B3-0A19-FCC9-389BD30A2B05}"/>
              </a:ext>
            </a:extLst>
          </p:cNvPr>
          <p:cNvCxnSpPr>
            <a:cxnSpLocks/>
            <a:stCxn id="6" idx="1"/>
          </p:cNvCxnSpPr>
          <p:nvPr/>
        </p:nvCxnSpPr>
        <p:spPr bwMode="auto">
          <a:xfrm flipH="1">
            <a:off x="6391275" y="3511013"/>
            <a:ext cx="576715"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71065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4BE7E-A915-024C-A6DD-6FE3B2B00691}"/>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CD28FEDD-A89A-6DB5-84FA-1DB77383A16F}"/>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例外処理</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199C7F79-F300-F086-0A66-7322CA5474CB}"/>
              </a:ext>
            </a:extLst>
          </p:cNvPr>
          <p:cNvSpPr txBox="1"/>
          <p:nvPr/>
        </p:nvSpPr>
        <p:spPr>
          <a:xfrm>
            <a:off x="525661" y="1451390"/>
            <a:ext cx="5979913" cy="2246769"/>
          </a:xfrm>
          <a:prstGeom prst="rect">
            <a:avLst/>
          </a:prstGeom>
          <a:solidFill>
            <a:schemeClr val="accent4">
              <a:lumMod val="20000"/>
              <a:lumOff val="80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import csv</a:t>
            </a: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try:</a:t>
            </a:r>
          </a:p>
          <a:p>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0">
                <a:latin typeface="Meiryo UI" panose="020B0604030504040204" pitchFamily="50" charset="-128"/>
                <a:ea typeface="Meiryo UI" panose="020B0604030504040204" pitchFamily="50" charset="-128"/>
                <a:cs typeface="Meiryo UI" panose="020B0604030504040204" pitchFamily="50" charset="-128"/>
              </a:rPr>
              <a:t>with open(</a:t>
            </a:r>
            <a:r>
              <a:rPr lang="en-US" altLang="ja-JP" b="0">
                <a:solidFill>
                  <a:srgbClr val="FF0000"/>
                </a:solidFill>
                <a:latin typeface="+mn-lt"/>
                <a:ea typeface="Meiryo UI" panose="020B0604030504040204" pitchFamily="50" charset="-128"/>
                <a:cs typeface="Meiryo UI" panose="020B0604030504040204" pitchFamily="50" charset="-128"/>
              </a:rPr>
              <a:t>"</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sample3.csv</a:t>
            </a:r>
            <a:r>
              <a:rPr lang="en-US" altLang="ja-JP" b="0">
                <a:solidFill>
                  <a:srgbClr val="FF0000"/>
                </a:solidFill>
                <a:latin typeface="+mn-lt"/>
                <a:ea typeface="Meiryo UI" panose="020B0604030504040204" pitchFamily="50" charset="-128"/>
                <a:cs typeface="Meiryo UI" panose="020B0604030504040204" pitchFamily="50" charset="-128"/>
              </a:rPr>
              <a:t>"</a:t>
            </a:r>
            <a:r>
              <a:rPr lang="en-US" altLang="ja-JP" b="0">
                <a:latin typeface="Meiryo UI" panose="020B0604030504040204" pitchFamily="50" charset="-128"/>
                <a:ea typeface="Meiryo UI" panose="020B0604030504040204" pitchFamily="50" charset="-128"/>
                <a:cs typeface="Meiryo UI" panose="020B0604030504040204" pitchFamily="50" charset="-128"/>
              </a:rPr>
              <a:t>,</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0">
                <a:latin typeface="+mn-lt"/>
                <a:ea typeface="Meiryo UI" panose="020B0604030504040204" pitchFamily="50" charset="-128"/>
                <a:cs typeface="Meiryo UI" panose="020B0604030504040204" pitchFamily="50" charset="-128"/>
              </a:rPr>
              <a:t>"</a:t>
            </a:r>
            <a:r>
              <a:rPr lang="en-US" altLang="ja-JP" b="0">
                <a:latin typeface="Meiryo UI" panose="020B0604030504040204" pitchFamily="50" charset="-128"/>
                <a:ea typeface="Meiryo UI" panose="020B0604030504040204" pitchFamily="50" charset="-128"/>
                <a:cs typeface="Meiryo UI" panose="020B0604030504040204" pitchFamily="50" charset="-128"/>
              </a:rPr>
              <a:t>r</a:t>
            </a:r>
            <a:r>
              <a:rPr lang="en-US" altLang="ja-JP" b="0">
                <a:latin typeface="+mn-lt"/>
                <a:ea typeface="Meiryo UI" panose="020B0604030504040204" pitchFamily="50" charset="-128"/>
                <a:cs typeface="Meiryo UI" panose="020B0604030504040204" pitchFamily="50" charset="-128"/>
              </a:rPr>
              <a:t>"</a:t>
            </a:r>
            <a:r>
              <a:rPr lang="en-US" altLang="ja-JP" b="0">
                <a:latin typeface="Meiryo UI" panose="020B0604030504040204" pitchFamily="50" charset="-128"/>
                <a:ea typeface="Meiryo UI" panose="020B0604030504040204" pitchFamily="50" charset="-128"/>
                <a:cs typeface="Meiryo UI" panose="020B0604030504040204" pitchFamily="50" charset="-128"/>
              </a:rPr>
              <a:t>) as file:  #</a:t>
            </a:r>
            <a:r>
              <a:rPr lang="ja-JP" altLang="en-US" b="0">
                <a:latin typeface="Meiryo UI" panose="020B0604030504040204" pitchFamily="50" charset="-128"/>
                <a:ea typeface="Meiryo UI" panose="020B0604030504040204" pitchFamily="50" charset="-128"/>
                <a:cs typeface="Meiryo UI" panose="020B0604030504040204" pitchFamily="50" charset="-128"/>
              </a:rPr>
              <a:t>存在しないファイルを指定</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ja-JP" altLang="en-US" b="0">
                <a:latin typeface="Meiryo UI" panose="020B0604030504040204" pitchFamily="50" charset="-128"/>
                <a:ea typeface="Meiryo UI" panose="020B0604030504040204" pitchFamily="50" charset="-128"/>
                <a:cs typeface="Meiryo UI" panose="020B0604030504040204" pitchFamily="50" charset="-128"/>
              </a:rPr>
              <a:t>        </a:t>
            </a:r>
            <a:r>
              <a:rPr lang="en-US" altLang="ja-JP" b="0">
                <a:latin typeface="Meiryo UI" panose="020B0604030504040204" pitchFamily="50" charset="-128"/>
                <a:ea typeface="Meiryo UI" panose="020B0604030504040204" pitchFamily="50" charset="-128"/>
                <a:cs typeface="Meiryo UI" panose="020B0604030504040204" pitchFamily="50" charset="-128"/>
              </a:rPr>
              <a:t>csv_data = </a:t>
            </a:r>
            <a:r>
              <a:rPr lang="en-US" altLang="ja-JP" b="0" err="1">
                <a:latin typeface="Meiryo UI" panose="020B0604030504040204" pitchFamily="50" charset="-128"/>
                <a:ea typeface="Meiryo UI" panose="020B0604030504040204" pitchFamily="50" charset="-128"/>
                <a:cs typeface="Meiryo UI" panose="020B0604030504040204" pitchFamily="50" charset="-128"/>
              </a:rPr>
              <a:t>csv.reader</a:t>
            </a:r>
            <a:r>
              <a:rPr lang="en-US" altLang="ja-JP" b="0">
                <a:latin typeface="Meiryo UI" panose="020B0604030504040204" pitchFamily="50" charset="-128"/>
                <a:ea typeface="Meiryo UI" panose="020B0604030504040204" pitchFamily="50" charset="-128"/>
                <a:cs typeface="Meiryo UI" panose="020B0604030504040204" pitchFamily="50" charset="-128"/>
              </a:rPr>
              <a:t>(file)</a:t>
            </a:r>
          </a:p>
          <a:p>
            <a:r>
              <a:rPr lang="en-US" altLang="ja-JP" b="0">
                <a:latin typeface="Meiryo UI" panose="020B0604030504040204" pitchFamily="50" charset="-128"/>
                <a:ea typeface="Meiryo UI" panose="020B0604030504040204" pitchFamily="50" charset="-128"/>
                <a:cs typeface="Meiryo UI" panose="020B0604030504040204" pitchFamily="50" charset="-128"/>
              </a:rPr>
              <a:t>        for row in csv_data:</a:t>
            </a:r>
          </a:p>
          <a:p>
            <a:r>
              <a:rPr lang="en-US" altLang="ja-JP" b="0">
                <a:latin typeface="Meiryo UI" panose="020B0604030504040204" pitchFamily="50" charset="-128"/>
                <a:ea typeface="Meiryo UI" panose="020B0604030504040204" pitchFamily="50" charset="-128"/>
                <a:cs typeface="Meiryo UI" panose="020B0604030504040204" pitchFamily="50" charset="-128"/>
              </a:rPr>
              <a:t>            print(row)</a:t>
            </a: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except:</a:t>
            </a:r>
          </a:p>
          <a:p>
            <a:r>
              <a:rPr lang="ja-JP" altLang="en-US" b="0">
                <a:latin typeface="Meiryo UI" panose="020B0604030504040204" pitchFamily="50" charset="-128"/>
                <a:ea typeface="Meiryo UI" panose="020B0604030504040204" pitchFamily="50" charset="-128"/>
                <a:cs typeface="Meiryo UI" panose="020B0604030504040204" pitchFamily="50" charset="-128"/>
              </a:rPr>
              <a:t>    </a:t>
            </a:r>
            <a:r>
              <a:rPr lang="en-US" altLang="ja-JP" b="0">
                <a:latin typeface="Meiryo UI" panose="020B0604030504040204" pitchFamily="50" charset="-128"/>
                <a:ea typeface="Meiryo UI" panose="020B0604030504040204" pitchFamily="50" charset="-128"/>
                <a:cs typeface="Meiryo UI" panose="020B0604030504040204" pitchFamily="50" charset="-128"/>
              </a:rPr>
              <a:t>print(</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r>
              <a:rPr lang="ja-JP" altLang="en-US" b="0">
                <a:latin typeface="Meiryo UI" panose="020B0604030504040204" pitchFamily="50" charset="-128"/>
                <a:ea typeface="Meiryo UI" panose="020B0604030504040204" pitchFamily="50" charset="-128"/>
                <a:cs typeface="Meiryo UI" panose="020B0604030504040204" pitchFamily="50" charset="-128"/>
              </a:rPr>
              <a:t>ファイルが見つかりません。</a:t>
            </a:r>
            <a:r>
              <a:rPr lang="en-US" altLang="ja-JP" b="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1B38373E-8708-765C-056D-6FD8C04562AA}"/>
              </a:ext>
            </a:extLst>
          </p:cNvPr>
          <p:cNvSpPr txBox="1"/>
          <p:nvPr/>
        </p:nvSpPr>
        <p:spPr>
          <a:xfrm>
            <a:off x="525662" y="1082058"/>
            <a:ext cx="4461289"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例：例外処理を用いたファイル読込</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08749CD1-C4EE-6450-FA0C-4E14C445CA6D}"/>
              </a:ext>
            </a:extLst>
          </p:cNvPr>
          <p:cNvSpPr txBox="1"/>
          <p:nvPr/>
        </p:nvSpPr>
        <p:spPr>
          <a:xfrm>
            <a:off x="525661" y="3695153"/>
            <a:ext cx="5979913" cy="307777"/>
          </a:xfrm>
          <a:prstGeom prst="rect">
            <a:avLst/>
          </a:prstGeom>
          <a:solidFill>
            <a:schemeClr val="bg1">
              <a:lumMod val="85000"/>
            </a:schemeClr>
          </a:solidFill>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ファイルが見つかりません。</a:t>
            </a:r>
          </a:p>
        </p:txBody>
      </p:sp>
    </p:spTree>
    <p:extLst>
      <p:ext uri="{BB962C8B-B14F-4D97-AF65-F5344CB8AC3E}">
        <p14:creationId xmlns:p14="http://schemas.microsoft.com/office/powerpoint/2010/main" val="17360449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49A5F-C498-845B-2C83-913988F949AD}"/>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ADF70903-968E-0E68-54E9-0E3C86263D11}"/>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ファイル入出力）</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75DF73CB-6734-CD59-6673-A40F138E4D05}"/>
              </a:ext>
            </a:extLst>
          </p:cNvPr>
          <p:cNvSpPr txBox="1"/>
          <p:nvPr/>
        </p:nvSpPr>
        <p:spPr>
          <a:xfrm>
            <a:off x="216612" y="871042"/>
            <a:ext cx="4355388" cy="461665"/>
          </a:xfrm>
          <a:prstGeom prst="rect">
            <a:avLst/>
          </a:prstGeom>
          <a:noFill/>
        </p:spPr>
        <p:txBody>
          <a:bodyPr wrap="square" rtlCol="0">
            <a:spAutoFit/>
          </a:bodyPr>
          <a:lstStyle/>
          <a:p>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演習</a:t>
            </a:r>
            <a:r>
              <a:rPr kumimoji="1"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1</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44D801B3-329E-5337-4217-199D56B6F568}"/>
              </a:ext>
            </a:extLst>
          </p:cNvPr>
          <p:cNvSpPr txBox="1"/>
          <p:nvPr/>
        </p:nvSpPr>
        <p:spPr>
          <a:xfrm>
            <a:off x="876507" y="1248547"/>
            <a:ext cx="7937819" cy="646331"/>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岡崎市の</a:t>
            </a:r>
            <a:r>
              <a:rPr lang="en-US" altLang="ja-JP" sz="1800" b="0">
                <a:latin typeface="Meiryo UI" panose="020B0604030504040204" pitchFamily="50" charset="-128"/>
                <a:ea typeface="Meiryo UI" panose="020B0604030504040204" pitchFamily="50" charset="-128"/>
                <a:cs typeface="Meiryo UI" panose="020B0604030504040204" pitchFamily="50" charset="-128"/>
              </a:rPr>
              <a:t>2023</a:t>
            </a:r>
            <a:r>
              <a:rPr lang="ja-JP" altLang="en-US" sz="1800" b="0">
                <a:latin typeface="Meiryo UI" panose="020B0604030504040204" pitchFamily="50" charset="-128"/>
                <a:ea typeface="Meiryo UI" panose="020B0604030504040204" pitchFamily="50" charset="-128"/>
                <a:cs typeface="Meiryo UI" panose="020B0604030504040204" pitchFamily="50" charset="-128"/>
              </a:rPr>
              <a:t>年の日当たりの平均気温データ（</a:t>
            </a:r>
            <a:r>
              <a:rPr lang="en-US" altLang="ja-JP" sz="1800" b="0">
                <a:latin typeface="Meiryo UI" panose="020B0604030504040204" pitchFamily="50" charset="-128"/>
                <a:ea typeface="Meiryo UI" panose="020B0604030504040204" pitchFamily="50" charset="-128"/>
                <a:cs typeface="Meiryo UI" panose="020B0604030504040204" pitchFamily="50" charset="-128"/>
              </a:rPr>
              <a:t>2023.csv</a:t>
            </a:r>
            <a:r>
              <a:rPr lang="ja-JP" altLang="en-US" sz="1800" b="0">
                <a:latin typeface="Meiryo UI" panose="020B0604030504040204" pitchFamily="50" charset="-128"/>
                <a:ea typeface="Meiryo UI" panose="020B0604030504040204" pitchFamily="50" charset="-128"/>
                <a:cs typeface="Meiryo UI" panose="020B0604030504040204" pitchFamily="50" charset="-128"/>
              </a:rPr>
              <a:t>）を読み込んで</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年間平均気温を</a:t>
            </a:r>
            <a:r>
              <a:rPr lang="ja-JP" altLang="en-US" sz="1800" b="0">
                <a:latin typeface="Meiryo UI" panose="020B0604030504040204" pitchFamily="50" charset="-128"/>
                <a:ea typeface="Meiryo UI" panose="020B0604030504040204" pitchFamily="50" charset="-128"/>
                <a:cs typeface="Meiryo UI" panose="020B0604030504040204" pitchFamily="50" charset="-128"/>
              </a:rPr>
              <a:t>表示</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してください</a:t>
            </a:r>
            <a:r>
              <a:rPr lang="ja-JP" altLang="en-US" sz="1800" b="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95C9AB05-DC37-6189-E4C6-73A4C6E1B105}"/>
              </a:ext>
            </a:extLst>
          </p:cNvPr>
          <p:cNvSpPr txBox="1"/>
          <p:nvPr/>
        </p:nvSpPr>
        <p:spPr>
          <a:xfrm>
            <a:off x="3610255" y="5571459"/>
            <a:ext cx="1983663" cy="830997"/>
          </a:xfrm>
          <a:prstGeom prst="rect">
            <a:avLst/>
          </a:prstGeom>
          <a:noFill/>
        </p:spPr>
        <p:txBody>
          <a:bodyPr wrap="square" rtlCol="0">
            <a:spAutoFit/>
          </a:bodyPr>
          <a:lstStyle/>
          <a:p>
            <a:r>
              <a:rPr lang="en-US" altLang="ja-JP" sz="1600" b="0">
                <a:latin typeface="Meiryo UI" panose="020B0604030504040204" pitchFamily="50" charset="-128"/>
                <a:ea typeface="Meiryo UI" panose="020B0604030504040204" pitchFamily="50" charset="-128"/>
                <a:cs typeface="Meiryo UI" panose="020B0604030504040204" pitchFamily="50" charset="-128"/>
              </a:rPr>
              <a:t>2023.csv</a:t>
            </a:r>
          </a:p>
          <a:p>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列目：日付</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0">
                <a:latin typeface="Meiryo UI" panose="020B0604030504040204" pitchFamily="50" charset="-128"/>
                <a:ea typeface="Meiryo UI" panose="020B0604030504040204" pitchFamily="50" charset="-128"/>
                <a:cs typeface="Meiryo UI" panose="020B0604030504040204" pitchFamily="50" charset="-128"/>
              </a:rPr>
              <a:t>2</a:t>
            </a:r>
            <a:r>
              <a:rPr lang="ja-JP" altLang="en-US" sz="1600" b="0">
                <a:latin typeface="Meiryo UI" panose="020B0604030504040204" pitchFamily="50" charset="-128"/>
                <a:ea typeface="Meiryo UI" panose="020B0604030504040204" pitchFamily="50" charset="-128"/>
                <a:cs typeface="Meiryo UI" panose="020B0604030504040204" pitchFamily="50" charset="-128"/>
              </a:rPr>
              <a:t>列目：平均気温</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16" name="図 15" descr="グラフィカル ユーザー インターフェイス, アプリケーション, Word&#10;&#10;自動的に生成された説明">
            <a:extLst>
              <a:ext uri="{FF2B5EF4-FFF2-40B4-BE49-F238E27FC236}">
                <a16:creationId xmlns:a16="http://schemas.microsoft.com/office/drawing/2014/main" id="{2A86DD79-6E4E-F63D-91CF-94BD3A5677F8}"/>
              </a:ext>
            </a:extLst>
          </p:cNvPr>
          <p:cNvPicPr>
            <a:picLocks noChangeAspect="1"/>
          </p:cNvPicPr>
          <p:nvPr/>
        </p:nvPicPr>
        <p:blipFill>
          <a:blip r:embed="rId3">
            <a:extLst>
              <a:ext uri="{28A0092B-C50C-407E-A947-70E740481C1C}">
                <a14:useLocalDpi xmlns:a14="http://schemas.microsoft.com/office/drawing/2010/main" val="0"/>
              </a:ext>
            </a:extLst>
          </a:blip>
          <a:srcRect r="78854" b="51435"/>
          <a:stretch/>
        </p:blipFill>
        <p:spPr>
          <a:xfrm>
            <a:off x="3550081" y="2939853"/>
            <a:ext cx="2043837" cy="2385996"/>
          </a:xfrm>
          <a:prstGeom prst="rect">
            <a:avLst/>
          </a:prstGeom>
        </p:spPr>
      </p:pic>
      <p:sp>
        <p:nvSpPr>
          <p:cNvPr id="5" name="テキスト ボックス 4">
            <a:extLst>
              <a:ext uri="{FF2B5EF4-FFF2-40B4-BE49-F238E27FC236}">
                <a16:creationId xmlns:a16="http://schemas.microsoft.com/office/drawing/2014/main" id="{0666F7F1-729E-A3B4-16BA-1262EE8A8BB8}"/>
              </a:ext>
            </a:extLst>
          </p:cNvPr>
          <p:cNvSpPr txBox="1"/>
          <p:nvPr/>
        </p:nvSpPr>
        <p:spPr>
          <a:xfrm>
            <a:off x="1057223" y="1905860"/>
            <a:ext cx="5537946" cy="523220"/>
          </a:xfrm>
          <a:prstGeom prst="rect">
            <a:avLst/>
          </a:prstGeom>
          <a:no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hint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）①気温データのリストを作成し、</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から読み取ったデータを入れる。</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ja-JP" altLang="en-US" b="0">
                <a:latin typeface="Meiryo UI" panose="020B0604030504040204" pitchFamily="50" charset="-128"/>
                <a:ea typeface="Meiryo UI" panose="020B0604030504040204" pitchFamily="50" charset="-128"/>
                <a:cs typeface="Meiryo UI" panose="020B0604030504040204" pitchFamily="50" charset="-128"/>
              </a:rPr>
              <a:t>　　　　 ②リスト内を合計</a:t>
            </a:r>
            <a:r>
              <a:rPr lang="en-US" altLang="ja-JP" b="0">
                <a:latin typeface="Meiryo UI" panose="020B0604030504040204" pitchFamily="50" charset="-128"/>
                <a:ea typeface="Meiryo UI" panose="020B0604030504040204" pitchFamily="50" charset="-128"/>
                <a:cs typeface="Meiryo UI" panose="020B0604030504040204" pitchFamily="50" charset="-128"/>
              </a:rPr>
              <a:t>(sum</a:t>
            </a:r>
            <a:r>
              <a:rPr lang="ja-JP" altLang="en-US" b="0">
                <a:latin typeface="Meiryo UI" panose="020B0604030504040204" pitchFamily="50" charset="-128"/>
                <a:ea typeface="Meiryo UI" panose="020B0604030504040204" pitchFamily="50" charset="-128"/>
                <a:cs typeface="Meiryo UI" panose="020B0604030504040204" pitchFamily="50" charset="-128"/>
              </a:rPr>
              <a:t>関数</a:t>
            </a:r>
            <a:r>
              <a:rPr lang="en-US" altLang="ja-JP" b="0">
                <a:latin typeface="Meiryo UI" panose="020B0604030504040204" pitchFamily="50" charset="-128"/>
                <a:ea typeface="Meiryo UI" panose="020B0604030504040204" pitchFamily="50" charset="-128"/>
                <a:cs typeface="Meiryo UI" panose="020B0604030504040204" pitchFamily="50" charset="-128"/>
              </a:rPr>
              <a:t>)</a:t>
            </a:r>
            <a:r>
              <a:rPr lang="ja-JP" altLang="en-US" b="0">
                <a:latin typeface="Meiryo UI" panose="020B0604030504040204" pitchFamily="50" charset="-128"/>
                <a:ea typeface="Meiryo UI" panose="020B0604030504040204" pitchFamily="50" charset="-128"/>
                <a:cs typeface="Meiryo UI" panose="020B0604030504040204" pitchFamily="50" charset="-128"/>
              </a:rPr>
              <a:t>し、リストの要素数（</a:t>
            </a:r>
            <a:r>
              <a:rPr lang="en-US" altLang="ja-JP" b="0">
                <a:latin typeface="Meiryo UI" panose="020B0604030504040204" pitchFamily="50" charset="-128"/>
                <a:ea typeface="Meiryo UI" panose="020B0604030504040204" pitchFamily="50" charset="-128"/>
                <a:cs typeface="Meiryo UI" panose="020B0604030504040204" pitchFamily="50" charset="-128"/>
              </a:rPr>
              <a:t>len</a:t>
            </a:r>
            <a:r>
              <a:rPr lang="ja-JP" altLang="en-US" b="0">
                <a:latin typeface="Meiryo UI" panose="020B0604030504040204" pitchFamily="50" charset="-128"/>
                <a:ea typeface="Meiryo UI" panose="020B0604030504040204" pitchFamily="50" charset="-128"/>
                <a:cs typeface="Meiryo UI" panose="020B0604030504040204" pitchFamily="50" charset="-128"/>
              </a:rPr>
              <a:t>関数）で割る</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69209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95394-1A9A-499B-3432-B8A4BBA36F5E}"/>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DB0AF824-5DC2-E2DC-3B34-209830760337}"/>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28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ライブラリの活用（ファイル・フォルダ操作）</a:t>
            </a:r>
            <a:endParaRPr kumimoji="1" lang="en-US" altLang="ja-JP" sz="28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5604FCE0-1CCD-DBDF-9404-EC9AD9C0568E}"/>
              </a:ext>
            </a:extLst>
          </p:cNvPr>
          <p:cNvSpPr txBox="1"/>
          <p:nvPr/>
        </p:nvSpPr>
        <p:spPr>
          <a:xfrm>
            <a:off x="216612" y="871042"/>
            <a:ext cx="3160331" cy="461665"/>
          </a:xfrm>
          <a:prstGeom prst="rect">
            <a:avLst/>
          </a:prstGeom>
          <a:noFill/>
        </p:spPr>
        <p:txBody>
          <a:bodyPr wrap="square" rtlCol="0">
            <a:spAutoFit/>
          </a:bodyPr>
          <a:lstStyle/>
          <a:p>
            <a:pPr algn="ctr"/>
            <a:r>
              <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os</a:t>
            </a: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（標準ライブラリ）</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F980807D-A53C-06A1-C518-0787F191C0AA}"/>
              </a:ext>
            </a:extLst>
          </p:cNvPr>
          <p:cNvSpPr txBox="1"/>
          <p:nvPr/>
        </p:nvSpPr>
        <p:spPr>
          <a:xfrm>
            <a:off x="563996" y="2474893"/>
            <a:ext cx="5625893" cy="954107"/>
          </a:xfrm>
          <a:prstGeom prst="rect">
            <a:avLst/>
          </a:prstGeom>
          <a:solidFill>
            <a:schemeClr val="accent4">
              <a:lumMod val="20000"/>
              <a:lumOff val="80000"/>
            </a:schemeClr>
          </a:solidFill>
        </p:spPr>
        <p:txBody>
          <a:bodyPr wrap="square" rtlCol="0">
            <a:spAutoFit/>
          </a:bodyPr>
          <a:lstStyle/>
          <a:p>
            <a:r>
              <a:rPr lang="en-US" altLang="ja-JP" b="0">
                <a:latin typeface="+mn-lt"/>
                <a:ea typeface="Meiryo UI" panose="020B0604030504040204" pitchFamily="50" charset="-128"/>
                <a:cs typeface="Meiryo UI" panose="020B0604030504040204" pitchFamily="50" charset="-128"/>
              </a:rPr>
              <a:t>import os  #os</a:t>
            </a:r>
            <a:r>
              <a:rPr lang="ja-JP" altLang="en-US" b="0">
                <a:latin typeface="+mn-lt"/>
                <a:ea typeface="Meiryo UI" panose="020B0604030504040204" pitchFamily="50" charset="-128"/>
                <a:cs typeface="Meiryo UI" panose="020B0604030504040204" pitchFamily="50" charset="-128"/>
              </a:rPr>
              <a:t>ライブラリのインポート</a:t>
            </a:r>
          </a:p>
          <a:p>
            <a:endParaRPr lang="ja-JP" altLang="en-US" b="0">
              <a:latin typeface="+mn-lt"/>
              <a:ea typeface="Meiryo UI" panose="020B0604030504040204" pitchFamily="50" charset="-128"/>
              <a:cs typeface="Meiryo UI" panose="020B0604030504040204" pitchFamily="50" charset="-128"/>
            </a:endParaRPr>
          </a:p>
          <a:p>
            <a:r>
              <a:rPr lang="en-US" altLang="ja-JP" b="0">
                <a:latin typeface="+mn-lt"/>
                <a:ea typeface="Meiryo UI" panose="020B0604030504040204" pitchFamily="50" charset="-128"/>
                <a:cs typeface="Meiryo UI" panose="020B0604030504040204" pitchFamily="50" charset="-128"/>
              </a:rPr>
              <a:t># </a:t>
            </a:r>
            <a:r>
              <a:rPr lang="ja-JP" altLang="en-US" b="0">
                <a:latin typeface="+mn-lt"/>
                <a:ea typeface="Meiryo UI" panose="020B0604030504040204" pitchFamily="50" charset="-128"/>
                <a:cs typeface="Meiryo UI" panose="020B0604030504040204" pitchFamily="50" charset="-128"/>
              </a:rPr>
              <a:t>新しいフォルダを作成</a:t>
            </a:r>
          </a:p>
          <a:p>
            <a:r>
              <a:rPr lang="en-US" altLang="ja-JP" b="0">
                <a:solidFill>
                  <a:srgbClr val="FF0000"/>
                </a:solidFill>
                <a:latin typeface="+mn-lt"/>
                <a:ea typeface="Meiryo UI" panose="020B0604030504040204" pitchFamily="50" charset="-128"/>
                <a:cs typeface="Meiryo UI" panose="020B0604030504040204" pitchFamily="50" charset="-128"/>
              </a:rPr>
              <a:t>os.mkdir("folder4")</a:t>
            </a:r>
          </a:p>
        </p:txBody>
      </p:sp>
      <p:sp>
        <p:nvSpPr>
          <p:cNvPr id="7" name="テキスト ボックス 6">
            <a:extLst>
              <a:ext uri="{FF2B5EF4-FFF2-40B4-BE49-F238E27FC236}">
                <a16:creationId xmlns:a16="http://schemas.microsoft.com/office/drawing/2014/main" id="{3F16B8A2-858E-6EA3-78E7-42D88C1DBE12}"/>
              </a:ext>
            </a:extLst>
          </p:cNvPr>
          <p:cNvSpPr txBox="1"/>
          <p:nvPr/>
        </p:nvSpPr>
        <p:spPr>
          <a:xfrm>
            <a:off x="608652" y="1291780"/>
            <a:ext cx="7937819" cy="369332"/>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ファイル操作、ディレクトリ</a:t>
            </a:r>
            <a:r>
              <a:rPr lang="en-US" altLang="ja-JP" sz="1800" b="0">
                <a:latin typeface="Meiryo UI" panose="020B0604030504040204" pitchFamily="50" charset="-128"/>
                <a:ea typeface="Meiryo UI" panose="020B0604030504040204" pitchFamily="50" charset="-128"/>
                <a:cs typeface="Meiryo UI" panose="020B0604030504040204" pitchFamily="50" charset="-128"/>
              </a:rPr>
              <a:t>(</a:t>
            </a:r>
            <a:r>
              <a:rPr lang="ja-JP" altLang="en-US" sz="1800" b="0">
                <a:latin typeface="Meiryo UI" panose="020B0604030504040204" pitchFamily="50" charset="-128"/>
                <a:ea typeface="Meiryo UI" panose="020B0604030504040204" pitchFamily="50" charset="-128"/>
                <a:cs typeface="Meiryo UI" panose="020B0604030504040204" pitchFamily="50" charset="-128"/>
              </a:rPr>
              <a:t>フォルダ</a:t>
            </a:r>
            <a:r>
              <a:rPr lang="en-US" altLang="ja-JP" sz="1800" b="0">
                <a:latin typeface="Meiryo UI" panose="020B0604030504040204" pitchFamily="50" charset="-128"/>
                <a:ea typeface="Meiryo UI" panose="020B0604030504040204" pitchFamily="50" charset="-128"/>
                <a:cs typeface="Meiryo UI" panose="020B0604030504040204" pitchFamily="50" charset="-128"/>
              </a:rPr>
              <a:t>)</a:t>
            </a:r>
            <a:r>
              <a:rPr lang="ja-JP" altLang="en-US" sz="1800" b="0">
                <a:latin typeface="Meiryo UI" panose="020B0604030504040204" pitchFamily="50" charset="-128"/>
                <a:ea typeface="Meiryo UI" panose="020B0604030504040204" pitchFamily="50" charset="-128"/>
                <a:cs typeface="Meiryo UI" panose="020B0604030504040204" pitchFamily="50" charset="-128"/>
              </a:rPr>
              <a:t>操作など、</a:t>
            </a:r>
            <a:r>
              <a:rPr lang="en-US" altLang="ja-JP" sz="1800" b="0">
                <a:latin typeface="Meiryo UI" panose="020B0604030504040204" pitchFamily="50" charset="-128"/>
                <a:ea typeface="Meiryo UI" panose="020B0604030504040204" pitchFamily="50" charset="-128"/>
                <a:cs typeface="Meiryo UI" panose="020B0604030504040204" pitchFamily="50" charset="-128"/>
              </a:rPr>
              <a:t>OS</a:t>
            </a:r>
            <a:r>
              <a:rPr lang="ja-JP" altLang="en-US" sz="1800" b="0">
                <a:latin typeface="Meiryo UI" panose="020B0604030504040204" pitchFamily="50" charset="-128"/>
                <a:ea typeface="Meiryo UI" panose="020B0604030504040204" pitchFamily="50" charset="-128"/>
                <a:cs typeface="Meiryo UI" panose="020B0604030504040204" pitchFamily="50" charset="-128"/>
              </a:rPr>
              <a:t>に依存した操作ができるライブラリ</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089D0F3A-E873-3BBC-5F0E-5670E030EF15}"/>
              </a:ext>
            </a:extLst>
          </p:cNvPr>
          <p:cNvSpPr txBox="1"/>
          <p:nvPr/>
        </p:nvSpPr>
        <p:spPr>
          <a:xfrm>
            <a:off x="563520" y="2146203"/>
            <a:ext cx="4461289"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例：フォルダの作成</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98EDC8BA-BB14-932A-E4ED-775F42FF756F}"/>
              </a:ext>
            </a:extLst>
          </p:cNvPr>
          <p:cNvSpPr txBox="1"/>
          <p:nvPr/>
        </p:nvSpPr>
        <p:spPr>
          <a:xfrm>
            <a:off x="1057223" y="1682025"/>
            <a:ext cx="5537946" cy="307777"/>
          </a:xfrm>
          <a:prstGeom prst="rect">
            <a:avLst/>
          </a:prstGeom>
          <a:noFill/>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注）</a:t>
            </a:r>
            <a:r>
              <a:rPr lang="ja-JP" altLang="en-US" b="0">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b="0">
                <a:latin typeface="Meiryo UI" panose="020B0604030504040204" pitchFamily="50" charset="-128"/>
                <a:ea typeface="Meiryo UI" panose="020B0604030504040204" pitchFamily="50" charset="-128"/>
                <a:cs typeface="Meiryo UI" panose="020B0604030504040204" pitchFamily="50" charset="-128"/>
              </a:rPr>
              <a:t>/</a:t>
            </a:r>
            <a:r>
              <a:rPr lang="ja-JP" altLang="en-US" b="0">
                <a:latin typeface="Meiryo UI" panose="020B0604030504040204" pitchFamily="50" charset="-128"/>
                <a:ea typeface="Meiryo UI" panose="020B0604030504040204" pitchFamily="50" charset="-128"/>
                <a:cs typeface="Meiryo UI" panose="020B0604030504040204" pitchFamily="50" charset="-128"/>
              </a:rPr>
              <a:t>フォルダ操作：新規作成、削除、移動、コピー等</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p:txBody>
      </p:sp>
      <p:pic>
        <p:nvPicPr>
          <p:cNvPr id="15" name="図 14" descr="テキスト&#10;&#10;中程度の精度で自動的に生成された説明">
            <a:extLst>
              <a:ext uri="{FF2B5EF4-FFF2-40B4-BE49-F238E27FC236}">
                <a16:creationId xmlns:a16="http://schemas.microsoft.com/office/drawing/2014/main" id="{8CC468B7-0809-E80C-9438-7878D92E9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045" y="3643314"/>
            <a:ext cx="5181129" cy="1117498"/>
          </a:xfrm>
          <a:prstGeom prst="rect">
            <a:avLst/>
          </a:prstGeom>
        </p:spPr>
      </p:pic>
      <p:pic>
        <p:nvPicPr>
          <p:cNvPr id="18" name="図 17" descr="グラフィカル ユーザー インターフェイス, アプリケーション&#10;&#10;自動的に生成された説明">
            <a:extLst>
              <a:ext uri="{FF2B5EF4-FFF2-40B4-BE49-F238E27FC236}">
                <a16:creationId xmlns:a16="http://schemas.microsoft.com/office/drawing/2014/main" id="{8B5312E6-AA07-0046-CB4C-A106BC9EE0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0146" y="5390290"/>
            <a:ext cx="5290682" cy="1308090"/>
          </a:xfrm>
          <a:prstGeom prst="rect">
            <a:avLst/>
          </a:prstGeom>
        </p:spPr>
      </p:pic>
      <p:sp>
        <p:nvSpPr>
          <p:cNvPr id="21" name="テキスト ボックス 20">
            <a:extLst>
              <a:ext uri="{FF2B5EF4-FFF2-40B4-BE49-F238E27FC236}">
                <a16:creationId xmlns:a16="http://schemas.microsoft.com/office/drawing/2014/main" id="{2E2D5872-07D8-DBE8-E0C1-E5D5C9E24DF2}"/>
              </a:ext>
            </a:extLst>
          </p:cNvPr>
          <p:cNvSpPr txBox="1"/>
          <p:nvPr/>
        </p:nvSpPr>
        <p:spPr>
          <a:xfrm>
            <a:off x="3170091" y="3074492"/>
            <a:ext cx="3019798"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新しいフォルダのパス（フォルダ名）</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2" name="直線矢印コネクタ 21">
            <a:extLst>
              <a:ext uri="{FF2B5EF4-FFF2-40B4-BE49-F238E27FC236}">
                <a16:creationId xmlns:a16="http://schemas.microsoft.com/office/drawing/2014/main" id="{2D88B9FC-09DD-387B-557E-40821B40C3B3}"/>
              </a:ext>
            </a:extLst>
          </p:cNvPr>
          <p:cNvCxnSpPr>
            <a:cxnSpLocks/>
          </p:cNvCxnSpPr>
          <p:nvPr/>
        </p:nvCxnSpPr>
        <p:spPr bwMode="auto">
          <a:xfrm flipH="1">
            <a:off x="2402958" y="3205406"/>
            <a:ext cx="767133" cy="65847"/>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矢印: 右 27">
            <a:extLst>
              <a:ext uri="{FF2B5EF4-FFF2-40B4-BE49-F238E27FC236}">
                <a16:creationId xmlns:a16="http://schemas.microsoft.com/office/drawing/2014/main" id="{31641AB0-1D2B-7262-75C0-FE48DEE490D9}"/>
              </a:ext>
            </a:extLst>
          </p:cNvPr>
          <p:cNvSpPr/>
          <p:nvPr/>
        </p:nvSpPr>
        <p:spPr bwMode="auto">
          <a:xfrm rot="5400000">
            <a:off x="3838261" y="4638102"/>
            <a:ext cx="357788" cy="768022"/>
          </a:xfrm>
          <a:prstGeom prst="rightArrow">
            <a:avLst/>
          </a:prstGeom>
          <a:solidFill>
            <a:schemeClr val="accent4">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40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25293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AD8D5-AA66-778D-5F82-C3D000B6AF25}"/>
            </a:ext>
          </a:extLst>
        </p:cNvPr>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882AD2CB-5974-C912-A258-5FE391DE5735}"/>
              </a:ext>
            </a:extLst>
          </p:cNvPr>
          <p:cNvSpPr txBox="1"/>
          <p:nvPr/>
        </p:nvSpPr>
        <p:spPr>
          <a:xfrm>
            <a:off x="531631" y="2654393"/>
            <a:ext cx="7937819" cy="369332"/>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対象のファイル・ディレクトリまでの完全なパス。</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F746B406-04BB-746E-33E5-0B5D9B830DDE}"/>
              </a:ext>
            </a:extLst>
          </p:cNvPr>
          <p:cNvSpPr txBox="1"/>
          <p:nvPr/>
        </p:nvSpPr>
        <p:spPr>
          <a:xfrm>
            <a:off x="271625" y="2305382"/>
            <a:ext cx="7937819" cy="369332"/>
          </a:xfrm>
          <a:prstGeom prst="rect">
            <a:avLst/>
          </a:prstGeom>
          <a:noFill/>
        </p:spPr>
        <p:txBody>
          <a:bodyPr wrap="square" rtlCol="0">
            <a:spAutoFit/>
          </a:bodyPr>
          <a:lstStyle/>
          <a:p>
            <a:r>
              <a:rPr kumimoji="1" lang="ja-JP" altLang="en-US" sz="1800" b="0" u="sng">
                <a:latin typeface="Meiryo UI" panose="020B0604030504040204" pitchFamily="50" charset="-128"/>
                <a:ea typeface="Meiryo UI" panose="020B0604030504040204" pitchFamily="50" charset="-128"/>
                <a:cs typeface="Meiryo UI" panose="020B0604030504040204" pitchFamily="50" charset="-128"/>
              </a:rPr>
              <a:t>絶対パス</a:t>
            </a:r>
          </a:p>
        </p:txBody>
      </p:sp>
      <p:sp>
        <p:nvSpPr>
          <p:cNvPr id="6" name="テキスト ボックス 5">
            <a:extLst>
              <a:ext uri="{FF2B5EF4-FFF2-40B4-BE49-F238E27FC236}">
                <a16:creationId xmlns:a16="http://schemas.microsoft.com/office/drawing/2014/main" id="{3DD05672-D239-CEC9-FB3A-70A5337A508E}"/>
              </a:ext>
            </a:extLst>
          </p:cNvPr>
          <p:cNvSpPr txBox="1"/>
          <p:nvPr/>
        </p:nvSpPr>
        <p:spPr>
          <a:xfrm>
            <a:off x="271625" y="1540288"/>
            <a:ext cx="7937819" cy="369332"/>
          </a:xfrm>
          <a:prstGeom prst="rect">
            <a:avLst/>
          </a:prstGeom>
          <a:noFill/>
        </p:spPr>
        <p:txBody>
          <a:bodyPr wrap="square" rtlCol="0">
            <a:spAutoFit/>
          </a:bodyPr>
          <a:lstStyle/>
          <a:p>
            <a:r>
              <a:rPr kumimoji="1" lang="ja-JP" altLang="en-US" sz="1800" b="0" u="sng">
                <a:latin typeface="Meiryo UI" panose="020B0604030504040204" pitchFamily="50" charset="-128"/>
                <a:ea typeface="Meiryo UI" panose="020B0604030504040204" pitchFamily="50" charset="-128"/>
                <a:cs typeface="Meiryo UI" panose="020B0604030504040204" pitchFamily="50" charset="-128"/>
              </a:rPr>
              <a:t>カレントディレクトリ</a:t>
            </a:r>
          </a:p>
        </p:txBody>
      </p:sp>
      <p:sp>
        <p:nvSpPr>
          <p:cNvPr id="9" name="テキスト ボックス 8">
            <a:extLst>
              <a:ext uri="{FF2B5EF4-FFF2-40B4-BE49-F238E27FC236}">
                <a16:creationId xmlns:a16="http://schemas.microsoft.com/office/drawing/2014/main" id="{6A1F372F-82B3-D995-9E24-5978A30CD018}"/>
              </a:ext>
            </a:extLst>
          </p:cNvPr>
          <p:cNvSpPr txBox="1"/>
          <p:nvPr/>
        </p:nvSpPr>
        <p:spPr>
          <a:xfrm>
            <a:off x="531631" y="1909620"/>
            <a:ext cx="7937819"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現在作業しているディレクトリ（フォルダ）のこと。相対パスの基準になる。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E1A876F9-F17A-BD3D-E77A-5EB34C8C2D8F}"/>
              </a:ext>
            </a:extLst>
          </p:cNvPr>
          <p:cNvSpPr txBox="1"/>
          <p:nvPr/>
        </p:nvSpPr>
        <p:spPr>
          <a:xfrm>
            <a:off x="541156" y="3407090"/>
            <a:ext cx="7937819" cy="369332"/>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カレントディレクトリを基準とした相対的なパス。</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53B0EFBF-1EB5-C922-D098-2A90BCECE3FD}"/>
              </a:ext>
            </a:extLst>
          </p:cNvPr>
          <p:cNvSpPr txBox="1"/>
          <p:nvPr/>
        </p:nvSpPr>
        <p:spPr>
          <a:xfrm>
            <a:off x="271625" y="3067604"/>
            <a:ext cx="7937819" cy="369332"/>
          </a:xfrm>
          <a:prstGeom prst="rect">
            <a:avLst/>
          </a:prstGeom>
          <a:noFill/>
        </p:spPr>
        <p:txBody>
          <a:bodyPr wrap="square" rtlCol="0">
            <a:spAutoFit/>
          </a:bodyPr>
          <a:lstStyle/>
          <a:p>
            <a:r>
              <a:rPr lang="ja-JP" altLang="en-US" sz="1800" b="0" u="sng">
                <a:latin typeface="Meiryo UI" panose="020B0604030504040204" pitchFamily="50" charset="-128"/>
                <a:ea typeface="Meiryo UI" panose="020B0604030504040204" pitchFamily="50" charset="-128"/>
                <a:cs typeface="Meiryo UI" panose="020B0604030504040204" pitchFamily="50" charset="-128"/>
              </a:rPr>
              <a:t>相対パス</a:t>
            </a:r>
            <a:endParaRPr kumimoji="1" lang="ja-JP" altLang="en-US" sz="1800" b="0" u="sng">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id="{3A43C547-8BE9-DDCC-36BA-861996FA5203}"/>
              </a:ext>
            </a:extLst>
          </p:cNvPr>
          <p:cNvSpPr/>
          <p:nvPr/>
        </p:nvSpPr>
        <p:spPr bwMode="auto">
          <a:xfrm>
            <a:off x="884012" y="83843"/>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28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ライブラリの活用（ファイル・フォルダ操作）</a:t>
            </a:r>
            <a:endParaRPr kumimoji="1" lang="en-US" altLang="ja-JP" sz="28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54" name="グループ化 53">
            <a:extLst>
              <a:ext uri="{FF2B5EF4-FFF2-40B4-BE49-F238E27FC236}">
                <a16:creationId xmlns:a16="http://schemas.microsoft.com/office/drawing/2014/main" id="{3F5E9371-B8A6-B733-EABA-C8FD54DAD848}"/>
              </a:ext>
            </a:extLst>
          </p:cNvPr>
          <p:cNvGrpSpPr/>
          <p:nvPr/>
        </p:nvGrpSpPr>
        <p:grpSpPr>
          <a:xfrm>
            <a:off x="388699" y="3846209"/>
            <a:ext cx="4079090" cy="2301565"/>
            <a:chOff x="1003816" y="3377413"/>
            <a:chExt cx="5164923" cy="3234686"/>
          </a:xfrm>
        </p:grpSpPr>
        <p:sp>
          <p:nvSpPr>
            <p:cNvPr id="40" name="正方形/長方形 39">
              <a:extLst>
                <a:ext uri="{FF2B5EF4-FFF2-40B4-BE49-F238E27FC236}">
                  <a16:creationId xmlns:a16="http://schemas.microsoft.com/office/drawing/2014/main" id="{ADFDC46C-F55A-C0BC-BE4A-901C9C099D41}"/>
                </a:ext>
              </a:extLst>
            </p:cNvPr>
            <p:cNvSpPr/>
            <p:nvPr/>
          </p:nvSpPr>
          <p:spPr bwMode="auto">
            <a:xfrm>
              <a:off x="2239479" y="3876891"/>
              <a:ext cx="1136139" cy="994602"/>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100+】 フォルダ アイコン 素材 ~ 無料の印刷可能なイラスト画像">
              <a:extLst>
                <a:ext uri="{FF2B5EF4-FFF2-40B4-BE49-F238E27FC236}">
                  <a16:creationId xmlns:a16="http://schemas.microsoft.com/office/drawing/2014/main" id="{E616CE67-AA8F-B644-9A1C-D69D9AB77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175" y="3936245"/>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100+】 フォルダ アイコン 素材 ~ 無料の印刷可能なイラスト画像">
              <a:extLst>
                <a:ext uri="{FF2B5EF4-FFF2-40B4-BE49-F238E27FC236}">
                  <a16:creationId xmlns:a16="http://schemas.microsoft.com/office/drawing/2014/main" id="{A03C9EE7-EB9F-F6BC-8181-5FDF9253EA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6091" y="3936245"/>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100+】 フォルダ アイコン 素材 ~ 無料の印刷可能なイラスト画像">
              <a:extLst>
                <a:ext uri="{FF2B5EF4-FFF2-40B4-BE49-F238E27FC236}">
                  <a16:creationId xmlns:a16="http://schemas.microsoft.com/office/drawing/2014/main" id="{3D817946-1D4C-DBFC-6F4B-681EEB8C0F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6091" y="4871497"/>
              <a:ext cx="685800"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コネクタ: カギ線 17">
              <a:extLst>
                <a:ext uri="{FF2B5EF4-FFF2-40B4-BE49-F238E27FC236}">
                  <a16:creationId xmlns:a16="http://schemas.microsoft.com/office/drawing/2014/main" id="{DB65BEAC-E7FA-82F4-20E6-3D76B691AE5E}"/>
                </a:ext>
              </a:extLst>
            </p:cNvPr>
            <p:cNvCxnSpPr>
              <a:stCxn id="1026" idx="3"/>
            </p:cNvCxnSpPr>
            <p:nvPr/>
          </p:nvCxnSpPr>
          <p:spPr bwMode="auto">
            <a:xfrm>
              <a:off x="1704975" y="4279145"/>
              <a:ext cx="691116" cy="1870504"/>
            </a:xfrm>
            <a:prstGeom prst="bentConnector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コネクタ 19">
              <a:extLst>
                <a:ext uri="{FF2B5EF4-FFF2-40B4-BE49-F238E27FC236}">
                  <a16:creationId xmlns:a16="http://schemas.microsoft.com/office/drawing/2014/main" id="{21B8326D-E219-FD6F-C747-6BE96222C974}"/>
                </a:ext>
              </a:extLst>
            </p:cNvPr>
            <p:cNvCxnSpPr>
              <a:endCxn id="13" idx="1"/>
            </p:cNvCxnSpPr>
            <p:nvPr/>
          </p:nvCxnSpPr>
          <p:spPr bwMode="auto">
            <a:xfrm>
              <a:off x="2038350" y="4279145"/>
              <a:ext cx="35774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コネクタ 20">
              <a:extLst>
                <a:ext uri="{FF2B5EF4-FFF2-40B4-BE49-F238E27FC236}">
                  <a16:creationId xmlns:a16="http://schemas.microsoft.com/office/drawing/2014/main" id="{6E60E67D-BB4A-80ED-8A4E-F0ECB8725F79}"/>
                </a:ext>
              </a:extLst>
            </p:cNvPr>
            <p:cNvCxnSpPr>
              <a:endCxn id="14" idx="1"/>
            </p:cNvCxnSpPr>
            <p:nvPr/>
          </p:nvCxnSpPr>
          <p:spPr bwMode="auto">
            <a:xfrm>
              <a:off x="2038350" y="5214397"/>
              <a:ext cx="35774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8" name="Picture 4" descr="ファイル アイコン フリー素材">
              <a:extLst>
                <a:ext uri="{FF2B5EF4-FFF2-40B4-BE49-F238E27FC236}">
                  <a16:creationId xmlns:a16="http://schemas.microsoft.com/office/drawing/2014/main" id="{EB7B0DEF-08DD-6AED-FAAD-4F12E231A7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802" y="4107141"/>
              <a:ext cx="369332" cy="36933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ファイル アイコン フリー素材">
              <a:extLst>
                <a:ext uri="{FF2B5EF4-FFF2-40B4-BE49-F238E27FC236}">
                  <a16:creationId xmlns:a16="http://schemas.microsoft.com/office/drawing/2014/main" id="{6E0DFD88-E57C-98F3-9E41-D1C67A5601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4686" y="5010186"/>
              <a:ext cx="369332" cy="36933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ファイル アイコン フリー素材">
              <a:extLst>
                <a:ext uri="{FF2B5EF4-FFF2-40B4-BE49-F238E27FC236}">
                  <a16:creationId xmlns:a16="http://schemas.microsoft.com/office/drawing/2014/main" id="{0A5F29EB-98B2-9758-47D9-5561AFB4F6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1143" y="5984717"/>
              <a:ext cx="369332" cy="369332"/>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直線コネクタ 27">
              <a:extLst>
                <a:ext uri="{FF2B5EF4-FFF2-40B4-BE49-F238E27FC236}">
                  <a16:creationId xmlns:a16="http://schemas.microsoft.com/office/drawing/2014/main" id="{E7E1B4EB-FCB5-8715-9AFF-DD9A5B177B45}"/>
                </a:ext>
              </a:extLst>
            </p:cNvPr>
            <p:cNvCxnSpPr/>
            <p:nvPr/>
          </p:nvCxnSpPr>
          <p:spPr bwMode="auto">
            <a:xfrm>
              <a:off x="3045934" y="4282371"/>
              <a:ext cx="35774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コネクタ 28">
              <a:extLst>
                <a:ext uri="{FF2B5EF4-FFF2-40B4-BE49-F238E27FC236}">
                  <a16:creationId xmlns:a16="http://schemas.microsoft.com/office/drawing/2014/main" id="{E6CCC2DF-EA80-5C79-7608-4C87F185B9D7}"/>
                </a:ext>
              </a:extLst>
            </p:cNvPr>
            <p:cNvCxnSpPr/>
            <p:nvPr/>
          </p:nvCxnSpPr>
          <p:spPr bwMode="auto">
            <a:xfrm>
              <a:off x="3045934" y="5200993"/>
              <a:ext cx="35774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テキスト ボックス 30">
              <a:extLst>
                <a:ext uri="{FF2B5EF4-FFF2-40B4-BE49-F238E27FC236}">
                  <a16:creationId xmlns:a16="http://schemas.microsoft.com/office/drawing/2014/main" id="{214C64CC-945F-2284-3F4F-997EDEF21B93}"/>
                </a:ext>
              </a:extLst>
            </p:cNvPr>
            <p:cNvSpPr txBox="1"/>
            <p:nvPr/>
          </p:nvSpPr>
          <p:spPr>
            <a:xfrm>
              <a:off x="1003816" y="4483545"/>
              <a:ext cx="969484" cy="276999"/>
            </a:xfrm>
            <a:prstGeom prst="rect">
              <a:avLst/>
            </a:prstGeom>
            <a:noFill/>
          </p:spPr>
          <p:txBody>
            <a:bodyPr wrap="square" rtlCol="0">
              <a:spAutoFit/>
            </a:bodyPr>
            <a:lstStyle/>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desktop</a:t>
              </a:r>
              <a:endParaRPr kumimoji="1" lang="ja-JP" altLang="en-US" sz="12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テキスト ボックス 31">
              <a:extLst>
                <a:ext uri="{FF2B5EF4-FFF2-40B4-BE49-F238E27FC236}">
                  <a16:creationId xmlns:a16="http://schemas.microsoft.com/office/drawing/2014/main" id="{BB9D6BE3-00FC-25F8-6782-721942534667}"/>
                </a:ext>
              </a:extLst>
            </p:cNvPr>
            <p:cNvSpPr txBox="1"/>
            <p:nvPr/>
          </p:nvSpPr>
          <p:spPr>
            <a:xfrm>
              <a:off x="2406134" y="4476474"/>
              <a:ext cx="969484" cy="276999"/>
            </a:xfrm>
            <a:prstGeom prst="rect">
              <a:avLst/>
            </a:prstGeom>
            <a:noFill/>
          </p:spPr>
          <p:txBody>
            <a:bodyPr wrap="square" rtlCol="0">
              <a:spAutoFit/>
            </a:bodyPr>
            <a:lstStyle/>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folder1</a:t>
              </a:r>
              <a:endParaRPr kumimoji="1" lang="ja-JP" altLang="en-US" sz="12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テキスト ボックス 34">
              <a:extLst>
                <a:ext uri="{FF2B5EF4-FFF2-40B4-BE49-F238E27FC236}">
                  <a16:creationId xmlns:a16="http://schemas.microsoft.com/office/drawing/2014/main" id="{664711CE-2754-21CB-9EC6-CAF935F205DB}"/>
                </a:ext>
              </a:extLst>
            </p:cNvPr>
            <p:cNvSpPr txBox="1"/>
            <p:nvPr/>
          </p:nvSpPr>
          <p:spPr>
            <a:xfrm>
              <a:off x="2406134" y="5437975"/>
              <a:ext cx="969484" cy="276999"/>
            </a:xfrm>
            <a:prstGeom prst="rect">
              <a:avLst/>
            </a:prstGeom>
            <a:noFill/>
          </p:spPr>
          <p:txBody>
            <a:bodyPr wrap="square" rtlCol="0">
              <a:spAutoFit/>
            </a:bodyPr>
            <a:lstStyle/>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folder2</a:t>
              </a:r>
              <a:endParaRPr kumimoji="1" lang="ja-JP" altLang="en-US" sz="12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テキスト ボックス 36">
              <a:extLst>
                <a:ext uri="{FF2B5EF4-FFF2-40B4-BE49-F238E27FC236}">
                  <a16:creationId xmlns:a16="http://schemas.microsoft.com/office/drawing/2014/main" id="{6C04C615-4B52-E580-1697-5FD49F706EA2}"/>
                </a:ext>
              </a:extLst>
            </p:cNvPr>
            <p:cNvSpPr txBox="1"/>
            <p:nvPr/>
          </p:nvSpPr>
          <p:spPr>
            <a:xfrm>
              <a:off x="3474297" y="4476473"/>
              <a:ext cx="969484" cy="276999"/>
            </a:xfrm>
            <a:prstGeom prst="rect">
              <a:avLst/>
            </a:prstGeom>
            <a:no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file1.txt</a:t>
              </a:r>
              <a:endParaRPr kumimoji="1" lang="ja-JP" altLang="en-US" sz="12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テキスト ボックス 37">
              <a:extLst>
                <a:ext uri="{FF2B5EF4-FFF2-40B4-BE49-F238E27FC236}">
                  <a16:creationId xmlns:a16="http://schemas.microsoft.com/office/drawing/2014/main" id="{A2A6F826-6D46-6482-5767-3E25A1052176}"/>
                </a:ext>
              </a:extLst>
            </p:cNvPr>
            <p:cNvSpPr txBox="1"/>
            <p:nvPr/>
          </p:nvSpPr>
          <p:spPr>
            <a:xfrm>
              <a:off x="3454404" y="5457709"/>
              <a:ext cx="969484" cy="276999"/>
            </a:xfrm>
            <a:prstGeom prst="rect">
              <a:avLst/>
            </a:prstGeom>
            <a:no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file2.txt</a:t>
              </a:r>
              <a:endParaRPr kumimoji="1" lang="ja-JP" altLang="en-US" sz="12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テキスト ボックス 38">
              <a:extLst>
                <a:ext uri="{FF2B5EF4-FFF2-40B4-BE49-F238E27FC236}">
                  <a16:creationId xmlns:a16="http://schemas.microsoft.com/office/drawing/2014/main" id="{741B92D8-D625-E492-8F4F-41B2F3F0EA17}"/>
                </a:ext>
              </a:extLst>
            </p:cNvPr>
            <p:cNvSpPr txBox="1"/>
            <p:nvPr/>
          </p:nvSpPr>
          <p:spPr>
            <a:xfrm>
              <a:off x="2364006" y="6335100"/>
              <a:ext cx="969484" cy="276999"/>
            </a:xfrm>
            <a:prstGeom prst="rect">
              <a:avLst/>
            </a:prstGeom>
            <a:no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file3.txt</a:t>
              </a:r>
              <a:endParaRPr kumimoji="1" lang="ja-JP" altLang="en-US" sz="12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テキスト ボックス 40">
              <a:extLst>
                <a:ext uri="{FF2B5EF4-FFF2-40B4-BE49-F238E27FC236}">
                  <a16:creationId xmlns:a16="http://schemas.microsoft.com/office/drawing/2014/main" id="{88D33E64-F12F-E78B-C1E0-9C38F00E2E3A}"/>
                </a:ext>
              </a:extLst>
            </p:cNvPr>
            <p:cNvSpPr txBox="1"/>
            <p:nvPr/>
          </p:nvSpPr>
          <p:spPr>
            <a:xfrm>
              <a:off x="4112405" y="3377413"/>
              <a:ext cx="2056334" cy="432559"/>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カレントディレクトリ</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a:extLst>
                <a:ext uri="{FF2B5EF4-FFF2-40B4-BE49-F238E27FC236}">
                  <a16:creationId xmlns:a16="http://schemas.microsoft.com/office/drawing/2014/main" id="{8C7BAEC0-2361-6B10-2187-158FCC85B37B}"/>
                </a:ext>
              </a:extLst>
            </p:cNvPr>
            <p:cNvCxnSpPr>
              <a:cxnSpLocks/>
              <a:stCxn id="41" idx="1"/>
            </p:cNvCxnSpPr>
            <p:nvPr/>
          </p:nvCxnSpPr>
          <p:spPr bwMode="auto">
            <a:xfrm flipH="1">
              <a:off x="3219006" y="3593693"/>
              <a:ext cx="893399" cy="256734"/>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5" name="テキスト ボックス 44">
            <a:extLst>
              <a:ext uri="{FF2B5EF4-FFF2-40B4-BE49-F238E27FC236}">
                <a16:creationId xmlns:a16="http://schemas.microsoft.com/office/drawing/2014/main" id="{0DFF3611-6FBF-EEC5-466B-13D20166B028}"/>
              </a:ext>
            </a:extLst>
          </p:cNvPr>
          <p:cNvSpPr txBox="1"/>
          <p:nvPr/>
        </p:nvSpPr>
        <p:spPr>
          <a:xfrm>
            <a:off x="4500541" y="3882181"/>
            <a:ext cx="4853282" cy="738664"/>
          </a:xfrm>
          <a:prstGeom prst="rect">
            <a:avLst/>
          </a:prstGeom>
          <a:noFill/>
        </p:spPr>
        <p:txBody>
          <a:bodyPr wrap="square" rtlCol="0">
            <a:spAutoFit/>
          </a:bodyPr>
          <a:lstStyle/>
          <a:p>
            <a:r>
              <a:rPr kumimoji="1" lang="en-US" altLang="ja-JP" u="sng">
                <a:latin typeface="Meiryo UI" panose="020B0604030504040204" pitchFamily="50" charset="-128"/>
                <a:ea typeface="Meiryo UI" panose="020B0604030504040204" pitchFamily="50" charset="-128"/>
                <a:cs typeface="Meiryo UI" panose="020B0604030504040204" pitchFamily="50" charset="-128"/>
              </a:rPr>
              <a:t>file1</a:t>
            </a:r>
          </a:p>
          <a:p>
            <a:r>
              <a:rPr lang="ja-JP" altLang="en-US" b="0">
                <a:latin typeface="Meiryo UI" panose="020B0604030504040204" pitchFamily="50" charset="-128"/>
                <a:ea typeface="Meiryo UI" panose="020B0604030504040204" pitchFamily="50" charset="-128"/>
                <a:cs typeface="Meiryo UI" panose="020B0604030504040204" pitchFamily="50" charset="-128"/>
              </a:rPr>
              <a:t>絶対パス：</a:t>
            </a:r>
            <a:r>
              <a:rPr lang="en-US" altLang="ja-JP" b="0">
                <a:latin typeface="Meiryo UI" panose="020B0604030504040204" pitchFamily="50" charset="-128"/>
                <a:ea typeface="Meiryo UI" panose="020B0604030504040204" pitchFamily="50" charset="-128"/>
                <a:cs typeface="Meiryo UI" panose="020B0604030504040204" pitchFamily="50" charset="-128"/>
              </a:rPr>
              <a:t>desktop/folder1/file1.txt</a:t>
            </a:r>
          </a:p>
          <a:p>
            <a:r>
              <a:rPr lang="ja-JP" altLang="en-US" b="0">
                <a:latin typeface="Meiryo UI" panose="020B0604030504040204" pitchFamily="50" charset="-128"/>
                <a:ea typeface="Meiryo UI" panose="020B0604030504040204" pitchFamily="50" charset="-128"/>
                <a:cs typeface="Meiryo UI" panose="020B0604030504040204" pitchFamily="50" charset="-128"/>
              </a:rPr>
              <a:t>相対パス：</a:t>
            </a:r>
            <a:r>
              <a:rPr lang="en-US" altLang="ja-JP" b="0">
                <a:latin typeface="Meiryo UI" panose="020B0604030504040204" pitchFamily="50" charset="-128"/>
                <a:ea typeface="Meiryo UI" panose="020B0604030504040204" pitchFamily="50" charset="-128"/>
                <a:cs typeface="Meiryo UI" panose="020B0604030504040204" pitchFamily="50" charset="-128"/>
              </a:rPr>
              <a:t> file1.txt</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ボックス 51">
            <a:extLst>
              <a:ext uri="{FF2B5EF4-FFF2-40B4-BE49-F238E27FC236}">
                <a16:creationId xmlns:a16="http://schemas.microsoft.com/office/drawing/2014/main" id="{60DD4F6E-31E1-B375-C60D-2B8523758808}"/>
              </a:ext>
            </a:extLst>
          </p:cNvPr>
          <p:cNvSpPr txBox="1"/>
          <p:nvPr/>
        </p:nvSpPr>
        <p:spPr>
          <a:xfrm>
            <a:off x="4500541" y="4583097"/>
            <a:ext cx="4853282" cy="738664"/>
          </a:xfrm>
          <a:prstGeom prst="rect">
            <a:avLst/>
          </a:prstGeom>
          <a:noFill/>
        </p:spPr>
        <p:txBody>
          <a:bodyPr wrap="square" rtlCol="0">
            <a:spAutoFit/>
          </a:bodyPr>
          <a:lstStyle/>
          <a:p>
            <a:r>
              <a:rPr kumimoji="1" lang="en-US" altLang="ja-JP" u="sng">
                <a:latin typeface="Meiryo UI" panose="020B0604030504040204" pitchFamily="50" charset="-128"/>
                <a:ea typeface="Meiryo UI" panose="020B0604030504040204" pitchFamily="50" charset="-128"/>
                <a:cs typeface="Meiryo UI" panose="020B0604030504040204" pitchFamily="50" charset="-128"/>
              </a:rPr>
              <a:t>file2</a:t>
            </a:r>
          </a:p>
          <a:p>
            <a:r>
              <a:rPr lang="ja-JP" altLang="en-US" b="0">
                <a:latin typeface="Meiryo UI" panose="020B0604030504040204" pitchFamily="50" charset="-128"/>
                <a:ea typeface="Meiryo UI" panose="020B0604030504040204" pitchFamily="50" charset="-128"/>
                <a:cs typeface="Meiryo UI" panose="020B0604030504040204" pitchFamily="50" charset="-128"/>
              </a:rPr>
              <a:t>絶対パス：</a:t>
            </a:r>
            <a:r>
              <a:rPr lang="en-US" altLang="ja-JP" b="0">
                <a:latin typeface="Meiryo UI" panose="020B0604030504040204" pitchFamily="50" charset="-128"/>
                <a:ea typeface="Meiryo UI" panose="020B0604030504040204" pitchFamily="50" charset="-128"/>
                <a:cs typeface="Meiryo UI" panose="020B0604030504040204" pitchFamily="50" charset="-128"/>
              </a:rPr>
              <a:t>desktop/folder2/file2.txt</a:t>
            </a:r>
          </a:p>
          <a:p>
            <a:r>
              <a:rPr lang="ja-JP" altLang="en-US" b="0">
                <a:latin typeface="Meiryo UI" panose="020B0604030504040204" pitchFamily="50" charset="-128"/>
                <a:ea typeface="Meiryo UI" panose="020B0604030504040204" pitchFamily="50" charset="-128"/>
                <a:cs typeface="Meiryo UI" panose="020B0604030504040204" pitchFamily="50" charset="-128"/>
              </a:rPr>
              <a:t>相対パス：</a:t>
            </a:r>
            <a:r>
              <a:rPr lang="en-US" altLang="ja-JP" b="0">
                <a:latin typeface="Meiryo UI" panose="020B0604030504040204" pitchFamily="50" charset="-128"/>
                <a:ea typeface="Meiryo UI" panose="020B0604030504040204" pitchFamily="50" charset="-128"/>
                <a:cs typeface="Meiryo UI" panose="020B0604030504040204" pitchFamily="50" charset="-128"/>
              </a:rPr>
              <a:t> </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b="0">
                <a:latin typeface="Meiryo UI" panose="020B0604030504040204" pitchFamily="50" charset="-128"/>
                <a:ea typeface="Meiryo UI" panose="020B0604030504040204" pitchFamily="50" charset="-128"/>
                <a:cs typeface="Meiryo UI" panose="020B0604030504040204" pitchFamily="50" charset="-128"/>
              </a:rPr>
              <a:t>forder2/file2.txt</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テキスト ボックス 52">
            <a:extLst>
              <a:ext uri="{FF2B5EF4-FFF2-40B4-BE49-F238E27FC236}">
                <a16:creationId xmlns:a16="http://schemas.microsoft.com/office/drawing/2014/main" id="{B3E35447-93AB-3854-EF34-901FCA11CFD2}"/>
              </a:ext>
            </a:extLst>
          </p:cNvPr>
          <p:cNvSpPr txBox="1"/>
          <p:nvPr/>
        </p:nvSpPr>
        <p:spPr>
          <a:xfrm>
            <a:off x="4500541" y="5363840"/>
            <a:ext cx="4853282" cy="738664"/>
          </a:xfrm>
          <a:prstGeom prst="rect">
            <a:avLst/>
          </a:prstGeom>
          <a:noFill/>
        </p:spPr>
        <p:txBody>
          <a:bodyPr wrap="square" rtlCol="0">
            <a:spAutoFit/>
          </a:bodyPr>
          <a:lstStyle/>
          <a:p>
            <a:r>
              <a:rPr kumimoji="1" lang="en-US" altLang="ja-JP" u="sng">
                <a:latin typeface="Meiryo UI" panose="020B0604030504040204" pitchFamily="50" charset="-128"/>
                <a:ea typeface="Meiryo UI" panose="020B0604030504040204" pitchFamily="50" charset="-128"/>
                <a:cs typeface="Meiryo UI" panose="020B0604030504040204" pitchFamily="50" charset="-128"/>
              </a:rPr>
              <a:t>file3</a:t>
            </a:r>
          </a:p>
          <a:p>
            <a:r>
              <a:rPr lang="ja-JP" altLang="en-US" b="0">
                <a:latin typeface="Meiryo UI" panose="020B0604030504040204" pitchFamily="50" charset="-128"/>
                <a:ea typeface="Meiryo UI" panose="020B0604030504040204" pitchFamily="50" charset="-128"/>
                <a:cs typeface="Meiryo UI" panose="020B0604030504040204" pitchFamily="50" charset="-128"/>
              </a:rPr>
              <a:t>絶対パス：</a:t>
            </a:r>
            <a:r>
              <a:rPr lang="en-US" altLang="ja-JP" b="0">
                <a:latin typeface="Meiryo UI" panose="020B0604030504040204" pitchFamily="50" charset="-128"/>
                <a:ea typeface="Meiryo UI" panose="020B0604030504040204" pitchFamily="50" charset="-128"/>
                <a:cs typeface="Meiryo UI" panose="020B0604030504040204" pitchFamily="50" charset="-128"/>
              </a:rPr>
              <a:t>desktop/file3.txt</a:t>
            </a:r>
          </a:p>
          <a:p>
            <a:r>
              <a:rPr lang="ja-JP" altLang="en-US" b="0">
                <a:latin typeface="Meiryo UI" panose="020B0604030504040204" pitchFamily="50" charset="-128"/>
                <a:ea typeface="Meiryo UI" panose="020B0604030504040204" pitchFamily="50" charset="-128"/>
                <a:cs typeface="Meiryo UI" panose="020B0604030504040204" pitchFamily="50" charset="-128"/>
              </a:rPr>
              <a:t>相対パス：</a:t>
            </a:r>
            <a:r>
              <a:rPr lang="en-US" altLang="ja-JP" b="0">
                <a:latin typeface="Meiryo UI" panose="020B0604030504040204" pitchFamily="50" charset="-128"/>
                <a:ea typeface="Meiryo UI" panose="020B0604030504040204" pitchFamily="50" charset="-128"/>
                <a:cs typeface="Meiryo UI" panose="020B0604030504040204" pitchFamily="50" charset="-128"/>
              </a:rPr>
              <a:t> </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b="0">
                <a:latin typeface="Meiryo UI" panose="020B0604030504040204" pitchFamily="50" charset="-128"/>
                <a:ea typeface="Meiryo UI" panose="020B0604030504040204" pitchFamily="50" charset="-128"/>
                <a:cs typeface="Meiryo UI" panose="020B0604030504040204" pitchFamily="50" charset="-128"/>
              </a:rPr>
              <a:t>file3.txt</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テキスト ボックス 54">
            <a:extLst>
              <a:ext uri="{FF2B5EF4-FFF2-40B4-BE49-F238E27FC236}">
                <a16:creationId xmlns:a16="http://schemas.microsoft.com/office/drawing/2014/main" id="{2A14F372-17B0-C7F7-1BCA-6DE76B5B2C62}"/>
              </a:ext>
            </a:extLst>
          </p:cNvPr>
          <p:cNvSpPr txBox="1"/>
          <p:nvPr/>
        </p:nvSpPr>
        <p:spPr>
          <a:xfrm>
            <a:off x="7096972" y="5243365"/>
            <a:ext cx="1812929"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一つ上の階層を表す</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6" name="直線矢印コネクタ 55">
            <a:extLst>
              <a:ext uri="{FF2B5EF4-FFF2-40B4-BE49-F238E27FC236}">
                <a16:creationId xmlns:a16="http://schemas.microsoft.com/office/drawing/2014/main" id="{A67642C9-0454-B66E-FBAA-4BBFF310A2B0}"/>
              </a:ext>
            </a:extLst>
          </p:cNvPr>
          <p:cNvCxnSpPr>
            <a:cxnSpLocks/>
          </p:cNvCxnSpPr>
          <p:nvPr/>
        </p:nvCxnSpPr>
        <p:spPr bwMode="auto">
          <a:xfrm flipH="1" flipV="1">
            <a:off x="5686193" y="5321761"/>
            <a:ext cx="1362989" cy="75493"/>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テキスト ボックス 60">
            <a:extLst>
              <a:ext uri="{FF2B5EF4-FFF2-40B4-BE49-F238E27FC236}">
                <a16:creationId xmlns:a16="http://schemas.microsoft.com/office/drawing/2014/main" id="{1FE96A8B-7F22-3A87-7047-4D262A8FA0E4}"/>
              </a:ext>
            </a:extLst>
          </p:cNvPr>
          <p:cNvSpPr txBox="1"/>
          <p:nvPr/>
        </p:nvSpPr>
        <p:spPr>
          <a:xfrm>
            <a:off x="821661" y="6345293"/>
            <a:ext cx="2022102" cy="307777"/>
          </a:xfrm>
          <a:prstGeom prst="rect">
            <a:avLst/>
          </a:prstGeom>
          <a:noFill/>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例：ファイルの階層構造</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テキスト ボックス 62">
            <a:extLst>
              <a:ext uri="{FF2B5EF4-FFF2-40B4-BE49-F238E27FC236}">
                <a16:creationId xmlns:a16="http://schemas.microsoft.com/office/drawing/2014/main" id="{39E67A1E-4005-5009-660A-28F0F18DC966}"/>
              </a:ext>
            </a:extLst>
          </p:cNvPr>
          <p:cNvSpPr txBox="1"/>
          <p:nvPr/>
        </p:nvSpPr>
        <p:spPr>
          <a:xfrm>
            <a:off x="271625" y="779463"/>
            <a:ext cx="7937819" cy="369332"/>
          </a:xfrm>
          <a:prstGeom prst="rect">
            <a:avLst/>
          </a:prstGeom>
          <a:noFill/>
        </p:spPr>
        <p:txBody>
          <a:bodyPr wrap="square" rtlCol="0">
            <a:spAutoFit/>
          </a:bodyPr>
          <a:lstStyle/>
          <a:p>
            <a:r>
              <a:rPr lang="ja-JP" altLang="en-US" sz="1800" b="0" u="sng">
                <a:latin typeface="Meiryo UI" panose="020B0604030504040204" pitchFamily="50" charset="-128"/>
                <a:ea typeface="Meiryo UI" panose="020B0604030504040204" pitchFamily="50" charset="-128"/>
                <a:cs typeface="Meiryo UI" panose="020B0604030504040204" pitchFamily="50" charset="-128"/>
              </a:rPr>
              <a:t>パス</a:t>
            </a:r>
            <a:endParaRPr kumimoji="1" lang="ja-JP" altLang="en-US" sz="1800" b="0" u="sng">
              <a:latin typeface="Meiryo UI" panose="020B0604030504040204" pitchFamily="50" charset="-128"/>
              <a:ea typeface="Meiryo UI" panose="020B0604030504040204" pitchFamily="50" charset="-128"/>
              <a:cs typeface="Meiryo UI" panose="020B0604030504040204" pitchFamily="50" charset="-128"/>
            </a:endParaRPr>
          </a:p>
        </p:txBody>
      </p:sp>
      <p:sp>
        <p:nvSpPr>
          <p:cNvPr id="1024" name="テキスト ボックス 1023">
            <a:extLst>
              <a:ext uri="{FF2B5EF4-FFF2-40B4-BE49-F238E27FC236}">
                <a16:creationId xmlns:a16="http://schemas.microsoft.com/office/drawing/2014/main" id="{34BE2DA1-D209-2D82-3D46-12493F6DB0E4}"/>
              </a:ext>
            </a:extLst>
          </p:cNvPr>
          <p:cNvSpPr txBox="1"/>
          <p:nvPr/>
        </p:nvSpPr>
        <p:spPr>
          <a:xfrm>
            <a:off x="531631" y="1148795"/>
            <a:ext cx="7937819"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ファイルやディレクトリの位置を指定するための文字列。</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025" name="テキスト ボックス 1024">
            <a:extLst>
              <a:ext uri="{FF2B5EF4-FFF2-40B4-BE49-F238E27FC236}">
                <a16:creationId xmlns:a16="http://schemas.microsoft.com/office/drawing/2014/main" id="{0F88AFC9-3C35-EA27-C9D9-9A7F4CEC95E2}"/>
              </a:ext>
            </a:extLst>
          </p:cNvPr>
          <p:cNvSpPr txBox="1"/>
          <p:nvPr/>
        </p:nvSpPr>
        <p:spPr>
          <a:xfrm>
            <a:off x="5158334" y="6345292"/>
            <a:ext cx="3751567" cy="307777"/>
          </a:xfrm>
          <a:prstGeom prst="rect">
            <a:avLst/>
          </a:prstGeom>
          <a:noFill/>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注）</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windows</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だと</a:t>
            </a:r>
            <a:r>
              <a:rPr lang="ja-JP" altLang="en-US" b="0">
                <a:latin typeface="Meiryo UI" panose="020B0604030504040204" pitchFamily="50" charset="-128"/>
                <a:ea typeface="Meiryo UI" panose="020B0604030504040204" pitchFamily="50" charset="-128"/>
                <a:cs typeface="Meiryo UI" panose="020B0604030504040204" pitchFamily="50" charset="-128"/>
              </a:rPr>
              <a:t>「</a:t>
            </a:r>
            <a:r>
              <a:rPr lang="en-US" altLang="ja-JP" b="0">
                <a:latin typeface="Meiryo UI" panose="020B0604030504040204" pitchFamily="50" charset="-128"/>
                <a:ea typeface="Meiryo UI" panose="020B0604030504040204" pitchFamily="50" charset="-128"/>
                <a:cs typeface="Meiryo UI" panose="020B0604030504040204" pitchFamily="50" charset="-128"/>
              </a:rPr>
              <a:t>/</a:t>
            </a:r>
            <a:r>
              <a:rPr lang="ja-JP" altLang="en-US" b="0">
                <a:latin typeface="Meiryo UI" panose="020B0604030504040204" pitchFamily="50" charset="-128"/>
                <a:ea typeface="Meiryo UI" panose="020B0604030504040204" pitchFamily="50" charset="-128"/>
                <a:cs typeface="Meiryo UI" panose="020B0604030504040204" pitchFamily="50" charset="-128"/>
              </a:rPr>
              <a:t>」は「</a:t>
            </a:r>
            <a:r>
              <a:rPr lang="en-US" altLang="ja-JP" b="0">
                <a:latin typeface="Meiryo UI" panose="020B0604030504040204" pitchFamily="50" charset="-128"/>
                <a:ea typeface="Meiryo UI" panose="020B0604030504040204" pitchFamily="50" charset="-128"/>
                <a:cs typeface="Meiryo UI" panose="020B0604030504040204" pitchFamily="50" charset="-128"/>
              </a:rPr>
              <a:t>\</a:t>
            </a:r>
            <a:r>
              <a:rPr lang="ja-JP" altLang="en-US" b="0">
                <a:latin typeface="Meiryo UI" panose="020B0604030504040204" pitchFamily="50" charset="-128"/>
                <a:ea typeface="Meiryo UI" panose="020B0604030504040204" pitchFamily="50" charset="-128"/>
                <a:cs typeface="Meiryo UI" panose="020B0604030504040204" pitchFamily="50" charset="-128"/>
              </a:rPr>
              <a:t>」と表示される。</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FC4D5755-77CD-E090-6D9F-1526B9EDDB9C}"/>
              </a:ext>
            </a:extLst>
          </p:cNvPr>
          <p:cNvSpPr txBox="1"/>
          <p:nvPr/>
        </p:nvSpPr>
        <p:spPr>
          <a:xfrm>
            <a:off x="4934417" y="2257716"/>
            <a:ext cx="3544558" cy="307777"/>
          </a:xfrm>
          <a:prstGeom prst="rect">
            <a:avLst/>
          </a:prstGeom>
          <a:noFill/>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注）</a:t>
            </a:r>
            <a:r>
              <a:rPr lang="ja-JP" altLang="en-US" b="0">
                <a:latin typeface="Meiryo UI" panose="020B0604030504040204" pitchFamily="50" charset="-128"/>
                <a:ea typeface="Meiryo UI" panose="020B0604030504040204" pitchFamily="50" charset="-128"/>
                <a:cs typeface="Meiryo UI" panose="020B0604030504040204" pitchFamily="50" charset="-128"/>
              </a:rPr>
              <a:t>プログラムファイル（</a:t>
            </a:r>
            <a:r>
              <a:rPr lang="en-US" altLang="ja-JP" b="0">
                <a:latin typeface="Meiryo UI" panose="020B0604030504040204" pitchFamily="50" charset="-128"/>
                <a:ea typeface="Meiryo UI" panose="020B0604030504040204" pitchFamily="50" charset="-128"/>
                <a:cs typeface="Meiryo UI" panose="020B0604030504040204" pitchFamily="50" charset="-128"/>
              </a:rPr>
              <a:t>.py</a:t>
            </a:r>
            <a:r>
              <a:rPr lang="ja-JP" altLang="en-US" b="0">
                <a:latin typeface="Meiryo UI" panose="020B0604030504040204" pitchFamily="50" charset="-128"/>
                <a:ea typeface="Meiryo UI" panose="020B0604030504040204" pitchFamily="50" charset="-128"/>
                <a:cs typeface="Meiryo UI" panose="020B0604030504040204" pitchFamily="50" charset="-128"/>
              </a:rPr>
              <a:t>）の保存場所</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Picture 4" descr="ファイル アイコン フリー素材">
            <a:extLst>
              <a:ext uri="{FF2B5EF4-FFF2-40B4-BE49-F238E27FC236}">
                <a16:creationId xmlns:a16="http://schemas.microsoft.com/office/drawing/2014/main" id="{FD0632C7-EFCE-9BAD-005C-81E004A2BE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0330" y="4377202"/>
            <a:ext cx="291687" cy="26279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2987A59-18F0-24DE-4893-4A8752DB2298}"/>
              </a:ext>
            </a:extLst>
          </p:cNvPr>
          <p:cNvSpPr txBox="1"/>
          <p:nvPr/>
        </p:nvSpPr>
        <p:spPr>
          <a:xfrm>
            <a:off x="3028330" y="4626509"/>
            <a:ext cx="765667" cy="276999"/>
          </a:xfrm>
          <a:prstGeom prst="rect">
            <a:avLst/>
          </a:prstGeom>
          <a:no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test.py</a:t>
            </a:r>
            <a:endParaRPr kumimoji="1" lang="ja-JP" altLang="en-US" sz="12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21457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C78B4D-2F71-7E89-F3D3-2639651560DD}"/>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74BC6FE5-C197-B434-2881-E773367281CB}"/>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3200" b="0" u="sng">
                <a:latin typeface="Meiryo UI" panose="020B0604030504040204" pitchFamily="50" charset="-128"/>
                <a:ea typeface="Meiryo UI" panose="020B0604030504040204" pitchFamily="50" charset="-128"/>
                <a:cs typeface="Meiryo UI" panose="020B0604030504040204" pitchFamily="50" charset="-128"/>
              </a:rPr>
              <a:t>プログラミングとは</a:t>
            </a:r>
            <a:endPar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 name="表 1">
            <a:extLst>
              <a:ext uri="{FF2B5EF4-FFF2-40B4-BE49-F238E27FC236}">
                <a16:creationId xmlns:a16="http://schemas.microsoft.com/office/drawing/2014/main" id="{6A26EE0F-1FC3-B40E-1D2C-8731BCBBFBEA}"/>
              </a:ext>
            </a:extLst>
          </p:cNvPr>
          <p:cNvGraphicFramePr>
            <a:graphicFrameLocks noGrp="1"/>
          </p:cNvGraphicFramePr>
          <p:nvPr>
            <p:extLst>
              <p:ext uri="{D42A27DB-BD31-4B8C-83A1-F6EECF244321}">
                <p14:modId xmlns:p14="http://schemas.microsoft.com/office/powerpoint/2010/main" val="2725665136"/>
              </p:ext>
            </p:extLst>
          </p:nvPr>
        </p:nvGraphicFramePr>
        <p:xfrm>
          <a:off x="1403287" y="4218412"/>
          <a:ext cx="6300000" cy="2079066"/>
        </p:xfrm>
        <a:graphic>
          <a:graphicData uri="http://schemas.openxmlformats.org/drawingml/2006/table">
            <a:tbl>
              <a:tblPr bandRow="1">
                <a:tableStyleId>{00A15C55-8517-42AA-B614-E9B94910E393}</a:tableStyleId>
              </a:tblPr>
              <a:tblGrid>
                <a:gridCol w="1260000">
                  <a:extLst>
                    <a:ext uri="{9D8B030D-6E8A-4147-A177-3AD203B41FA5}">
                      <a16:colId xmlns:a16="http://schemas.microsoft.com/office/drawing/2014/main" val="2106303000"/>
                    </a:ext>
                  </a:extLst>
                </a:gridCol>
                <a:gridCol w="1260000">
                  <a:extLst>
                    <a:ext uri="{9D8B030D-6E8A-4147-A177-3AD203B41FA5}">
                      <a16:colId xmlns:a16="http://schemas.microsoft.com/office/drawing/2014/main" val="2097441603"/>
                    </a:ext>
                  </a:extLst>
                </a:gridCol>
                <a:gridCol w="1260000">
                  <a:extLst>
                    <a:ext uri="{9D8B030D-6E8A-4147-A177-3AD203B41FA5}">
                      <a16:colId xmlns:a16="http://schemas.microsoft.com/office/drawing/2014/main" val="430749415"/>
                    </a:ext>
                  </a:extLst>
                </a:gridCol>
                <a:gridCol w="1260000">
                  <a:extLst>
                    <a:ext uri="{9D8B030D-6E8A-4147-A177-3AD203B41FA5}">
                      <a16:colId xmlns:a16="http://schemas.microsoft.com/office/drawing/2014/main" val="1292920678"/>
                    </a:ext>
                  </a:extLst>
                </a:gridCol>
                <a:gridCol w="1260000">
                  <a:extLst>
                    <a:ext uri="{9D8B030D-6E8A-4147-A177-3AD203B41FA5}">
                      <a16:colId xmlns:a16="http://schemas.microsoft.com/office/drawing/2014/main" val="231400186"/>
                    </a:ext>
                  </a:extLst>
                </a:gridCol>
              </a:tblGrid>
              <a:tr h="460413">
                <a:tc>
                  <a:txBody>
                    <a:bodyPr/>
                    <a:lstStyle/>
                    <a:p>
                      <a:r>
                        <a:rPr kumimoji="1" lang="en-US" altLang="ja-JP" sz="1600"/>
                        <a:t>FORTRUN</a:t>
                      </a:r>
                      <a:endParaRPr kumimoji="1" lang="ja-JP" altLang="en-US" sz="1600"/>
                    </a:p>
                  </a:txBody>
                  <a:tcPr/>
                </a:tc>
                <a:tc>
                  <a:txBody>
                    <a:bodyPr/>
                    <a:lstStyle/>
                    <a:p>
                      <a:r>
                        <a:rPr kumimoji="1" lang="en-US" altLang="ja-JP" sz="1600"/>
                        <a:t>COBOL</a:t>
                      </a:r>
                      <a:endParaRPr kumimoji="1" lang="ja-JP" altLang="en-US" sz="1600"/>
                    </a:p>
                  </a:txBody>
                  <a:tcPr/>
                </a:tc>
                <a:tc>
                  <a:txBody>
                    <a:bodyPr/>
                    <a:lstStyle/>
                    <a:p>
                      <a:r>
                        <a:rPr kumimoji="1" lang="en-US" altLang="ja-JP" sz="1600"/>
                        <a:t>ALGOL</a:t>
                      </a:r>
                      <a:endParaRPr kumimoji="1" lang="ja-JP" altLang="en-US" sz="1600"/>
                    </a:p>
                  </a:txBody>
                  <a:tcPr/>
                </a:tc>
                <a:tc>
                  <a:txBody>
                    <a:bodyPr/>
                    <a:lstStyle/>
                    <a:p>
                      <a:r>
                        <a:rPr kumimoji="1" lang="en-US" altLang="ja-JP" sz="1600"/>
                        <a:t>Pascal</a:t>
                      </a:r>
                      <a:endParaRPr kumimoji="1" lang="ja-JP" altLang="en-US" sz="1600"/>
                    </a:p>
                  </a:txBody>
                  <a:tcPr/>
                </a:tc>
                <a:tc>
                  <a:txBody>
                    <a:bodyPr/>
                    <a:lstStyle/>
                    <a:p>
                      <a:r>
                        <a:rPr kumimoji="1" lang="en-US" altLang="ja-JP" sz="1600"/>
                        <a:t>PL/I</a:t>
                      </a:r>
                      <a:endParaRPr kumimoji="1" lang="ja-JP" altLang="en-US" sz="1600"/>
                    </a:p>
                  </a:txBody>
                  <a:tcPr/>
                </a:tc>
                <a:extLst>
                  <a:ext uri="{0D108BD9-81ED-4DB2-BD59-A6C34878D82A}">
                    <a16:rowId xmlns:a16="http://schemas.microsoft.com/office/drawing/2014/main" val="1570321624"/>
                  </a:ext>
                </a:extLst>
              </a:tr>
              <a:tr h="544566">
                <a:tc>
                  <a:txBody>
                    <a:bodyPr/>
                    <a:lstStyle/>
                    <a:p>
                      <a:r>
                        <a:rPr kumimoji="1" lang="en-US" altLang="ja-JP" sz="1600"/>
                        <a:t>BASIC</a:t>
                      </a:r>
                    </a:p>
                    <a:p>
                      <a:endParaRPr kumimoji="1" lang="ja-JP" altLang="en-US" sz="1600"/>
                    </a:p>
                  </a:txBody>
                  <a:tcPr/>
                </a:tc>
                <a:tc>
                  <a:txBody>
                    <a:bodyPr/>
                    <a:lstStyle/>
                    <a:p>
                      <a:r>
                        <a:rPr kumimoji="1" lang="en-US" altLang="ja-JP" sz="1600"/>
                        <a:t>C</a:t>
                      </a:r>
                      <a:r>
                        <a:rPr kumimoji="1" lang="ja-JP" altLang="en-US" sz="1600"/>
                        <a:t>、</a:t>
                      </a:r>
                      <a:r>
                        <a:rPr kumimoji="1" lang="en-US" altLang="ja-JP" sz="1600"/>
                        <a:t>C++</a:t>
                      </a:r>
                    </a:p>
                    <a:p>
                      <a:endParaRPr kumimoji="1" lang="ja-JP" altLang="en-US" sz="1600"/>
                    </a:p>
                  </a:txBody>
                  <a:tcPr/>
                </a:tc>
                <a:tc>
                  <a:txBody>
                    <a:bodyPr/>
                    <a:lstStyle/>
                    <a:p>
                      <a:r>
                        <a:rPr kumimoji="1" lang="en-US" altLang="ja-JP" sz="1600"/>
                        <a:t>C#</a:t>
                      </a:r>
                      <a:endParaRPr kumimoji="1" lang="ja-JP" altLang="en-US" sz="1600"/>
                    </a:p>
                  </a:txBody>
                  <a:tcPr/>
                </a:tc>
                <a:tc>
                  <a:txBody>
                    <a:bodyPr/>
                    <a:lstStyle/>
                    <a:p>
                      <a:r>
                        <a:rPr kumimoji="1" lang="en-US" altLang="ja-JP" sz="1600"/>
                        <a:t>Java</a:t>
                      </a:r>
                      <a:endParaRPr kumimoji="1" lang="ja-JP" altLang="en-US" sz="1600"/>
                    </a:p>
                  </a:txBody>
                  <a:tcPr/>
                </a:tc>
                <a:tc>
                  <a:txBody>
                    <a:bodyPr/>
                    <a:lstStyle/>
                    <a:p>
                      <a:r>
                        <a:rPr kumimoji="1" lang="en-US" altLang="ja-JP" sz="1600"/>
                        <a:t>Go</a:t>
                      </a:r>
                      <a:endParaRPr kumimoji="1" lang="ja-JP" altLang="en-US" sz="1600"/>
                    </a:p>
                  </a:txBody>
                  <a:tcPr/>
                </a:tc>
                <a:extLst>
                  <a:ext uri="{0D108BD9-81ED-4DB2-BD59-A6C34878D82A}">
                    <a16:rowId xmlns:a16="http://schemas.microsoft.com/office/drawing/2014/main" val="2941212173"/>
                  </a:ext>
                </a:extLst>
              </a:tr>
              <a:tr h="460413">
                <a:tc>
                  <a:txBody>
                    <a:bodyPr/>
                    <a:lstStyle/>
                    <a:p>
                      <a:r>
                        <a:rPr kumimoji="1" lang="en-US" altLang="ja-JP" sz="1600"/>
                        <a:t>Swift</a:t>
                      </a:r>
                      <a:endParaRPr kumimoji="1" lang="ja-JP" altLang="en-US" sz="1600"/>
                    </a:p>
                  </a:txBody>
                  <a:tcPr/>
                </a:tc>
                <a:tc>
                  <a:txBody>
                    <a:bodyPr/>
                    <a:lstStyle/>
                    <a:p>
                      <a:r>
                        <a:rPr kumimoji="1" lang="en-US" altLang="ja-JP" sz="1600"/>
                        <a:t>Perl</a:t>
                      </a:r>
                      <a:endParaRPr kumimoji="1" lang="ja-JP" altLang="en-US" sz="1600"/>
                    </a:p>
                  </a:txBody>
                  <a:tcPr/>
                </a:tc>
                <a:tc>
                  <a:txBody>
                    <a:bodyPr/>
                    <a:lstStyle/>
                    <a:p>
                      <a:r>
                        <a:rPr kumimoji="1" lang="en-US" altLang="ja-JP" sz="1600"/>
                        <a:t>Ruby</a:t>
                      </a:r>
                      <a:endParaRPr kumimoji="1" lang="ja-JP" altLang="en-US" sz="1600"/>
                    </a:p>
                  </a:txBody>
                  <a:tcPr/>
                </a:tc>
                <a:tc>
                  <a:txBody>
                    <a:bodyPr/>
                    <a:lstStyle/>
                    <a:p>
                      <a:r>
                        <a:rPr kumimoji="1" lang="en-US" altLang="ja-JP" sz="1600"/>
                        <a:t>Python</a:t>
                      </a:r>
                      <a:endParaRPr kumimoji="1" lang="ja-JP" altLang="en-US" sz="1600"/>
                    </a:p>
                  </a:txBody>
                  <a:tcPr/>
                </a:tc>
                <a:tc>
                  <a:txBody>
                    <a:bodyPr/>
                    <a:lstStyle/>
                    <a:p>
                      <a:r>
                        <a:rPr kumimoji="1" lang="en-US" altLang="ja-JP" sz="1600"/>
                        <a:t>JavaScript</a:t>
                      </a:r>
                      <a:endParaRPr kumimoji="1" lang="ja-JP" altLang="en-US" sz="1600"/>
                    </a:p>
                  </a:txBody>
                  <a:tcPr/>
                </a:tc>
                <a:extLst>
                  <a:ext uri="{0D108BD9-81ED-4DB2-BD59-A6C34878D82A}">
                    <a16:rowId xmlns:a16="http://schemas.microsoft.com/office/drawing/2014/main" val="2298295204"/>
                  </a:ext>
                </a:extLst>
              </a:tr>
              <a:tr h="544566">
                <a:tc>
                  <a:txBody>
                    <a:bodyPr/>
                    <a:lstStyle/>
                    <a:p>
                      <a:r>
                        <a:rPr kumimoji="1" lang="en-US" altLang="ja-JP" sz="1600"/>
                        <a:t>LISP</a:t>
                      </a:r>
                      <a:endParaRPr kumimoji="1" lang="ja-JP" altLang="en-US" sz="1600"/>
                    </a:p>
                  </a:txBody>
                  <a:tcPr/>
                </a:tc>
                <a:tc>
                  <a:txBody>
                    <a:bodyPr/>
                    <a:lstStyle/>
                    <a:p>
                      <a:r>
                        <a:rPr kumimoji="1" lang="en-US" altLang="ja-JP" sz="1600"/>
                        <a:t>Haskel</a:t>
                      </a:r>
                      <a:endParaRPr kumimoji="1" lang="ja-JP" altLang="en-US" sz="1600"/>
                    </a:p>
                  </a:txBody>
                  <a:tcPr/>
                </a:tc>
                <a:tc>
                  <a:txBody>
                    <a:bodyPr/>
                    <a:lstStyle/>
                    <a:p>
                      <a:r>
                        <a:rPr kumimoji="1" lang="en-US" altLang="ja-JP" sz="1600"/>
                        <a:t>R</a:t>
                      </a:r>
                    </a:p>
                    <a:p>
                      <a:endParaRPr kumimoji="1" lang="ja-JP" altLang="en-US" sz="1600"/>
                    </a:p>
                  </a:txBody>
                  <a:tcPr/>
                </a:tc>
                <a:tc>
                  <a:txBody>
                    <a:bodyPr/>
                    <a:lstStyle/>
                    <a:p>
                      <a:r>
                        <a:rPr kumimoji="1" lang="en-US" altLang="ja-JP" sz="1600" err="1"/>
                        <a:t>Matlab</a:t>
                      </a:r>
                      <a:endParaRPr kumimoji="1" lang="ja-JP" altLang="en-US" sz="1600"/>
                    </a:p>
                  </a:txBody>
                  <a:tcPr/>
                </a:tc>
                <a:tc>
                  <a:txBody>
                    <a:bodyPr/>
                    <a:lstStyle/>
                    <a:p>
                      <a:r>
                        <a:rPr kumimoji="1" lang="en-US" altLang="ja-JP" sz="1600"/>
                        <a:t>Scratch</a:t>
                      </a:r>
                      <a:endParaRPr kumimoji="1" lang="ja-JP" altLang="en-US" sz="1600"/>
                    </a:p>
                  </a:txBody>
                  <a:tcPr/>
                </a:tc>
                <a:extLst>
                  <a:ext uri="{0D108BD9-81ED-4DB2-BD59-A6C34878D82A}">
                    <a16:rowId xmlns:a16="http://schemas.microsoft.com/office/drawing/2014/main" val="903755177"/>
                  </a:ext>
                </a:extLst>
              </a:tr>
            </a:tbl>
          </a:graphicData>
        </a:graphic>
      </p:graphicFrame>
      <p:sp>
        <p:nvSpPr>
          <p:cNvPr id="4" name="テキスト ボックス 3">
            <a:extLst>
              <a:ext uri="{FF2B5EF4-FFF2-40B4-BE49-F238E27FC236}">
                <a16:creationId xmlns:a16="http://schemas.microsoft.com/office/drawing/2014/main" id="{71D9C5F2-FAE2-7E91-F13D-C0CD18EF5BE7}"/>
              </a:ext>
            </a:extLst>
          </p:cNvPr>
          <p:cNvSpPr txBox="1"/>
          <p:nvPr/>
        </p:nvSpPr>
        <p:spPr>
          <a:xfrm>
            <a:off x="216612" y="871042"/>
            <a:ext cx="2680497" cy="461665"/>
          </a:xfrm>
          <a:prstGeom prst="rect">
            <a:avLst/>
          </a:prstGeom>
          <a:noFill/>
        </p:spPr>
        <p:txBody>
          <a:bodyPr wrap="square" rtlCol="0">
            <a:spAutoFit/>
          </a:bodyPr>
          <a:lstStyle/>
          <a:p>
            <a:pPr algn="ct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プログラミング言語</a:t>
            </a:r>
            <a:endPar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E35B911E-8F93-02F8-BB2C-EBF798C69B9A}"/>
              </a:ext>
            </a:extLst>
          </p:cNvPr>
          <p:cNvSpPr txBox="1"/>
          <p:nvPr/>
        </p:nvSpPr>
        <p:spPr>
          <a:xfrm>
            <a:off x="788762" y="1327396"/>
            <a:ext cx="7811070" cy="923330"/>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機械語で複雑なプログラム書くことは難しい。（人間には理解しにくい。）</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人間に分かりやすくルール化された</a:t>
            </a:r>
            <a:r>
              <a:rPr kumimoji="1" lang="ja-JP" altLang="en-US"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プログラミング言語</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でプログラムを書き、</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それを機械語に翻訳して処理を実行する。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F204627D-9693-BB4F-40AE-3629E1BCD1C5}"/>
              </a:ext>
            </a:extLst>
          </p:cNvPr>
          <p:cNvSpPr txBox="1"/>
          <p:nvPr/>
        </p:nvSpPr>
        <p:spPr>
          <a:xfrm>
            <a:off x="3368062" y="6284074"/>
            <a:ext cx="2239739" cy="338554"/>
          </a:xfrm>
          <a:prstGeom prst="rect">
            <a:avLst/>
          </a:prstGeom>
          <a:solidFill>
            <a:schemeClr val="bg1"/>
          </a:solidFill>
        </p:spPr>
        <p:txBody>
          <a:bodyPr wrap="square" rtlCol="0">
            <a:spAutoFit/>
          </a:bodyPr>
          <a:lstStyle/>
          <a:p>
            <a:pPr algn="ct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プログラミング言語の例</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424575AC-9386-79CD-F74C-90712D6158C6}"/>
              </a:ext>
            </a:extLst>
          </p:cNvPr>
          <p:cNvSpPr txBox="1"/>
          <p:nvPr/>
        </p:nvSpPr>
        <p:spPr>
          <a:xfrm>
            <a:off x="1675586" y="2591702"/>
            <a:ext cx="1964775" cy="523220"/>
          </a:xfrm>
          <a:prstGeom prst="rect">
            <a:avLst/>
          </a:prstGeom>
          <a:noFill/>
        </p:spPr>
        <p:txBody>
          <a:bodyPr wrap="square" rtlCol="0">
            <a:spAutoFit/>
          </a:bodyPr>
          <a:lstStyle/>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60DCE0D0-41D1-3D33-541C-55019AEE33E7}"/>
              </a:ext>
            </a:extLst>
          </p:cNvPr>
          <p:cNvSpPr txBox="1"/>
          <p:nvPr/>
        </p:nvSpPr>
        <p:spPr>
          <a:xfrm>
            <a:off x="5631255" y="2619940"/>
            <a:ext cx="2279566" cy="738664"/>
          </a:xfrm>
          <a:prstGeom prst="rect">
            <a:avLst/>
          </a:prstGeom>
          <a:noFill/>
          <a:ln>
            <a:solidFill>
              <a:schemeClr val="tx1"/>
            </a:solidFill>
          </a:ln>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01101010 01111001</a:t>
            </a:r>
          </a:p>
          <a:p>
            <a:r>
              <a:rPr lang="en-US" altLang="ja-JP" b="0">
                <a:latin typeface="Meiryo UI" panose="020B0604030504040204" pitchFamily="50" charset="-128"/>
                <a:ea typeface="Meiryo UI" panose="020B0604030504040204" pitchFamily="50" charset="-128"/>
                <a:cs typeface="Meiryo UI" panose="020B0604030504040204" pitchFamily="50" charset="-128"/>
              </a:rPr>
              <a:t>01110010 …………</a:t>
            </a:r>
          </a:p>
          <a:p>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099C3F53-E7D7-7C0A-A213-C685D8E35436}"/>
              </a:ext>
            </a:extLst>
          </p:cNvPr>
          <p:cNvSpPr txBox="1"/>
          <p:nvPr/>
        </p:nvSpPr>
        <p:spPr>
          <a:xfrm>
            <a:off x="1056570" y="2505817"/>
            <a:ext cx="3338822" cy="1061829"/>
          </a:xfrm>
          <a:prstGeom prst="rect">
            <a:avLst/>
          </a:prstGeom>
          <a:noFill/>
          <a:ln>
            <a:solidFill>
              <a:schemeClr val="tx1"/>
            </a:solidFill>
          </a:ln>
        </p:spPr>
        <p:txBody>
          <a:bodyPr wrap="square" rtlCol="0">
            <a:spAutoFit/>
          </a:bodyPr>
          <a:lstStyle/>
          <a:p>
            <a:r>
              <a:rPr lang="en-US" altLang="ja-JP" sz="900" b="0">
                <a:latin typeface="Meiryo UI" panose="020B0604030504040204" pitchFamily="50" charset="-128"/>
                <a:ea typeface="Meiryo UI" panose="020B0604030504040204" pitchFamily="50" charset="-128"/>
                <a:cs typeface="Meiryo UI" panose="020B0604030504040204" pitchFamily="50" charset="-128"/>
              </a:rPr>
              <a:t>class Program</a:t>
            </a:r>
          </a:p>
          <a:p>
            <a:r>
              <a:rPr lang="en-US" altLang="ja-JP" sz="900" b="0">
                <a:latin typeface="Meiryo UI" panose="020B0604030504040204" pitchFamily="50" charset="-128"/>
                <a:ea typeface="Meiryo UI" panose="020B0604030504040204" pitchFamily="50" charset="-128"/>
                <a:cs typeface="Meiryo UI" panose="020B0604030504040204" pitchFamily="50" charset="-128"/>
              </a:rPr>
              <a:t>{</a:t>
            </a:r>
          </a:p>
          <a:p>
            <a:r>
              <a:rPr lang="en-US" altLang="ja-JP" sz="900" b="0">
                <a:latin typeface="Meiryo UI" panose="020B0604030504040204" pitchFamily="50" charset="-128"/>
                <a:ea typeface="Meiryo UI" panose="020B0604030504040204" pitchFamily="50" charset="-128"/>
                <a:cs typeface="Meiryo UI" panose="020B0604030504040204" pitchFamily="50" charset="-128"/>
              </a:rPr>
              <a:t>    static void Main()</a:t>
            </a:r>
          </a:p>
          <a:p>
            <a:r>
              <a:rPr lang="en-US" altLang="ja-JP" sz="900" b="0">
                <a:latin typeface="Meiryo UI" panose="020B0604030504040204" pitchFamily="50" charset="-128"/>
                <a:ea typeface="Meiryo UI" panose="020B0604030504040204" pitchFamily="50" charset="-128"/>
                <a:cs typeface="Meiryo UI" panose="020B0604030504040204" pitchFamily="50" charset="-128"/>
              </a:rPr>
              <a:t>    {</a:t>
            </a:r>
          </a:p>
          <a:p>
            <a:r>
              <a:rPr lang="en-US" altLang="ja-JP" sz="900" b="0">
                <a:latin typeface="Meiryo UI" panose="020B0604030504040204" pitchFamily="50" charset="-128"/>
                <a:ea typeface="Meiryo UI" panose="020B0604030504040204" pitchFamily="50" charset="-128"/>
                <a:cs typeface="Meiryo UI" panose="020B0604030504040204" pitchFamily="50" charset="-128"/>
              </a:rPr>
              <a:t>        </a:t>
            </a:r>
            <a:r>
              <a:rPr lang="en-US" altLang="ja-JP" sz="900" b="0" err="1">
                <a:latin typeface="Meiryo UI" panose="020B0604030504040204" pitchFamily="50" charset="-128"/>
                <a:ea typeface="Meiryo UI" panose="020B0604030504040204" pitchFamily="50" charset="-128"/>
                <a:cs typeface="Meiryo UI" panose="020B0604030504040204" pitchFamily="50" charset="-128"/>
              </a:rPr>
              <a:t>Console.WriteLine</a:t>
            </a:r>
            <a:r>
              <a:rPr lang="en-US" altLang="ja-JP" sz="900" b="0">
                <a:latin typeface="Meiryo UI" panose="020B0604030504040204" pitchFamily="50" charset="-128"/>
                <a:ea typeface="Meiryo UI" panose="020B0604030504040204" pitchFamily="50" charset="-128"/>
                <a:cs typeface="Meiryo UI" panose="020B0604030504040204" pitchFamily="50" charset="-128"/>
              </a:rPr>
              <a:t>("Hello World</a:t>
            </a:r>
            <a:r>
              <a:rPr lang="ja-JP" altLang="en-US" sz="900" b="0">
                <a:latin typeface="Meiryo UI" panose="020B0604030504040204" pitchFamily="50" charset="-128"/>
                <a:ea typeface="Meiryo UI" panose="020B0604030504040204" pitchFamily="50" charset="-128"/>
                <a:cs typeface="Meiryo UI" panose="020B0604030504040204" pitchFamily="50" charset="-128"/>
              </a:rPr>
              <a:t>！</a:t>
            </a:r>
            <a:r>
              <a:rPr lang="en-US" altLang="ja-JP" sz="900" b="0">
                <a:latin typeface="Meiryo UI" panose="020B0604030504040204" pitchFamily="50" charset="-128"/>
                <a:ea typeface="Meiryo UI" panose="020B0604030504040204" pitchFamily="50" charset="-128"/>
                <a:cs typeface="Meiryo UI" panose="020B0604030504040204" pitchFamily="50" charset="-128"/>
              </a:rPr>
              <a:t>");</a:t>
            </a:r>
          </a:p>
          <a:p>
            <a:r>
              <a:rPr lang="en-US" altLang="ja-JP" sz="900" b="0">
                <a:latin typeface="Meiryo UI" panose="020B0604030504040204" pitchFamily="50" charset="-128"/>
                <a:ea typeface="Meiryo UI" panose="020B0604030504040204" pitchFamily="50" charset="-128"/>
                <a:cs typeface="Meiryo UI" panose="020B0604030504040204" pitchFamily="50" charset="-128"/>
              </a:rPr>
              <a:t>    }</a:t>
            </a:r>
          </a:p>
          <a:p>
            <a:r>
              <a:rPr lang="en-US" altLang="ja-JP" sz="900" b="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9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矢印: 右 11">
            <a:extLst>
              <a:ext uri="{FF2B5EF4-FFF2-40B4-BE49-F238E27FC236}">
                <a16:creationId xmlns:a16="http://schemas.microsoft.com/office/drawing/2014/main" id="{AA303F82-A6F9-FA22-8198-55E460EE88CE}"/>
              </a:ext>
            </a:extLst>
          </p:cNvPr>
          <p:cNvSpPr/>
          <p:nvPr/>
        </p:nvSpPr>
        <p:spPr bwMode="auto">
          <a:xfrm>
            <a:off x="4514188" y="2736106"/>
            <a:ext cx="872249" cy="637363"/>
          </a:xfrm>
          <a:prstGeom prst="rightArrow">
            <a:avLst/>
          </a:prstGeom>
          <a:solidFill>
            <a:schemeClr val="accent4">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翻訳</a:t>
            </a:r>
          </a:p>
        </p:txBody>
      </p:sp>
      <p:sp>
        <p:nvSpPr>
          <p:cNvPr id="13" name="テキスト ボックス 12">
            <a:extLst>
              <a:ext uri="{FF2B5EF4-FFF2-40B4-BE49-F238E27FC236}">
                <a16:creationId xmlns:a16="http://schemas.microsoft.com/office/drawing/2014/main" id="{CDD27E09-3474-95B1-854F-BD3C5CB7825C}"/>
              </a:ext>
            </a:extLst>
          </p:cNvPr>
          <p:cNvSpPr txBox="1"/>
          <p:nvPr/>
        </p:nvSpPr>
        <p:spPr>
          <a:xfrm>
            <a:off x="1606111" y="3447857"/>
            <a:ext cx="2239739" cy="338554"/>
          </a:xfrm>
          <a:prstGeom prst="rect">
            <a:avLst/>
          </a:prstGeom>
          <a:solidFill>
            <a:schemeClr val="bg1"/>
          </a:solidFill>
        </p:spPr>
        <p:txBody>
          <a:bodyPr wrap="square" rtlCol="0">
            <a:spAutoFit/>
          </a:bodyPr>
          <a:lstStyle/>
          <a:p>
            <a:pPr algn="ct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プログラミング言語</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63743EE9-0F7A-2A5F-56F7-93B78358AE3D}"/>
              </a:ext>
            </a:extLst>
          </p:cNvPr>
          <p:cNvSpPr txBox="1"/>
          <p:nvPr/>
        </p:nvSpPr>
        <p:spPr>
          <a:xfrm>
            <a:off x="1606111" y="3420377"/>
            <a:ext cx="2239739" cy="338554"/>
          </a:xfrm>
          <a:prstGeom prst="rect">
            <a:avLst/>
          </a:prstGeom>
          <a:solidFill>
            <a:schemeClr val="bg1"/>
          </a:solidFill>
        </p:spPr>
        <p:txBody>
          <a:bodyPr wrap="square" rtlCol="0">
            <a:spAutoFit/>
          </a:bodyPr>
          <a:lstStyle/>
          <a:p>
            <a:pPr algn="ct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プログラミング言語</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ECD0207E-05BC-F8BC-EFB0-A08491A01B3D}"/>
              </a:ext>
            </a:extLst>
          </p:cNvPr>
          <p:cNvSpPr txBox="1"/>
          <p:nvPr/>
        </p:nvSpPr>
        <p:spPr>
          <a:xfrm>
            <a:off x="6174412" y="3229092"/>
            <a:ext cx="1193251" cy="338554"/>
          </a:xfrm>
          <a:prstGeom prst="rect">
            <a:avLst/>
          </a:prstGeom>
          <a:solidFill>
            <a:schemeClr val="bg1"/>
          </a:solidFill>
        </p:spPr>
        <p:txBody>
          <a:bodyPr wrap="square" rtlCol="0">
            <a:spAutoFit/>
          </a:bodyPr>
          <a:lstStyle/>
          <a:p>
            <a:pPr algn="ctr"/>
            <a:r>
              <a:rPr lang="ja-JP" altLang="en-US" sz="1600" b="0">
                <a:latin typeface="Meiryo UI" panose="020B0604030504040204" pitchFamily="50" charset="-128"/>
                <a:ea typeface="Meiryo UI" panose="020B0604030504040204" pitchFamily="50" charset="-128"/>
                <a:cs typeface="Meiryo UI" panose="020B0604030504040204" pitchFamily="50" charset="-128"/>
              </a:rPr>
              <a:t>機械語</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682878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82063-5107-BB3A-3ED3-4DE3449E3297}"/>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A857F9C1-1541-81F1-5675-9144F6CC1344}"/>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28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ライブラリの活用（ファイル・フォルダ操作）</a:t>
            </a:r>
            <a:endParaRPr kumimoji="1" lang="en-US" altLang="ja-JP" sz="28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16CAA58E-4FEF-A352-D378-D702E3D0B748}"/>
              </a:ext>
            </a:extLst>
          </p:cNvPr>
          <p:cNvSpPr txBox="1"/>
          <p:nvPr/>
        </p:nvSpPr>
        <p:spPr>
          <a:xfrm>
            <a:off x="675327" y="1213009"/>
            <a:ext cx="4258623" cy="1415772"/>
          </a:xfrm>
          <a:prstGeom prst="rect">
            <a:avLst/>
          </a:prstGeom>
          <a:solidFill>
            <a:schemeClr val="accent4">
              <a:lumMod val="20000"/>
              <a:lumOff val="80000"/>
            </a:schemeClr>
          </a:solidFill>
        </p:spPr>
        <p:txBody>
          <a:bodyPr wrap="square" rtlCol="0">
            <a:spAutoFit/>
          </a:bodyPr>
          <a:lstStyle/>
          <a:p>
            <a:r>
              <a:rPr lang="en-US" altLang="ja-JP" sz="1200" b="0">
                <a:latin typeface="+mn-lt"/>
                <a:ea typeface="Meiryo UI" panose="020B0604030504040204" pitchFamily="50" charset="-128"/>
                <a:cs typeface="Meiryo UI" panose="020B0604030504040204" pitchFamily="50" charset="-128"/>
              </a:rPr>
              <a:t>import os</a:t>
            </a:r>
          </a:p>
          <a:p>
            <a:endParaRPr lang="en-US" altLang="ja-JP" sz="1200" b="0">
              <a:latin typeface="+mn-lt"/>
              <a:ea typeface="Meiryo UI" panose="020B0604030504040204" pitchFamily="50" charset="-128"/>
              <a:cs typeface="Meiryo UI" panose="020B0604030504040204" pitchFamily="50" charset="-128"/>
            </a:endParaRPr>
          </a:p>
          <a:p>
            <a:r>
              <a:rPr lang="en-US" altLang="ja-JP" sz="1200" b="0">
                <a:latin typeface="+mn-lt"/>
                <a:ea typeface="Meiryo UI" panose="020B0604030504040204" pitchFamily="50" charset="-128"/>
                <a:cs typeface="Meiryo UI" panose="020B0604030504040204" pitchFamily="50" charset="-128"/>
              </a:rPr>
              <a:t># </a:t>
            </a:r>
            <a:r>
              <a:rPr lang="ja-JP" altLang="en-US" sz="1200" b="0">
                <a:latin typeface="+mn-lt"/>
                <a:ea typeface="Meiryo UI" panose="020B0604030504040204" pitchFamily="50" charset="-128"/>
                <a:cs typeface="Meiryo UI" panose="020B0604030504040204" pitchFamily="50" charset="-128"/>
              </a:rPr>
              <a:t>フォルダ内のファイル一覧を取得</a:t>
            </a:r>
          </a:p>
          <a:p>
            <a:r>
              <a:rPr lang="en-US" altLang="ja-JP" sz="1200" b="0">
                <a:solidFill>
                  <a:srgbClr val="FF0000"/>
                </a:solidFill>
                <a:latin typeface="+mn-lt"/>
                <a:ea typeface="Meiryo UI" panose="020B0604030504040204" pitchFamily="50" charset="-128"/>
                <a:cs typeface="Meiryo UI" panose="020B0604030504040204" pitchFamily="50" charset="-128"/>
              </a:rPr>
              <a:t>files = os.listdir("folder1")  </a:t>
            </a:r>
          </a:p>
          <a:p>
            <a:endParaRPr lang="en-US" altLang="ja-JP" sz="1200" b="0">
              <a:latin typeface="+mn-lt"/>
              <a:ea typeface="Meiryo UI" panose="020B0604030504040204" pitchFamily="50" charset="-128"/>
              <a:cs typeface="Meiryo UI" panose="020B0604030504040204" pitchFamily="50" charset="-128"/>
            </a:endParaRPr>
          </a:p>
          <a:p>
            <a:r>
              <a:rPr lang="en-US" altLang="ja-JP" sz="1200" b="0">
                <a:latin typeface="+mn-lt"/>
                <a:ea typeface="Meiryo UI" panose="020B0604030504040204" pitchFamily="50" charset="-128"/>
                <a:cs typeface="Meiryo UI" panose="020B0604030504040204" pitchFamily="50" charset="-128"/>
              </a:rPr>
              <a:t>for file in files:</a:t>
            </a:r>
          </a:p>
          <a:p>
            <a:r>
              <a:rPr lang="en-US" altLang="ja-JP" sz="1200" b="0">
                <a:latin typeface="+mn-lt"/>
                <a:ea typeface="Meiryo UI" panose="020B0604030504040204" pitchFamily="50" charset="-128"/>
                <a:cs typeface="Meiryo UI" panose="020B0604030504040204" pitchFamily="50" charset="-128"/>
              </a:rPr>
              <a:t>    print(file)</a:t>
            </a:r>
          </a:p>
        </p:txBody>
      </p:sp>
      <p:sp>
        <p:nvSpPr>
          <p:cNvPr id="4" name="テキスト ボックス 3">
            <a:extLst>
              <a:ext uri="{FF2B5EF4-FFF2-40B4-BE49-F238E27FC236}">
                <a16:creationId xmlns:a16="http://schemas.microsoft.com/office/drawing/2014/main" id="{961AE8D0-E74C-0EDE-7EE6-A208B57D984C}"/>
              </a:ext>
            </a:extLst>
          </p:cNvPr>
          <p:cNvSpPr txBox="1"/>
          <p:nvPr/>
        </p:nvSpPr>
        <p:spPr>
          <a:xfrm>
            <a:off x="674851" y="2628781"/>
            <a:ext cx="4258624" cy="830997"/>
          </a:xfrm>
          <a:prstGeom prst="rect">
            <a:avLst/>
          </a:prstGeom>
          <a:solidFill>
            <a:schemeClr val="bg1">
              <a:lumMod val="85000"/>
            </a:schemeClr>
          </a:solidFill>
        </p:spPr>
        <p:txBody>
          <a:bodyPr wrap="square" rtlCol="0">
            <a:spAutoFit/>
          </a:bodyPr>
          <a:lstStyle/>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file1.txt</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file2.txt</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file3.txt</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file4.txt</a:t>
            </a:r>
            <a:endParaRPr kumimoji="1" lang="ja-JP" altLang="en-US" sz="1200"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89E1ECD5-B520-C8DA-5967-BBFA465E0A9E}"/>
              </a:ext>
            </a:extLst>
          </p:cNvPr>
          <p:cNvSpPr txBox="1"/>
          <p:nvPr/>
        </p:nvSpPr>
        <p:spPr>
          <a:xfrm>
            <a:off x="674851" y="884319"/>
            <a:ext cx="4461289"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例：フォルダ内のファイル名の取得</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C533C926-B2D5-CD36-7510-12599334C880}"/>
              </a:ext>
            </a:extLst>
          </p:cNvPr>
          <p:cNvSpPr txBox="1"/>
          <p:nvPr/>
        </p:nvSpPr>
        <p:spPr>
          <a:xfrm>
            <a:off x="3433024" y="1356127"/>
            <a:ext cx="2114141"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特定のフォルダパスを渡す</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5" name="直線矢印コネクタ 14">
            <a:extLst>
              <a:ext uri="{FF2B5EF4-FFF2-40B4-BE49-F238E27FC236}">
                <a16:creationId xmlns:a16="http://schemas.microsoft.com/office/drawing/2014/main" id="{14F21F14-2CC6-869F-D774-7E2DB44A76F6}"/>
              </a:ext>
            </a:extLst>
          </p:cNvPr>
          <p:cNvCxnSpPr>
            <a:cxnSpLocks/>
          </p:cNvCxnSpPr>
          <p:nvPr/>
        </p:nvCxnSpPr>
        <p:spPr bwMode="auto">
          <a:xfrm flipH="1">
            <a:off x="2708220" y="1570083"/>
            <a:ext cx="724804" cy="370609"/>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テキスト ボックス 17">
            <a:extLst>
              <a:ext uri="{FF2B5EF4-FFF2-40B4-BE49-F238E27FC236}">
                <a16:creationId xmlns:a16="http://schemas.microsoft.com/office/drawing/2014/main" id="{63EBBA9C-7222-70F4-6C90-97A6D4DCF8B7}"/>
              </a:ext>
            </a:extLst>
          </p:cNvPr>
          <p:cNvSpPr txBox="1"/>
          <p:nvPr/>
        </p:nvSpPr>
        <p:spPr>
          <a:xfrm>
            <a:off x="674851" y="3995034"/>
            <a:ext cx="5087774" cy="2123658"/>
          </a:xfrm>
          <a:prstGeom prst="rect">
            <a:avLst/>
          </a:prstGeom>
          <a:solidFill>
            <a:schemeClr val="accent4">
              <a:lumMod val="20000"/>
              <a:lumOff val="80000"/>
            </a:schemeClr>
          </a:solidFill>
        </p:spPr>
        <p:txBody>
          <a:bodyPr wrap="square" rtlCol="0">
            <a:spAutoFit/>
          </a:bodyPr>
          <a:lstStyle/>
          <a:p>
            <a:r>
              <a:rPr lang="en-US" altLang="ja-JP" sz="1200" b="0">
                <a:latin typeface="+mn-lt"/>
                <a:ea typeface="Meiryo UI" panose="020B0604030504040204" pitchFamily="50" charset="-128"/>
                <a:cs typeface="Meiryo UI" panose="020B0604030504040204" pitchFamily="50" charset="-128"/>
              </a:rPr>
              <a:t>import os</a:t>
            </a:r>
          </a:p>
          <a:p>
            <a:endParaRPr lang="en-US" altLang="ja-JP" sz="1200" b="0">
              <a:latin typeface="+mn-lt"/>
              <a:ea typeface="Meiryo UI" panose="020B0604030504040204" pitchFamily="50" charset="-128"/>
              <a:cs typeface="Meiryo UI" panose="020B0604030504040204" pitchFamily="50" charset="-128"/>
            </a:endParaRPr>
          </a:p>
          <a:p>
            <a:r>
              <a:rPr lang="en-US" altLang="ja-JP" sz="1200" b="0">
                <a:solidFill>
                  <a:srgbClr val="FF0000"/>
                </a:solidFill>
                <a:latin typeface="+mn-lt"/>
                <a:ea typeface="Meiryo UI" panose="020B0604030504040204" pitchFamily="50" charset="-128"/>
                <a:cs typeface="Meiryo UI" panose="020B0604030504040204" pitchFamily="50" charset="-128"/>
              </a:rPr>
              <a:t>current_dir = os.getcwd()  </a:t>
            </a:r>
            <a:r>
              <a:rPr lang="en-US" altLang="ja-JP" sz="1200" b="0">
                <a:latin typeface="+mn-lt"/>
                <a:ea typeface="Meiryo UI" panose="020B0604030504040204" pitchFamily="50" charset="-128"/>
                <a:cs typeface="Meiryo UI" panose="020B0604030504040204" pitchFamily="50" charset="-128"/>
              </a:rPr>
              <a:t>#</a:t>
            </a:r>
            <a:r>
              <a:rPr lang="ja-JP" altLang="en-US" sz="1200" b="0">
                <a:latin typeface="+mn-lt"/>
                <a:ea typeface="Meiryo UI" panose="020B0604030504040204" pitchFamily="50" charset="-128"/>
                <a:cs typeface="Meiryo UI" panose="020B0604030504040204" pitchFamily="50" charset="-128"/>
              </a:rPr>
              <a:t>カレントディレクトリの取得</a:t>
            </a:r>
            <a:endParaRPr lang="en-US" altLang="ja-JP" sz="1200" b="0">
              <a:latin typeface="+mn-lt"/>
              <a:ea typeface="Meiryo UI" panose="020B0604030504040204" pitchFamily="50" charset="-128"/>
              <a:cs typeface="Meiryo UI" panose="020B0604030504040204" pitchFamily="50" charset="-128"/>
            </a:endParaRPr>
          </a:p>
          <a:p>
            <a:r>
              <a:rPr lang="en-US" altLang="ja-JP" sz="1200" b="0">
                <a:latin typeface="+mn-lt"/>
                <a:ea typeface="Meiryo UI" panose="020B0604030504040204" pitchFamily="50" charset="-128"/>
                <a:cs typeface="Meiryo UI" panose="020B0604030504040204" pitchFamily="50" charset="-128"/>
              </a:rPr>
              <a:t>print(current_dir)</a:t>
            </a:r>
          </a:p>
          <a:p>
            <a:r>
              <a:rPr lang="en-US" altLang="ja-JP" sz="1200" b="0">
                <a:latin typeface="+mn-lt"/>
                <a:ea typeface="Meiryo UI" panose="020B0604030504040204" pitchFamily="50" charset="-128"/>
                <a:cs typeface="Meiryo UI" panose="020B0604030504040204" pitchFamily="50" charset="-128"/>
              </a:rPr>
              <a:t>#</a:t>
            </a:r>
            <a:r>
              <a:rPr lang="ja-JP" altLang="en-US" sz="1200" b="0">
                <a:latin typeface="+mn-lt"/>
                <a:ea typeface="Meiryo UI" panose="020B0604030504040204" pitchFamily="50" charset="-128"/>
                <a:cs typeface="Meiryo UI" panose="020B0604030504040204" pitchFamily="50" charset="-128"/>
              </a:rPr>
              <a:t>パスを結合</a:t>
            </a:r>
          </a:p>
          <a:p>
            <a:r>
              <a:rPr lang="en-US" altLang="ja-JP" sz="1200" b="0">
                <a:solidFill>
                  <a:srgbClr val="FF0000"/>
                </a:solidFill>
                <a:latin typeface="+mn-lt"/>
                <a:ea typeface="Meiryo UI" panose="020B0604030504040204" pitchFamily="50" charset="-128"/>
                <a:cs typeface="Meiryo UI" panose="020B0604030504040204" pitchFamily="50" charset="-128"/>
              </a:rPr>
              <a:t>path = os.path.join(current_dir, "examples", "folder1", "file1.txt")</a:t>
            </a:r>
          </a:p>
          <a:p>
            <a:r>
              <a:rPr lang="en-US" altLang="ja-JP" sz="1200" b="0">
                <a:latin typeface="+mn-lt"/>
                <a:ea typeface="Meiryo UI" panose="020B0604030504040204" pitchFamily="50" charset="-128"/>
                <a:cs typeface="Meiryo UI" panose="020B0604030504040204" pitchFamily="50" charset="-128"/>
              </a:rPr>
              <a:t>print(path) </a:t>
            </a:r>
          </a:p>
          <a:p>
            <a:endParaRPr lang="en-US" altLang="ja-JP" sz="1200" b="0">
              <a:latin typeface="+mn-lt"/>
              <a:ea typeface="Meiryo UI" panose="020B0604030504040204" pitchFamily="50" charset="-128"/>
              <a:cs typeface="Meiryo UI" panose="020B0604030504040204" pitchFamily="50" charset="-128"/>
            </a:endParaRPr>
          </a:p>
          <a:p>
            <a:r>
              <a:rPr lang="en-US" altLang="ja-JP" sz="1200" b="0">
                <a:latin typeface="+mn-lt"/>
                <a:ea typeface="Meiryo UI" panose="020B0604030504040204" pitchFamily="50" charset="-128"/>
                <a:cs typeface="Meiryo UI" panose="020B0604030504040204" pitchFamily="50" charset="-128"/>
              </a:rPr>
              <a:t>#</a:t>
            </a:r>
            <a:r>
              <a:rPr lang="ja-JP" altLang="en-US" sz="1200" b="0">
                <a:latin typeface="+mn-lt"/>
                <a:ea typeface="Meiryo UI" panose="020B0604030504040204" pitchFamily="50" charset="-128"/>
                <a:cs typeface="Meiryo UI" panose="020B0604030504040204" pitchFamily="50" charset="-128"/>
              </a:rPr>
              <a:t>パスの存在確認（ファイル・フォルダが存在するか）</a:t>
            </a:r>
          </a:p>
          <a:p>
            <a:r>
              <a:rPr lang="en-US" altLang="ja-JP" sz="1200" b="0">
                <a:solidFill>
                  <a:srgbClr val="FF0000"/>
                </a:solidFill>
                <a:latin typeface="+mn-lt"/>
                <a:ea typeface="Meiryo UI" panose="020B0604030504040204" pitchFamily="50" charset="-128"/>
                <a:cs typeface="Meiryo UI" panose="020B0604030504040204" pitchFamily="50" charset="-128"/>
              </a:rPr>
              <a:t>exists = os.path.exists(path) </a:t>
            </a:r>
          </a:p>
          <a:p>
            <a:r>
              <a:rPr lang="en-US" altLang="ja-JP" sz="1200" b="0">
                <a:latin typeface="+mn-lt"/>
                <a:ea typeface="Meiryo UI" panose="020B0604030504040204" pitchFamily="50" charset="-128"/>
                <a:cs typeface="Meiryo UI" panose="020B0604030504040204" pitchFamily="50" charset="-128"/>
              </a:rPr>
              <a:t>print(exists)</a:t>
            </a:r>
          </a:p>
        </p:txBody>
      </p:sp>
      <p:sp>
        <p:nvSpPr>
          <p:cNvPr id="20" name="テキスト ボックス 19">
            <a:extLst>
              <a:ext uri="{FF2B5EF4-FFF2-40B4-BE49-F238E27FC236}">
                <a16:creationId xmlns:a16="http://schemas.microsoft.com/office/drawing/2014/main" id="{194C06E1-FFD4-3BDE-2F29-42FD7FD43013}"/>
              </a:ext>
            </a:extLst>
          </p:cNvPr>
          <p:cNvSpPr txBox="1"/>
          <p:nvPr/>
        </p:nvSpPr>
        <p:spPr>
          <a:xfrm>
            <a:off x="674851" y="3593435"/>
            <a:ext cx="4461289"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例：パス操作</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テキスト ボックス 20">
            <a:extLst>
              <a:ext uri="{FF2B5EF4-FFF2-40B4-BE49-F238E27FC236}">
                <a16:creationId xmlns:a16="http://schemas.microsoft.com/office/drawing/2014/main" id="{BAA862DC-E589-C693-2F07-5CF1E55B1623}"/>
              </a:ext>
            </a:extLst>
          </p:cNvPr>
          <p:cNvSpPr txBox="1"/>
          <p:nvPr/>
        </p:nvSpPr>
        <p:spPr>
          <a:xfrm>
            <a:off x="674851" y="6118692"/>
            <a:ext cx="5087773" cy="646331"/>
          </a:xfrm>
          <a:prstGeom prst="rect">
            <a:avLst/>
          </a:prstGeom>
          <a:solidFill>
            <a:schemeClr val="bg1">
              <a:lumMod val="85000"/>
            </a:schemeClr>
          </a:solidFill>
        </p:spPr>
        <p:txBody>
          <a:bodyPr wrap="square" rtlCol="0">
            <a:spAutoFit/>
          </a:bodyPr>
          <a:lstStyle/>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C:\Users\20181148\Desktop\data</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C:\Users\20181148\Desktop\data\examples\folder1\file1.txt</a:t>
            </a:r>
            <a:endParaRPr kumimoji="1" lang="ja-JP" altLang="en-US"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True</a:t>
            </a:r>
            <a:endParaRPr kumimoji="1" lang="ja-JP" altLang="en-US" sz="12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43" name="図 42" descr="グラフィカル ユーザー インターフェイス&#10;&#10;自動的に生成された説明">
            <a:extLst>
              <a:ext uri="{FF2B5EF4-FFF2-40B4-BE49-F238E27FC236}">
                <a16:creationId xmlns:a16="http://schemas.microsoft.com/office/drawing/2014/main" id="{727FE0F1-84BA-CD12-96EF-CE36CDFBB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164" y="1758780"/>
            <a:ext cx="3425385" cy="1676670"/>
          </a:xfrm>
          <a:prstGeom prst="rect">
            <a:avLst/>
          </a:prstGeom>
        </p:spPr>
      </p:pic>
      <p:sp>
        <p:nvSpPr>
          <p:cNvPr id="44" name="正方形/長方形 43">
            <a:extLst>
              <a:ext uri="{FF2B5EF4-FFF2-40B4-BE49-F238E27FC236}">
                <a16:creationId xmlns:a16="http://schemas.microsoft.com/office/drawing/2014/main" id="{67A0B6BD-11F2-CEAB-9D81-9BD6938B8201}"/>
              </a:ext>
            </a:extLst>
          </p:cNvPr>
          <p:cNvSpPr/>
          <p:nvPr/>
        </p:nvSpPr>
        <p:spPr bwMode="auto">
          <a:xfrm>
            <a:off x="5547164" y="1797158"/>
            <a:ext cx="1295400" cy="317392"/>
          </a:xfrm>
          <a:prstGeom prst="rect">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テキスト ボックス 44">
            <a:extLst>
              <a:ext uri="{FF2B5EF4-FFF2-40B4-BE49-F238E27FC236}">
                <a16:creationId xmlns:a16="http://schemas.microsoft.com/office/drawing/2014/main" id="{81B68A6F-B9F6-1AFE-42D5-8CAC5981C5E6}"/>
              </a:ext>
            </a:extLst>
          </p:cNvPr>
          <p:cNvSpPr txBox="1"/>
          <p:nvPr/>
        </p:nvSpPr>
        <p:spPr>
          <a:xfrm>
            <a:off x="6830742" y="948694"/>
            <a:ext cx="1598190"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カレントディレクトリ</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6" name="直線矢印コネクタ 45">
            <a:extLst>
              <a:ext uri="{FF2B5EF4-FFF2-40B4-BE49-F238E27FC236}">
                <a16:creationId xmlns:a16="http://schemas.microsoft.com/office/drawing/2014/main" id="{A2E68613-ADE5-720D-CCE5-F280BDE90D80}"/>
              </a:ext>
            </a:extLst>
          </p:cNvPr>
          <p:cNvCxnSpPr>
            <a:cxnSpLocks/>
          </p:cNvCxnSpPr>
          <p:nvPr/>
        </p:nvCxnSpPr>
        <p:spPr bwMode="auto">
          <a:xfrm>
            <a:off x="7552631" y="1275660"/>
            <a:ext cx="171450" cy="503086"/>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テキスト ボックス 49">
            <a:extLst>
              <a:ext uri="{FF2B5EF4-FFF2-40B4-BE49-F238E27FC236}">
                <a16:creationId xmlns:a16="http://schemas.microsoft.com/office/drawing/2014/main" id="{6A42AD19-6D39-6CCC-2B66-EAC06CAD8CD4}"/>
              </a:ext>
            </a:extLst>
          </p:cNvPr>
          <p:cNvSpPr txBox="1"/>
          <p:nvPr/>
        </p:nvSpPr>
        <p:spPr>
          <a:xfrm>
            <a:off x="7407785" y="1780250"/>
            <a:ext cx="603107" cy="334300"/>
          </a:xfrm>
          <a:prstGeom prst="rect">
            <a:avLst/>
          </a:prstGeom>
          <a:noFill/>
          <a:ln>
            <a:solidFill>
              <a:srgbClr val="FF0000"/>
            </a:solidFill>
          </a:ln>
        </p:spPr>
        <p:txBody>
          <a:bodyPr wrap="square" rtlCol="0">
            <a:spAutoFit/>
          </a:bodyPr>
          <a:lstStyle/>
          <a:p>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908120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442C0-0983-EE3B-D95A-F2370C8BAF5A}"/>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7E28EC5-B04E-FA56-6FCD-23F88FA1A0AF}"/>
              </a:ext>
            </a:extLst>
          </p:cNvPr>
          <p:cNvSpPr txBox="1"/>
          <p:nvPr/>
        </p:nvSpPr>
        <p:spPr>
          <a:xfrm>
            <a:off x="216612" y="871042"/>
            <a:ext cx="4355388" cy="461665"/>
          </a:xfrm>
          <a:prstGeom prst="rect">
            <a:avLst/>
          </a:prstGeom>
          <a:noFill/>
        </p:spPr>
        <p:txBody>
          <a:bodyPr wrap="square" rtlCol="0">
            <a:spAutoFit/>
          </a:bodyPr>
          <a:lstStyle/>
          <a:p>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演習</a:t>
            </a:r>
            <a:r>
              <a:rPr kumimoji="1"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2</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AFC1850C-77C4-1C1A-512D-EFBFCC5CEB9B}"/>
              </a:ext>
            </a:extLst>
          </p:cNvPr>
          <p:cNvSpPr txBox="1"/>
          <p:nvPr/>
        </p:nvSpPr>
        <p:spPr>
          <a:xfrm>
            <a:off x="876507" y="1248547"/>
            <a:ext cx="7937819" cy="646331"/>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岡崎市の</a:t>
            </a:r>
            <a:r>
              <a:rPr lang="en-US" altLang="ja-JP" sz="1800" b="0">
                <a:latin typeface="Meiryo UI" panose="020B0604030504040204" pitchFamily="50" charset="-128"/>
                <a:ea typeface="Meiryo UI" panose="020B0604030504040204" pitchFamily="50" charset="-128"/>
                <a:cs typeface="Meiryo UI" panose="020B0604030504040204" pitchFamily="50" charset="-128"/>
              </a:rPr>
              <a:t>2020</a:t>
            </a:r>
            <a:r>
              <a:rPr lang="ja-JP" altLang="en-US" sz="1800" b="0">
                <a:latin typeface="Meiryo UI" panose="020B0604030504040204" pitchFamily="50" charset="-128"/>
                <a:ea typeface="Meiryo UI" panose="020B0604030504040204" pitchFamily="50" charset="-128"/>
                <a:cs typeface="Meiryo UI" panose="020B0604030504040204" pitchFamily="50" charset="-128"/>
              </a:rPr>
              <a:t>年～</a:t>
            </a:r>
            <a:r>
              <a:rPr lang="en-US" altLang="ja-JP" sz="1800" b="0">
                <a:latin typeface="Meiryo UI" panose="020B0604030504040204" pitchFamily="50" charset="-128"/>
                <a:ea typeface="Meiryo UI" panose="020B0604030504040204" pitchFamily="50" charset="-128"/>
                <a:cs typeface="Meiryo UI" panose="020B0604030504040204" pitchFamily="50" charset="-128"/>
              </a:rPr>
              <a:t>2023</a:t>
            </a:r>
            <a:r>
              <a:rPr lang="ja-JP" altLang="en-US" sz="1800" b="0">
                <a:latin typeface="Meiryo UI" panose="020B0604030504040204" pitchFamily="50" charset="-128"/>
                <a:ea typeface="Meiryo UI" panose="020B0604030504040204" pitchFamily="50" charset="-128"/>
                <a:cs typeface="Meiryo UI" panose="020B0604030504040204" pitchFamily="50" charset="-128"/>
              </a:rPr>
              <a:t>年の</a:t>
            </a:r>
            <a:r>
              <a:rPr lang="en-US" altLang="ja-JP" sz="1800" b="0">
                <a:latin typeface="Meiryo UI" panose="020B0604030504040204" pitchFamily="50" charset="-128"/>
                <a:ea typeface="Meiryo UI" panose="020B0604030504040204" pitchFamily="50" charset="-128"/>
                <a:cs typeface="Meiryo UI" panose="020B0604030504040204" pitchFamily="50" charset="-128"/>
              </a:rPr>
              <a:t>csv</a:t>
            </a:r>
            <a:r>
              <a:rPr lang="ja-JP" altLang="en-US" sz="1800" b="0">
                <a:latin typeface="Meiryo UI" panose="020B0604030504040204" pitchFamily="50" charset="-128"/>
                <a:ea typeface="Meiryo UI" panose="020B0604030504040204" pitchFamily="50" charset="-128"/>
                <a:cs typeface="Meiryo UI" panose="020B0604030504040204" pitchFamily="50" charset="-128"/>
              </a:rPr>
              <a:t>（</a:t>
            </a:r>
            <a:r>
              <a:rPr lang="en-US" altLang="ja-JP" sz="1800" b="0">
                <a:latin typeface="Meiryo UI" panose="020B0604030504040204" pitchFamily="50" charset="-128"/>
                <a:ea typeface="Meiryo UI" panose="020B0604030504040204" pitchFamily="50" charset="-128"/>
                <a:cs typeface="Meiryo UI" panose="020B0604030504040204" pitchFamily="50" charset="-128"/>
              </a:rPr>
              <a:t>kion</a:t>
            </a:r>
            <a:r>
              <a:rPr lang="ja-JP" altLang="en-US" sz="1800" b="0">
                <a:latin typeface="Meiryo UI" panose="020B0604030504040204" pitchFamily="50" charset="-128"/>
                <a:ea typeface="Meiryo UI" panose="020B0604030504040204" pitchFamily="50" charset="-128"/>
                <a:cs typeface="Meiryo UI" panose="020B0604030504040204" pitchFamily="50" charset="-128"/>
              </a:rPr>
              <a:t>フォルダ内）をそれぞれ読み込んで</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b="0">
                <a:latin typeface="Meiryo UI" panose="020B0604030504040204" pitchFamily="50" charset="-128"/>
                <a:ea typeface="Meiryo UI" panose="020B0604030504040204" pitchFamily="50" charset="-128"/>
                <a:cs typeface="Meiryo UI" panose="020B0604030504040204" pitchFamily="50" charset="-128"/>
              </a:rPr>
              <a:t>一つの</a:t>
            </a:r>
            <a:r>
              <a:rPr lang="en-US" altLang="ja-JP" sz="1800" b="0">
                <a:latin typeface="Meiryo UI" panose="020B0604030504040204" pitchFamily="50" charset="-128"/>
                <a:ea typeface="Meiryo UI" panose="020B0604030504040204" pitchFamily="50" charset="-128"/>
                <a:cs typeface="Meiryo UI" panose="020B0604030504040204" pitchFamily="50" charset="-128"/>
              </a:rPr>
              <a:t>csv</a:t>
            </a:r>
            <a:r>
              <a:rPr lang="ja-JP" altLang="en-US" sz="1800" b="0">
                <a:latin typeface="Meiryo UI" panose="020B0604030504040204" pitchFamily="50" charset="-128"/>
                <a:ea typeface="Meiryo UI" panose="020B0604030504040204" pitchFamily="50" charset="-128"/>
                <a:cs typeface="Meiryo UI" panose="020B0604030504040204" pitchFamily="50" charset="-128"/>
              </a:rPr>
              <a:t>ファイル（ファイル名：</a:t>
            </a:r>
            <a:r>
              <a:rPr lang="en-US" altLang="ja-JP" sz="1800" b="0">
                <a:latin typeface="Meiryo UI" panose="020B0604030504040204" pitchFamily="50" charset="-128"/>
                <a:ea typeface="Meiryo UI" panose="020B0604030504040204" pitchFamily="50" charset="-128"/>
                <a:cs typeface="Meiryo UI" panose="020B0604030504040204" pitchFamily="50" charset="-128"/>
              </a:rPr>
              <a:t>2020_2023.csv</a:t>
            </a:r>
            <a:r>
              <a:rPr lang="ja-JP" altLang="en-US" sz="1800" b="0">
                <a:latin typeface="Meiryo UI" panose="020B0604030504040204" pitchFamily="50" charset="-128"/>
                <a:ea typeface="Meiryo UI" panose="020B0604030504040204" pitchFamily="50" charset="-128"/>
                <a:cs typeface="Meiryo UI" panose="020B0604030504040204" pitchFamily="50" charset="-128"/>
              </a:rPr>
              <a:t>）にまとめてください。</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74564F87-C20F-44AF-E6E2-AD5D166026C1}"/>
              </a:ext>
            </a:extLst>
          </p:cNvPr>
          <p:cNvSpPr txBox="1"/>
          <p:nvPr/>
        </p:nvSpPr>
        <p:spPr>
          <a:xfrm>
            <a:off x="3655887" y="5083490"/>
            <a:ext cx="1983663" cy="338554"/>
          </a:xfrm>
          <a:prstGeom prst="rect">
            <a:avLst/>
          </a:prstGeom>
          <a:noFill/>
        </p:spPr>
        <p:txBody>
          <a:bodyPr wrap="square" rtlCol="0">
            <a:spAutoFit/>
          </a:bodyPr>
          <a:lstStyle/>
          <a:p>
            <a:r>
              <a:rPr lang="en-US" altLang="ja-JP" sz="1600" b="0">
                <a:latin typeface="Meiryo UI" panose="020B0604030504040204" pitchFamily="50" charset="-128"/>
                <a:ea typeface="Meiryo UI" panose="020B0604030504040204" pitchFamily="50" charset="-128"/>
                <a:cs typeface="Meiryo UI" panose="020B0604030504040204" pitchFamily="50" charset="-128"/>
              </a:rPr>
              <a:t>kion</a:t>
            </a:r>
            <a:r>
              <a:rPr lang="ja-JP" altLang="en-US" sz="1600" b="0">
                <a:latin typeface="Meiryo UI" panose="020B0604030504040204" pitchFamily="50" charset="-128"/>
                <a:ea typeface="Meiryo UI" panose="020B0604030504040204" pitchFamily="50" charset="-128"/>
                <a:cs typeface="Meiryo UI" panose="020B0604030504040204" pitchFamily="50" charset="-128"/>
              </a:rPr>
              <a:t>フォルダ</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749B8CB7-DD09-CB4C-4AA5-776B0EA4AABB}"/>
              </a:ext>
            </a:extLst>
          </p:cNvPr>
          <p:cNvSpPr txBox="1"/>
          <p:nvPr/>
        </p:nvSpPr>
        <p:spPr>
          <a:xfrm>
            <a:off x="1057223" y="1905860"/>
            <a:ext cx="5537946" cy="523220"/>
          </a:xfrm>
          <a:prstGeom prst="rect">
            <a:avLst/>
          </a:prstGeom>
          <a:no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hint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）①フォルダ内のファイルを読み込み、リストに保存。</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ja-JP" altLang="en-US" b="0">
                <a:latin typeface="Meiryo UI" panose="020B0604030504040204" pitchFamily="50" charset="-128"/>
                <a:ea typeface="Meiryo UI" panose="020B0604030504040204" pitchFamily="50" charset="-128"/>
                <a:cs typeface="Meiryo UI" panose="020B0604030504040204" pitchFamily="50" charset="-128"/>
              </a:rPr>
              <a:t>　　　　 ②リストのデータを新規</a:t>
            </a:r>
            <a:r>
              <a:rPr lang="en-US" altLang="ja-JP" b="0">
                <a:latin typeface="Meiryo UI" panose="020B0604030504040204" pitchFamily="50" charset="-128"/>
                <a:ea typeface="Meiryo UI" panose="020B0604030504040204" pitchFamily="50" charset="-128"/>
                <a:cs typeface="Meiryo UI" panose="020B0604030504040204" pitchFamily="50" charset="-128"/>
              </a:rPr>
              <a:t>csv</a:t>
            </a:r>
            <a:r>
              <a:rPr lang="ja-JP" altLang="en-US" b="0">
                <a:latin typeface="Meiryo UI" panose="020B0604030504040204" pitchFamily="50" charset="-128"/>
                <a:ea typeface="Meiryo UI" panose="020B0604030504040204" pitchFamily="50" charset="-128"/>
                <a:cs typeface="Meiryo UI" panose="020B0604030504040204" pitchFamily="50" charset="-128"/>
              </a:rPr>
              <a:t>に書き込む</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a:extLst>
              <a:ext uri="{FF2B5EF4-FFF2-40B4-BE49-F238E27FC236}">
                <a16:creationId xmlns:a16="http://schemas.microsoft.com/office/drawing/2014/main" id="{F21A8883-C17F-C074-0F10-BB53FAEBA026}"/>
              </a:ext>
            </a:extLst>
          </p:cNvPr>
          <p:cNvSpPr/>
          <p:nvPr/>
        </p:nvSpPr>
        <p:spPr bwMode="auto">
          <a:xfrm>
            <a:off x="876507" y="11187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28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ライブラリの活用（ファイル・フォルダ操作）</a:t>
            </a:r>
            <a:endParaRPr kumimoji="1" lang="en-US" altLang="ja-JP" sz="28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20C215A0-8B5A-57C0-A860-51A84F824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608" y="2513099"/>
            <a:ext cx="5258534" cy="2486372"/>
          </a:xfrm>
          <a:prstGeom prst="rect">
            <a:avLst/>
          </a:prstGeom>
        </p:spPr>
      </p:pic>
    </p:spTree>
    <p:extLst>
      <p:ext uri="{BB962C8B-B14F-4D97-AF65-F5344CB8AC3E}">
        <p14:creationId xmlns:p14="http://schemas.microsoft.com/office/powerpoint/2010/main" val="1227326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897D0-008E-A5D1-1CCB-9849544328C2}"/>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C43348E8-1FD0-CC0D-8F11-A69AA648E069}"/>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28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ライブラリの活用（ファイル・フォルダ操作）</a:t>
            </a:r>
            <a:endParaRPr kumimoji="1" lang="en-US" altLang="ja-JP" sz="28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E8DF9711-F7E6-AB3A-2B05-EB4949FDD68C}"/>
              </a:ext>
            </a:extLst>
          </p:cNvPr>
          <p:cNvSpPr txBox="1"/>
          <p:nvPr/>
        </p:nvSpPr>
        <p:spPr>
          <a:xfrm>
            <a:off x="166310" y="1243787"/>
            <a:ext cx="5745593" cy="5386090"/>
          </a:xfrm>
          <a:prstGeom prst="rect">
            <a:avLst/>
          </a:prstGeom>
          <a:solidFill>
            <a:schemeClr val="accent4">
              <a:lumMod val="20000"/>
              <a:lumOff val="80000"/>
            </a:schemeClr>
          </a:solidFill>
        </p:spPr>
        <p:txBody>
          <a:bodyPr wrap="square" rtlCol="0">
            <a:spAutoFit/>
          </a:bodyPr>
          <a:lstStyle/>
          <a:p>
            <a:r>
              <a:rPr lang="en-US" altLang="ja-JP" sz="1200" b="0">
                <a:latin typeface="+mn-lt"/>
                <a:ea typeface="Meiryo UI" panose="020B0604030504040204" pitchFamily="50" charset="-128"/>
                <a:cs typeface="Meiryo UI" panose="020B0604030504040204" pitchFamily="50" charset="-128"/>
              </a:rPr>
              <a:t>import os</a:t>
            </a:r>
          </a:p>
          <a:p>
            <a:r>
              <a:rPr lang="en-US" altLang="ja-JP" sz="1200" b="0">
                <a:latin typeface="+mn-lt"/>
                <a:ea typeface="Meiryo UI" panose="020B0604030504040204" pitchFamily="50" charset="-128"/>
                <a:cs typeface="Meiryo UI" panose="020B0604030504040204" pitchFamily="50" charset="-128"/>
              </a:rPr>
              <a:t>import win32com.client  #excel</a:t>
            </a:r>
            <a:r>
              <a:rPr lang="ja-JP" altLang="en-US" sz="1200" b="0">
                <a:latin typeface="+mn-lt"/>
                <a:ea typeface="Meiryo UI" panose="020B0604030504040204" pitchFamily="50" charset="-128"/>
                <a:cs typeface="Meiryo UI" panose="020B0604030504040204" pitchFamily="50" charset="-128"/>
              </a:rPr>
              <a:t>を扱える外部ライブラリ</a:t>
            </a:r>
          </a:p>
          <a:p>
            <a:endParaRPr lang="ja-JP" altLang="en-US" sz="1200" b="0">
              <a:latin typeface="+mn-lt"/>
              <a:ea typeface="Meiryo UI" panose="020B0604030504040204" pitchFamily="50" charset="-128"/>
              <a:cs typeface="Meiryo UI" panose="020B0604030504040204" pitchFamily="50" charset="-128"/>
            </a:endParaRPr>
          </a:p>
          <a:p>
            <a:r>
              <a:rPr lang="en-US" altLang="ja-JP" sz="1200" b="0">
                <a:latin typeface="+mn-lt"/>
                <a:ea typeface="Meiryo UI" panose="020B0604030504040204" pitchFamily="50" charset="-128"/>
                <a:cs typeface="Meiryo UI" panose="020B0604030504040204" pitchFamily="50" charset="-128"/>
              </a:rPr>
              <a:t>input_folder = os.path.join(os.getcwd(), "demo/excel”)  # </a:t>
            </a:r>
            <a:r>
              <a:rPr lang="ja-JP" altLang="en-US" sz="1200" b="0">
                <a:latin typeface="+mn-lt"/>
                <a:ea typeface="Meiryo UI" panose="020B0604030504040204" pitchFamily="50" charset="-128"/>
                <a:cs typeface="Meiryo UI" panose="020B0604030504040204" pitchFamily="50" charset="-128"/>
              </a:rPr>
              <a:t>入力元のフォルダ</a:t>
            </a:r>
          </a:p>
          <a:p>
            <a:r>
              <a:rPr lang="en-US" altLang="ja-JP" sz="1200" b="0">
                <a:latin typeface="+mn-lt"/>
                <a:ea typeface="Meiryo UI" panose="020B0604030504040204" pitchFamily="50" charset="-128"/>
                <a:cs typeface="Meiryo UI" panose="020B0604030504040204" pitchFamily="50" charset="-128"/>
              </a:rPr>
              <a:t>output_folder = os.path.join(os.getcwd(),"demo/pdf")  # </a:t>
            </a:r>
            <a:r>
              <a:rPr lang="ja-JP" altLang="en-US" sz="1200" b="0">
                <a:latin typeface="+mn-lt"/>
                <a:ea typeface="Meiryo UI" panose="020B0604030504040204" pitchFamily="50" charset="-128"/>
                <a:cs typeface="Meiryo UI" panose="020B0604030504040204" pitchFamily="50" charset="-128"/>
              </a:rPr>
              <a:t>出力先のフォルダ</a:t>
            </a:r>
          </a:p>
          <a:p>
            <a:endParaRPr lang="ja-JP" altLang="en-US" sz="1200" b="0">
              <a:latin typeface="+mn-lt"/>
              <a:ea typeface="Meiryo UI" panose="020B0604030504040204" pitchFamily="50" charset="-128"/>
              <a:cs typeface="Meiryo UI" panose="020B0604030504040204" pitchFamily="50" charset="-128"/>
            </a:endParaRPr>
          </a:p>
          <a:p>
            <a:r>
              <a:rPr lang="en-US" altLang="ja-JP" sz="1200" b="0">
                <a:latin typeface="+mn-lt"/>
                <a:ea typeface="Meiryo UI" panose="020B0604030504040204" pitchFamily="50" charset="-128"/>
                <a:cs typeface="Meiryo UI" panose="020B0604030504040204" pitchFamily="50" charset="-128"/>
              </a:rPr>
              <a:t># Excel</a:t>
            </a:r>
            <a:r>
              <a:rPr lang="ja-JP" altLang="en-US" sz="1200" b="0">
                <a:latin typeface="+mn-lt"/>
                <a:ea typeface="Meiryo UI" panose="020B0604030504040204" pitchFamily="50" charset="-128"/>
                <a:cs typeface="Meiryo UI" panose="020B0604030504040204" pitchFamily="50" charset="-128"/>
              </a:rPr>
              <a:t>のアプリケーションを開始</a:t>
            </a:r>
          </a:p>
          <a:p>
            <a:r>
              <a:rPr lang="en-US" altLang="ja-JP" sz="1200" b="0">
                <a:latin typeface="+mn-lt"/>
                <a:ea typeface="Meiryo UI" panose="020B0604030504040204" pitchFamily="50" charset="-128"/>
                <a:cs typeface="Meiryo UI" panose="020B0604030504040204" pitchFamily="50" charset="-128"/>
              </a:rPr>
              <a:t>excel = win32com.client.Dispatch("Excel.Application")</a:t>
            </a:r>
          </a:p>
          <a:p>
            <a:r>
              <a:rPr lang="en-US" altLang="ja-JP" sz="1200" b="0">
                <a:latin typeface="+mn-lt"/>
                <a:ea typeface="Meiryo UI" panose="020B0604030504040204" pitchFamily="50" charset="-128"/>
                <a:cs typeface="Meiryo UI" panose="020B0604030504040204" pitchFamily="50" charset="-128"/>
              </a:rPr>
              <a:t>excel.Visible = False  # Excel</a:t>
            </a:r>
            <a:r>
              <a:rPr lang="ja-JP" altLang="en-US" sz="1200" b="0">
                <a:latin typeface="+mn-lt"/>
                <a:ea typeface="Meiryo UI" panose="020B0604030504040204" pitchFamily="50" charset="-128"/>
                <a:cs typeface="Meiryo UI" panose="020B0604030504040204" pitchFamily="50" charset="-128"/>
              </a:rPr>
              <a:t>を非表示にする</a:t>
            </a:r>
          </a:p>
          <a:p>
            <a:endParaRPr lang="ja-JP" altLang="en-US" sz="1200" b="0">
              <a:latin typeface="+mn-lt"/>
              <a:ea typeface="Meiryo UI" panose="020B0604030504040204" pitchFamily="50" charset="-128"/>
              <a:cs typeface="Meiryo UI" panose="020B0604030504040204" pitchFamily="50" charset="-128"/>
            </a:endParaRPr>
          </a:p>
          <a:p>
            <a:r>
              <a:rPr lang="en-US" altLang="ja-JP" sz="1200" b="0">
                <a:latin typeface="+mn-lt"/>
                <a:ea typeface="Meiryo UI" panose="020B0604030504040204" pitchFamily="50" charset="-128"/>
                <a:cs typeface="Meiryo UI" panose="020B0604030504040204" pitchFamily="50" charset="-128"/>
              </a:rPr>
              <a:t>for f in os.listdir(input_folder):  #</a:t>
            </a:r>
            <a:r>
              <a:rPr lang="ja-JP" altLang="en-US" sz="1200" b="0">
                <a:latin typeface="+mn-lt"/>
                <a:ea typeface="Meiryo UI" panose="020B0604030504040204" pitchFamily="50" charset="-128"/>
                <a:cs typeface="Meiryo UI" panose="020B0604030504040204" pitchFamily="50" charset="-128"/>
              </a:rPr>
              <a:t>フォルダ内の全ての</a:t>
            </a:r>
            <a:r>
              <a:rPr lang="en-US" altLang="ja-JP" sz="1200" b="0">
                <a:latin typeface="+mn-lt"/>
                <a:ea typeface="Meiryo UI" panose="020B0604030504040204" pitchFamily="50" charset="-128"/>
                <a:cs typeface="Meiryo UI" panose="020B0604030504040204" pitchFamily="50" charset="-128"/>
              </a:rPr>
              <a:t>Excel</a:t>
            </a:r>
            <a:r>
              <a:rPr lang="ja-JP" altLang="en-US" sz="1200" b="0">
                <a:latin typeface="+mn-lt"/>
                <a:ea typeface="Meiryo UI" panose="020B0604030504040204" pitchFamily="50" charset="-128"/>
                <a:cs typeface="Meiryo UI" panose="020B0604030504040204" pitchFamily="50" charset="-128"/>
              </a:rPr>
              <a:t>ファイル処理</a:t>
            </a:r>
          </a:p>
          <a:p>
            <a:r>
              <a:rPr lang="ja-JP" altLang="en-US" sz="1200" b="0">
                <a:latin typeface="+mn-lt"/>
                <a:ea typeface="Meiryo UI" panose="020B0604030504040204" pitchFamily="50" charset="-128"/>
                <a:cs typeface="Meiryo UI" panose="020B0604030504040204" pitchFamily="50" charset="-128"/>
              </a:rPr>
              <a:t>    </a:t>
            </a:r>
          </a:p>
          <a:p>
            <a:r>
              <a:rPr lang="ja-JP" altLang="en-US" sz="1200" b="0">
                <a:latin typeface="+mn-lt"/>
                <a:ea typeface="Meiryo UI" panose="020B0604030504040204" pitchFamily="50" charset="-128"/>
                <a:cs typeface="Meiryo UI" panose="020B0604030504040204" pitchFamily="50" charset="-128"/>
              </a:rPr>
              <a:t>    </a:t>
            </a:r>
            <a:r>
              <a:rPr lang="en-US" altLang="ja-JP" sz="1200" b="0">
                <a:latin typeface="+mn-lt"/>
                <a:ea typeface="Meiryo UI" panose="020B0604030504040204" pitchFamily="50" charset="-128"/>
                <a:cs typeface="Meiryo UI" panose="020B0604030504040204" pitchFamily="50" charset="-128"/>
              </a:rPr>
              <a:t>excel_file = os.path.join(input_folder, f)</a:t>
            </a:r>
          </a:p>
          <a:p>
            <a:r>
              <a:rPr lang="en-US" altLang="ja-JP" sz="1200" b="0">
                <a:latin typeface="+mn-lt"/>
                <a:ea typeface="Meiryo UI" panose="020B0604030504040204" pitchFamily="50" charset="-128"/>
                <a:cs typeface="Meiryo UI" panose="020B0604030504040204" pitchFamily="50" charset="-128"/>
              </a:rPr>
              <a:t>    file_name = os.path.basename(excel_file)</a:t>
            </a:r>
          </a:p>
          <a:p>
            <a:r>
              <a:rPr lang="en-US" altLang="ja-JP" sz="1200" b="0">
                <a:latin typeface="+mn-lt"/>
                <a:ea typeface="Meiryo UI" panose="020B0604030504040204" pitchFamily="50" charset="-128"/>
                <a:cs typeface="Meiryo UI" panose="020B0604030504040204" pitchFamily="50" charset="-128"/>
              </a:rPr>
              <a:t>    pdf_name = os.path.splitext(file_name)[0] + ".pdf"   # PDF</a:t>
            </a:r>
            <a:r>
              <a:rPr lang="ja-JP" altLang="en-US" sz="1200" b="0">
                <a:latin typeface="+mn-lt"/>
                <a:ea typeface="Meiryo UI" panose="020B0604030504040204" pitchFamily="50" charset="-128"/>
                <a:cs typeface="Meiryo UI" panose="020B0604030504040204" pitchFamily="50" charset="-128"/>
              </a:rPr>
              <a:t>名を作成</a:t>
            </a:r>
          </a:p>
          <a:p>
            <a:r>
              <a:rPr lang="ja-JP" altLang="en-US" sz="1200" b="0">
                <a:latin typeface="+mn-lt"/>
                <a:ea typeface="Meiryo UI" panose="020B0604030504040204" pitchFamily="50" charset="-128"/>
                <a:cs typeface="Meiryo UI" panose="020B0604030504040204" pitchFamily="50" charset="-128"/>
              </a:rPr>
              <a:t>    </a:t>
            </a:r>
            <a:r>
              <a:rPr lang="en-US" altLang="ja-JP" sz="1200" b="0">
                <a:latin typeface="+mn-lt"/>
                <a:ea typeface="Meiryo UI" panose="020B0604030504040204" pitchFamily="50" charset="-128"/>
                <a:cs typeface="Meiryo UI" panose="020B0604030504040204" pitchFamily="50" charset="-128"/>
              </a:rPr>
              <a:t>pdf_path = os.path.join(output_folder, pdf_name)</a:t>
            </a:r>
          </a:p>
          <a:p>
            <a:endParaRPr lang="en-US" altLang="ja-JP" sz="1200" b="0">
              <a:latin typeface="+mn-lt"/>
              <a:ea typeface="Meiryo UI" panose="020B0604030504040204" pitchFamily="50" charset="-128"/>
              <a:cs typeface="Meiryo UI" panose="020B0604030504040204" pitchFamily="50" charset="-128"/>
            </a:endParaRPr>
          </a:p>
          <a:p>
            <a:r>
              <a:rPr lang="en-US" altLang="ja-JP" sz="1200" b="0">
                <a:latin typeface="+mn-lt"/>
                <a:ea typeface="Meiryo UI" panose="020B0604030504040204" pitchFamily="50" charset="-128"/>
                <a:cs typeface="Meiryo UI" panose="020B0604030504040204" pitchFamily="50" charset="-128"/>
              </a:rPr>
              <a:t>    try:</a:t>
            </a:r>
          </a:p>
          <a:p>
            <a:r>
              <a:rPr lang="en-US" altLang="ja-JP" sz="1200" b="0">
                <a:latin typeface="+mn-lt"/>
                <a:ea typeface="Meiryo UI" panose="020B0604030504040204" pitchFamily="50" charset="-128"/>
                <a:cs typeface="Meiryo UI" panose="020B0604030504040204" pitchFamily="50" charset="-128"/>
              </a:rPr>
              <a:t>        workbook = excel.Workbooks.Open(excel_file)  # Excel</a:t>
            </a:r>
            <a:r>
              <a:rPr lang="ja-JP" altLang="en-US" sz="1200" b="0">
                <a:latin typeface="+mn-lt"/>
                <a:ea typeface="Meiryo UI" panose="020B0604030504040204" pitchFamily="50" charset="-128"/>
                <a:cs typeface="Meiryo UI" panose="020B0604030504040204" pitchFamily="50" charset="-128"/>
              </a:rPr>
              <a:t>ファイルを開く</a:t>
            </a:r>
          </a:p>
          <a:p>
            <a:r>
              <a:rPr lang="ja-JP" altLang="en-US" sz="1200" b="0">
                <a:latin typeface="+mn-lt"/>
                <a:ea typeface="Meiryo UI" panose="020B0604030504040204" pitchFamily="50" charset="-128"/>
                <a:cs typeface="Meiryo UI" panose="020B0604030504040204" pitchFamily="50" charset="-128"/>
              </a:rPr>
              <a:t>        </a:t>
            </a:r>
            <a:r>
              <a:rPr lang="en-US" altLang="ja-JP" sz="1200" b="0">
                <a:latin typeface="+mn-lt"/>
                <a:ea typeface="Meiryo UI" panose="020B0604030504040204" pitchFamily="50" charset="-128"/>
                <a:cs typeface="Meiryo UI" panose="020B0604030504040204" pitchFamily="50" charset="-128"/>
              </a:rPr>
              <a:t>workbook.ExportAsFixedFormat(0, pdf_path) # PDF</a:t>
            </a:r>
            <a:r>
              <a:rPr lang="ja-JP" altLang="en-US" sz="1200" b="0">
                <a:latin typeface="+mn-lt"/>
                <a:ea typeface="Meiryo UI" panose="020B0604030504040204" pitchFamily="50" charset="-128"/>
                <a:cs typeface="Meiryo UI" panose="020B0604030504040204" pitchFamily="50" charset="-128"/>
              </a:rPr>
              <a:t>として保存</a:t>
            </a:r>
          </a:p>
          <a:p>
            <a:r>
              <a:rPr lang="ja-JP" altLang="en-US" sz="1200" b="0">
                <a:latin typeface="+mn-lt"/>
                <a:ea typeface="Meiryo UI" panose="020B0604030504040204" pitchFamily="50" charset="-128"/>
                <a:cs typeface="Meiryo UI" panose="020B0604030504040204" pitchFamily="50" charset="-128"/>
              </a:rPr>
              <a:t>        </a:t>
            </a:r>
            <a:r>
              <a:rPr lang="en-US" altLang="ja-JP" sz="1200" b="0">
                <a:latin typeface="+mn-lt"/>
                <a:ea typeface="Meiryo UI" panose="020B0604030504040204" pitchFamily="50" charset="-128"/>
                <a:cs typeface="Meiryo UI" panose="020B0604030504040204" pitchFamily="50" charset="-128"/>
              </a:rPr>
              <a:t>workbook.Close(False)  # Excel</a:t>
            </a:r>
            <a:r>
              <a:rPr lang="ja-JP" altLang="en-US" sz="1200" b="0">
                <a:latin typeface="+mn-lt"/>
                <a:ea typeface="Meiryo UI" panose="020B0604030504040204" pitchFamily="50" charset="-128"/>
                <a:cs typeface="Meiryo UI" panose="020B0604030504040204" pitchFamily="50" charset="-128"/>
              </a:rPr>
              <a:t>ファイルを閉じる</a:t>
            </a:r>
          </a:p>
          <a:p>
            <a:endParaRPr lang="ja-JP" altLang="en-US" sz="1200" b="0">
              <a:latin typeface="+mn-lt"/>
              <a:ea typeface="Meiryo UI" panose="020B0604030504040204" pitchFamily="50" charset="-128"/>
              <a:cs typeface="Meiryo UI" panose="020B0604030504040204" pitchFamily="50" charset="-128"/>
            </a:endParaRPr>
          </a:p>
          <a:p>
            <a:r>
              <a:rPr lang="ja-JP" altLang="en-US" sz="1200" b="0">
                <a:latin typeface="+mn-lt"/>
                <a:ea typeface="Meiryo UI" panose="020B0604030504040204" pitchFamily="50" charset="-128"/>
                <a:cs typeface="Meiryo UI" panose="020B0604030504040204" pitchFamily="50" charset="-128"/>
              </a:rPr>
              <a:t>        </a:t>
            </a:r>
            <a:r>
              <a:rPr lang="en-US" altLang="ja-JP" sz="1200" b="0">
                <a:latin typeface="+mn-lt"/>
                <a:ea typeface="Meiryo UI" panose="020B0604030504040204" pitchFamily="50" charset="-128"/>
                <a:cs typeface="Meiryo UI" panose="020B0604030504040204" pitchFamily="50" charset="-128"/>
              </a:rPr>
              <a:t>print(f"'{excel_file}' </a:t>
            </a:r>
            <a:r>
              <a:rPr lang="ja-JP" altLang="en-US" sz="1200" b="0">
                <a:latin typeface="+mn-lt"/>
                <a:ea typeface="Meiryo UI" panose="020B0604030504040204" pitchFamily="50" charset="-128"/>
                <a:cs typeface="Meiryo UI" panose="020B0604030504040204" pitchFamily="50" charset="-128"/>
              </a:rPr>
              <a:t>を </a:t>
            </a:r>
            <a:r>
              <a:rPr lang="en-US" altLang="ja-JP" sz="1200" b="0">
                <a:latin typeface="+mn-lt"/>
                <a:ea typeface="Meiryo UI" panose="020B0604030504040204" pitchFamily="50" charset="-128"/>
                <a:cs typeface="Meiryo UI" panose="020B0604030504040204" pitchFamily="50" charset="-128"/>
              </a:rPr>
              <a:t>PDF </a:t>
            </a:r>
            <a:r>
              <a:rPr lang="ja-JP" altLang="en-US" sz="1200" b="0">
                <a:latin typeface="+mn-lt"/>
                <a:ea typeface="Meiryo UI" panose="020B0604030504040204" pitchFamily="50" charset="-128"/>
                <a:cs typeface="Meiryo UI" panose="020B0604030504040204" pitchFamily="50" charset="-128"/>
              </a:rPr>
              <a:t>として保存しました</a:t>
            </a:r>
            <a:r>
              <a:rPr lang="en-US" altLang="ja-JP" sz="1200" b="0">
                <a:latin typeface="+mn-lt"/>
                <a:ea typeface="Meiryo UI" panose="020B0604030504040204" pitchFamily="50" charset="-128"/>
                <a:cs typeface="Meiryo UI" panose="020B0604030504040204" pitchFamily="50" charset="-128"/>
              </a:rPr>
              <a:t>: '{pdf_path}'")</a:t>
            </a:r>
          </a:p>
          <a:p>
            <a:r>
              <a:rPr lang="en-US" altLang="ja-JP" sz="1200" b="0">
                <a:latin typeface="+mn-lt"/>
                <a:ea typeface="Meiryo UI" panose="020B0604030504040204" pitchFamily="50" charset="-128"/>
                <a:cs typeface="Meiryo UI" panose="020B0604030504040204" pitchFamily="50" charset="-128"/>
              </a:rPr>
              <a:t>        </a:t>
            </a:r>
          </a:p>
          <a:p>
            <a:r>
              <a:rPr lang="en-US" altLang="ja-JP" sz="1200" b="0">
                <a:latin typeface="+mn-lt"/>
                <a:ea typeface="Meiryo UI" panose="020B0604030504040204" pitchFamily="50" charset="-128"/>
                <a:cs typeface="Meiryo UI" panose="020B0604030504040204" pitchFamily="50" charset="-128"/>
              </a:rPr>
              <a:t>    except Exception as e:</a:t>
            </a:r>
          </a:p>
          <a:p>
            <a:r>
              <a:rPr lang="en-US" altLang="ja-JP" sz="1200" b="0">
                <a:latin typeface="+mn-lt"/>
                <a:ea typeface="Meiryo UI" panose="020B0604030504040204" pitchFamily="50" charset="-128"/>
                <a:cs typeface="Meiryo UI" panose="020B0604030504040204" pitchFamily="50" charset="-128"/>
              </a:rPr>
              <a:t>            print(f"</a:t>
            </a:r>
            <a:r>
              <a:rPr lang="ja-JP" altLang="en-US" sz="1200" b="0">
                <a:latin typeface="+mn-lt"/>
                <a:ea typeface="Meiryo UI" panose="020B0604030504040204" pitchFamily="50" charset="-128"/>
                <a:cs typeface="Meiryo UI" panose="020B0604030504040204" pitchFamily="50" charset="-128"/>
              </a:rPr>
              <a:t>エラーが発生しました</a:t>
            </a:r>
            <a:r>
              <a:rPr lang="en-US" altLang="ja-JP" sz="1200" b="0">
                <a:latin typeface="+mn-lt"/>
                <a:ea typeface="Meiryo UI" panose="020B0604030504040204" pitchFamily="50" charset="-128"/>
                <a:cs typeface="Meiryo UI" panose="020B0604030504040204" pitchFamily="50" charset="-128"/>
              </a:rPr>
              <a:t>: {e}")</a:t>
            </a:r>
          </a:p>
          <a:p>
            <a:endParaRPr lang="en-US" altLang="ja-JP" sz="1200" b="0">
              <a:latin typeface="+mn-lt"/>
              <a:ea typeface="Meiryo UI" panose="020B0604030504040204" pitchFamily="50" charset="-128"/>
              <a:cs typeface="Meiryo UI" panose="020B0604030504040204" pitchFamily="50" charset="-128"/>
            </a:endParaRPr>
          </a:p>
          <a:p>
            <a:r>
              <a:rPr lang="en-US" altLang="ja-JP" sz="1200" b="0">
                <a:latin typeface="+mn-lt"/>
                <a:ea typeface="Meiryo UI" panose="020B0604030504040204" pitchFamily="50" charset="-128"/>
                <a:cs typeface="Meiryo UI" panose="020B0604030504040204" pitchFamily="50" charset="-128"/>
              </a:rPr>
              <a:t>excel.Quit()  # Excel</a:t>
            </a:r>
            <a:r>
              <a:rPr lang="ja-JP" altLang="en-US" sz="1200" b="0">
                <a:latin typeface="+mn-lt"/>
                <a:ea typeface="Meiryo UI" panose="020B0604030504040204" pitchFamily="50" charset="-128"/>
                <a:cs typeface="Meiryo UI" panose="020B0604030504040204" pitchFamily="50" charset="-128"/>
              </a:rPr>
              <a:t>アプリケーションを終了</a:t>
            </a:r>
          </a:p>
        </p:txBody>
      </p:sp>
      <p:sp>
        <p:nvSpPr>
          <p:cNvPr id="8" name="テキスト ボックス 7">
            <a:extLst>
              <a:ext uri="{FF2B5EF4-FFF2-40B4-BE49-F238E27FC236}">
                <a16:creationId xmlns:a16="http://schemas.microsoft.com/office/drawing/2014/main" id="{C2043655-97DE-D8DD-756D-404F9C02F05F}"/>
              </a:ext>
            </a:extLst>
          </p:cNvPr>
          <p:cNvSpPr txBox="1"/>
          <p:nvPr/>
        </p:nvSpPr>
        <p:spPr>
          <a:xfrm>
            <a:off x="110711" y="874455"/>
            <a:ext cx="5061364"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例：フォルダ内のエクセルファイルをまとめて</a:t>
            </a:r>
            <a:r>
              <a:rPr lang="en-US" altLang="ja-JP" sz="1600" b="0">
                <a:latin typeface="Meiryo UI" panose="020B0604030504040204" pitchFamily="50" charset="-128"/>
                <a:ea typeface="Meiryo UI" panose="020B0604030504040204" pitchFamily="50" charset="-128"/>
                <a:cs typeface="Meiryo UI" panose="020B0604030504040204" pitchFamily="50" charset="-128"/>
              </a:rPr>
              <a:t>PDF</a:t>
            </a:r>
            <a:r>
              <a:rPr lang="ja-JP" altLang="en-US" sz="1600" b="0">
                <a:latin typeface="Meiryo UI" panose="020B0604030504040204" pitchFamily="50" charset="-128"/>
                <a:ea typeface="Meiryo UI" panose="020B0604030504040204" pitchFamily="50" charset="-128"/>
                <a:cs typeface="Meiryo UI" panose="020B0604030504040204" pitchFamily="50" charset="-128"/>
              </a:rPr>
              <a:t>に変換</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81850574-CF67-4613-0762-32826C464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015" y="1869776"/>
            <a:ext cx="3176985" cy="1559224"/>
          </a:xfrm>
          <a:prstGeom prst="rect">
            <a:avLst/>
          </a:prstGeom>
        </p:spPr>
      </p:pic>
      <p:pic>
        <p:nvPicPr>
          <p:cNvPr id="12" name="図 11" descr="グラフィカル ユーザー インターフェイス, テキスト, アプリケーション&#10;&#10;自動的に生成された説明">
            <a:extLst>
              <a:ext uri="{FF2B5EF4-FFF2-40B4-BE49-F238E27FC236}">
                <a16:creationId xmlns:a16="http://schemas.microsoft.com/office/drawing/2014/main" id="{A01A5C1E-36D2-C548-BD24-25ED7527EA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1030" y="4352718"/>
            <a:ext cx="3202970" cy="1790908"/>
          </a:xfrm>
          <a:prstGeom prst="rect">
            <a:avLst/>
          </a:prstGeom>
        </p:spPr>
      </p:pic>
      <p:sp>
        <p:nvSpPr>
          <p:cNvPr id="13" name="テキスト ボックス 12">
            <a:extLst>
              <a:ext uri="{FF2B5EF4-FFF2-40B4-BE49-F238E27FC236}">
                <a16:creationId xmlns:a16="http://schemas.microsoft.com/office/drawing/2014/main" id="{B18CDC26-3F07-A21D-812C-751CB5383375}"/>
              </a:ext>
            </a:extLst>
          </p:cNvPr>
          <p:cNvSpPr txBox="1"/>
          <p:nvPr/>
        </p:nvSpPr>
        <p:spPr>
          <a:xfrm>
            <a:off x="178405" y="443567"/>
            <a:ext cx="983645" cy="400110"/>
          </a:xfrm>
          <a:prstGeom prst="rect">
            <a:avLst/>
          </a:prstGeom>
          <a:solidFill>
            <a:srgbClr val="FFFF00"/>
          </a:solidFill>
        </p:spPr>
        <p:txBody>
          <a:bodyPr wrap="square" rtlCol="0">
            <a:spAutoFit/>
          </a:bodyPr>
          <a:lstStyle/>
          <a:p>
            <a:r>
              <a:rPr kumimoji="1" lang="ja-JP" altLang="en-US" sz="2000" b="0">
                <a:latin typeface="Meiryo UI" panose="020B0604030504040204" pitchFamily="50" charset="-128"/>
                <a:ea typeface="Meiryo UI" panose="020B0604030504040204" pitchFamily="50" charset="-128"/>
                <a:cs typeface="Meiryo UI" panose="020B0604030504040204" pitchFamily="50" charset="-128"/>
              </a:rPr>
              <a:t>実例①</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矢印: 右 13">
            <a:extLst>
              <a:ext uri="{FF2B5EF4-FFF2-40B4-BE49-F238E27FC236}">
                <a16:creationId xmlns:a16="http://schemas.microsoft.com/office/drawing/2014/main" id="{52F9830D-D56D-2CFB-A62E-CD130AA478F3}"/>
              </a:ext>
            </a:extLst>
          </p:cNvPr>
          <p:cNvSpPr/>
          <p:nvPr/>
        </p:nvSpPr>
        <p:spPr bwMode="auto">
          <a:xfrm rot="5400000">
            <a:off x="7572061" y="3506848"/>
            <a:ext cx="357788" cy="768022"/>
          </a:xfrm>
          <a:prstGeom prst="rightArrow">
            <a:avLst/>
          </a:prstGeom>
          <a:solidFill>
            <a:schemeClr val="accent4">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40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809071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0B075-B59E-4B00-DBB4-9F5645FA79F1}"/>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26F72E1F-76AB-FDC0-9AC0-438DF84C58FF}"/>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GUI</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9589783C-0421-B53E-0CBD-4D6880D4ACBE}"/>
              </a:ext>
            </a:extLst>
          </p:cNvPr>
          <p:cNvSpPr txBox="1"/>
          <p:nvPr/>
        </p:nvSpPr>
        <p:spPr>
          <a:xfrm>
            <a:off x="216613" y="871042"/>
            <a:ext cx="3730698" cy="461665"/>
          </a:xfrm>
          <a:prstGeom prst="rect">
            <a:avLst/>
          </a:prstGeom>
          <a:noFill/>
        </p:spPr>
        <p:txBody>
          <a:bodyPr wrap="square" rtlCol="0">
            <a:spAutoFit/>
          </a:bodyPr>
          <a:lstStyle/>
          <a:p>
            <a:pPr algn="ctr"/>
            <a:r>
              <a:rPr kumimoji="1" lang="en-US" altLang="ja-JP" sz="2400" err="1">
                <a:solidFill>
                  <a:srgbClr val="A5D028"/>
                </a:solidFill>
                <a:latin typeface="Meiryo UI" panose="020B0604030504040204" pitchFamily="50" charset="-128"/>
                <a:ea typeface="Meiryo UI" panose="020B0604030504040204" pitchFamily="50" charset="-128"/>
                <a:cs typeface="Meiryo UI" panose="020B0604030504040204" pitchFamily="50" charset="-128"/>
              </a:rPr>
              <a:t>tkinter</a:t>
            </a: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（標準ライブラリ）</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DAB6A3BE-DA78-A78C-C03E-06525FA9F69D}"/>
              </a:ext>
            </a:extLst>
          </p:cNvPr>
          <p:cNvSpPr txBox="1"/>
          <p:nvPr/>
        </p:nvSpPr>
        <p:spPr>
          <a:xfrm>
            <a:off x="608652" y="1291780"/>
            <a:ext cx="7937819" cy="646331"/>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ウィンドウやボタン、ラベルなどの</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GUI</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（グラフィカルユーザインターフェース）要素を作成</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できるライブラリ。</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0E01F499-44E4-B9F4-CC63-8B5717315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347" y="2635911"/>
            <a:ext cx="2934109" cy="2210108"/>
          </a:xfrm>
          <a:prstGeom prst="rect">
            <a:avLst/>
          </a:prstGeom>
        </p:spPr>
      </p:pic>
      <p:sp>
        <p:nvSpPr>
          <p:cNvPr id="7" name="テキスト ボックス 6">
            <a:extLst>
              <a:ext uri="{FF2B5EF4-FFF2-40B4-BE49-F238E27FC236}">
                <a16:creationId xmlns:a16="http://schemas.microsoft.com/office/drawing/2014/main" id="{5710866B-1EEE-55D1-D3D6-76F346D5B7E1}"/>
              </a:ext>
            </a:extLst>
          </p:cNvPr>
          <p:cNvSpPr txBox="1"/>
          <p:nvPr/>
        </p:nvSpPr>
        <p:spPr>
          <a:xfrm>
            <a:off x="682543" y="2428802"/>
            <a:ext cx="4814374" cy="3323987"/>
          </a:xfrm>
          <a:prstGeom prst="rect">
            <a:avLst/>
          </a:prstGeom>
          <a:solidFill>
            <a:schemeClr val="accent4">
              <a:lumMod val="20000"/>
              <a:lumOff val="80000"/>
            </a:schemeClr>
          </a:solidFill>
        </p:spPr>
        <p:txBody>
          <a:bodyPr wrap="square" rtlCol="0">
            <a:spAutoFit/>
          </a:bodyPr>
          <a:lstStyle/>
          <a:p>
            <a:r>
              <a:rPr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import tkinter as tk</a:t>
            </a:r>
          </a:p>
          <a:p>
            <a:endParaRPr lang="en-US" altLang="ja-JP" sz="14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b="0">
                <a:latin typeface="Meiryo UI" panose="020B0604030504040204" pitchFamily="50" charset="-128"/>
                <a:ea typeface="Meiryo UI" panose="020B0604030504040204" pitchFamily="50" charset="-128"/>
                <a:cs typeface="Meiryo UI" panose="020B0604030504040204" pitchFamily="50" charset="-128"/>
              </a:rPr>
              <a:t># </a:t>
            </a:r>
            <a:r>
              <a:rPr lang="ja-JP" altLang="en-US" sz="1400" b="0">
                <a:latin typeface="Meiryo UI" panose="020B0604030504040204" pitchFamily="50" charset="-128"/>
                <a:ea typeface="Meiryo UI" panose="020B0604030504040204" pitchFamily="50" charset="-128"/>
                <a:cs typeface="Meiryo UI" panose="020B0604030504040204" pitchFamily="50" charset="-128"/>
              </a:rPr>
              <a:t>①メインウィンドウの作成</a:t>
            </a:r>
          </a:p>
          <a:p>
            <a:r>
              <a:rPr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root = tk.Tk()</a:t>
            </a:r>
          </a:p>
          <a:p>
            <a:r>
              <a:rPr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root.title("window")</a:t>
            </a:r>
            <a:r>
              <a:rPr lang="ja-JP" altLang="en-US"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タイトル</a:t>
            </a:r>
            <a:endParaRPr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root.geometry("300x200")</a:t>
            </a:r>
            <a:r>
              <a:rPr lang="ja-JP" altLang="en-US"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ウインドウサイズの設定</a:t>
            </a:r>
            <a:endParaRPr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b="0">
                <a:latin typeface="Meiryo UI" panose="020B0604030504040204" pitchFamily="50" charset="-128"/>
                <a:ea typeface="Meiryo UI" panose="020B0604030504040204" pitchFamily="50" charset="-128"/>
                <a:cs typeface="Meiryo UI" panose="020B0604030504040204" pitchFamily="50" charset="-128"/>
              </a:rPr>
              <a:t># </a:t>
            </a:r>
            <a:r>
              <a:rPr lang="ja-JP" altLang="en-US" sz="1400" b="0">
                <a:latin typeface="Meiryo UI" panose="020B0604030504040204" pitchFamily="50" charset="-128"/>
                <a:ea typeface="Meiryo UI" panose="020B0604030504040204" pitchFamily="50" charset="-128"/>
                <a:cs typeface="Meiryo UI" panose="020B0604030504040204" pitchFamily="50" charset="-128"/>
              </a:rPr>
              <a:t>②ウィジェットの作成</a:t>
            </a:r>
          </a:p>
          <a:p>
            <a:r>
              <a:rPr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label = tk.Label(root, text="Hello")</a:t>
            </a:r>
          </a:p>
          <a:p>
            <a:endParaRPr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b="0">
                <a:latin typeface="Meiryo UI" panose="020B0604030504040204" pitchFamily="50" charset="-128"/>
                <a:ea typeface="Meiryo UI" panose="020B0604030504040204" pitchFamily="50" charset="-128"/>
                <a:cs typeface="Meiryo UI" panose="020B0604030504040204" pitchFamily="50" charset="-128"/>
              </a:rPr>
              <a:t># </a:t>
            </a:r>
            <a:r>
              <a:rPr lang="ja-JP" altLang="en-US" sz="1400" b="0">
                <a:latin typeface="Meiryo UI" panose="020B0604030504040204" pitchFamily="50" charset="-128"/>
                <a:ea typeface="Meiryo UI" panose="020B0604030504040204" pitchFamily="50" charset="-128"/>
                <a:cs typeface="Meiryo UI" panose="020B0604030504040204" pitchFamily="50" charset="-128"/>
              </a:rPr>
              <a:t>③ウィジェットの配置</a:t>
            </a:r>
            <a:endParaRPr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label.pack()</a:t>
            </a:r>
          </a:p>
          <a:p>
            <a:endParaRPr lang="en-US" altLang="ja-JP" sz="14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b="0">
                <a:latin typeface="Meiryo UI" panose="020B0604030504040204" pitchFamily="50" charset="-128"/>
                <a:ea typeface="Meiryo UI" panose="020B0604030504040204" pitchFamily="50" charset="-128"/>
                <a:cs typeface="Meiryo UI" panose="020B0604030504040204" pitchFamily="50" charset="-128"/>
              </a:rPr>
              <a:t># </a:t>
            </a:r>
            <a:r>
              <a:rPr lang="ja-JP" altLang="en-US" sz="1400" b="0">
                <a:latin typeface="Meiryo UI" panose="020B0604030504040204" pitchFamily="50" charset="-128"/>
                <a:ea typeface="Meiryo UI" panose="020B0604030504040204" pitchFamily="50" charset="-128"/>
                <a:cs typeface="Meiryo UI" panose="020B0604030504040204" pitchFamily="50" charset="-128"/>
              </a:rPr>
              <a:t>④</a:t>
            </a:r>
            <a:r>
              <a:rPr lang="ja-JP" altLang="en-US" b="0">
                <a:latin typeface="Meiryo UI" panose="020B0604030504040204" pitchFamily="50" charset="-128"/>
                <a:ea typeface="Meiryo UI" panose="020B0604030504040204" pitchFamily="50" charset="-128"/>
                <a:cs typeface="Meiryo UI" panose="020B0604030504040204" pitchFamily="50" charset="-128"/>
              </a:rPr>
              <a:t>ウインドウの表示</a:t>
            </a:r>
            <a:endParaRPr lang="ja-JP" altLang="en-US" sz="14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root.mainloop()</a:t>
            </a:r>
          </a:p>
        </p:txBody>
      </p:sp>
      <p:sp>
        <p:nvSpPr>
          <p:cNvPr id="8" name="テキスト ボックス 7">
            <a:extLst>
              <a:ext uri="{FF2B5EF4-FFF2-40B4-BE49-F238E27FC236}">
                <a16:creationId xmlns:a16="http://schemas.microsoft.com/office/drawing/2014/main" id="{5D40EE9F-1495-0BEF-0915-F0FA8F64D0AD}"/>
              </a:ext>
            </a:extLst>
          </p:cNvPr>
          <p:cNvSpPr txBox="1"/>
          <p:nvPr/>
        </p:nvSpPr>
        <p:spPr>
          <a:xfrm>
            <a:off x="682543" y="2114245"/>
            <a:ext cx="4461289"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lang="en-US" altLang="ja-JP" sz="1600" b="0">
                <a:latin typeface="Meiryo UI" panose="020B0604030504040204" pitchFamily="50" charset="-128"/>
                <a:ea typeface="Meiryo UI" panose="020B0604030504040204" pitchFamily="50" charset="-128"/>
                <a:cs typeface="Meiryo UI" panose="020B0604030504040204" pitchFamily="50" charset="-128"/>
              </a:rPr>
              <a:t>tkinter</a:t>
            </a:r>
            <a:r>
              <a:rPr lang="ja-JP" altLang="en-US" sz="1600" b="0">
                <a:latin typeface="Meiryo UI" panose="020B0604030504040204" pitchFamily="50" charset="-128"/>
                <a:ea typeface="Meiryo UI" panose="020B0604030504040204" pitchFamily="50" charset="-128"/>
                <a:cs typeface="Meiryo UI" panose="020B0604030504040204" pitchFamily="50" charset="-128"/>
              </a:rPr>
              <a:t>の基本構成</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444885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B3851-9739-6169-F9F2-49DB901185F4}"/>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F474532C-8962-3ABE-1E87-B1C480034B29}"/>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GUI</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D1ED76BA-E1D9-3DBB-7502-D5710483BF0F}"/>
              </a:ext>
            </a:extLst>
          </p:cNvPr>
          <p:cNvSpPr txBox="1"/>
          <p:nvPr/>
        </p:nvSpPr>
        <p:spPr>
          <a:xfrm>
            <a:off x="608652" y="1291780"/>
            <a:ext cx="7937819" cy="369332"/>
          </a:xfrm>
          <a:prstGeom prst="rect">
            <a:avLst/>
          </a:prstGeom>
          <a:noFill/>
        </p:spPr>
        <p:txBody>
          <a:bodyPr wrap="square" rtlCol="0">
            <a:spAutoFit/>
          </a:bodyPr>
          <a:lstStyle/>
          <a:p>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Tkinter</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では、ウィジェットと呼ばれる</a:t>
            </a:r>
            <a:r>
              <a:rPr lang="ja-JP" altLang="en-US" sz="1800" b="0">
                <a:latin typeface="Meiryo UI" panose="020B0604030504040204" pitchFamily="50" charset="-128"/>
                <a:ea typeface="Meiryo UI" panose="020B0604030504040204" pitchFamily="50" charset="-128"/>
                <a:cs typeface="Meiryo UI" panose="020B0604030504040204" pitchFamily="50" charset="-128"/>
              </a:rPr>
              <a:t>オブジェクト</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で構成される。</a:t>
            </a:r>
          </a:p>
        </p:txBody>
      </p:sp>
      <p:sp>
        <p:nvSpPr>
          <p:cNvPr id="4" name="テキスト ボックス 3">
            <a:extLst>
              <a:ext uri="{FF2B5EF4-FFF2-40B4-BE49-F238E27FC236}">
                <a16:creationId xmlns:a16="http://schemas.microsoft.com/office/drawing/2014/main" id="{BB9B0521-980D-A12A-E0D9-9AC27C59BA91}"/>
              </a:ext>
            </a:extLst>
          </p:cNvPr>
          <p:cNvSpPr txBox="1"/>
          <p:nvPr/>
        </p:nvSpPr>
        <p:spPr>
          <a:xfrm>
            <a:off x="608652" y="1798324"/>
            <a:ext cx="7937819" cy="1754326"/>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①</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label		</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：文字列を表示するウィジェット。</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ja-JP" altLang="en-US" sz="1800" b="0">
                <a:latin typeface="Meiryo UI" panose="020B0604030504040204" pitchFamily="50" charset="-128"/>
                <a:ea typeface="Meiryo UI" panose="020B0604030504040204" pitchFamily="50" charset="-128"/>
                <a:cs typeface="Meiryo UI" panose="020B0604030504040204" pitchFamily="50" charset="-128"/>
              </a:rPr>
              <a:t>②</a:t>
            </a:r>
            <a:r>
              <a:rPr lang="en-US" altLang="ja-JP" sz="1800" b="0">
                <a:latin typeface="Meiryo UI" panose="020B0604030504040204" pitchFamily="50" charset="-128"/>
                <a:ea typeface="Meiryo UI" panose="020B0604030504040204" pitchFamily="50" charset="-128"/>
                <a:cs typeface="Meiryo UI" panose="020B0604030504040204" pitchFamily="50" charset="-128"/>
              </a:rPr>
              <a:t>Button		</a:t>
            </a:r>
            <a:r>
              <a:rPr lang="ja-JP" altLang="en-US" sz="1800" b="0">
                <a:latin typeface="Meiryo UI" panose="020B0604030504040204" pitchFamily="50" charset="-128"/>
                <a:ea typeface="Meiryo UI" panose="020B0604030504040204" pitchFamily="50" charset="-128"/>
                <a:cs typeface="Meiryo UI" panose="020B0604030504040204" pitchFamily="50" charset="-128"/>
              </a:rPr>
              <a:t>：ボタンのウィジェット。</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③</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Entry		</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：入力欄を表示するウィジェット。</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ja-JP" altLang="en-US" sz="1800" b="0">
                <a:latin typeface="Meiryo UI" panose="020B0604030504040204" pitchFamily="50" charset="-128"/>
                <a:ea typeface="Meiryo UI" panose="020B0604030504040204" pitchFamily="50" charset="-128"/>
                <a:cs typeface="Meiryo UI" panose="020B0604030504040204" pitchFamily="50" charset="-128"/>
              </a:rPr>
              <a:t>④</a:t>
            </a:r>
            <a:r>
              <a:rPr lang="en-US" altLang="ja-JP" sz="1800" b="0">
                <a:latin typeface="Meiryo UI" panose="020B0604030504040204" pitchFamily="50" charset="-128"/>
                <a:ea typeface="Meiryo UI" panose="020B0604030504040204" pitchFamily="50" charset="-128"/>
                <a:cs typeface="Meiryo UI" panose="020B0604030504040204" pitchFamily="50" charset="-128"/>
              </a:rPr>
              <a:t>Checkbutton	</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：チェックボックスのウィジェット。</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ja-JP" altLang="en-US" sz="1800" b="0">
                <a:latin typeface="Meiryo UI" panose="020B0604030504040204" pitchFamily="50" charset="-128"/>
                <a:ea typeface="Meiryo UI" panose="020B0604030504040204" pitchFamily="50" charset="-128"/>
                <a:cs typeface="Meiryo UI" panose="020B0604030504040204" pitchFamily="50" charset="-128"/>
              </a:rPr>
              <a:t>⑤</a:t>
            </a:r>
            <a:r>
              <a:rPr lang="en-US" altLang="ja-JP" sz="1800" b="0">
                <a:latin typeface="Meiryo UI" panose="020B0604030504040204" pitchFamily="50" charset="-128"/>
                <a:ea typeface="Meiryo UI" panose="020B0604030504040204" pitchFamily="50" charset="-128"/>
                <a:cs typeface="Meiryo UI" panose="020B0604030504040204" pitchFamily="50" charset="-128"/>
              </a:rPr>
              <a:t>Combobox		</a:t>
            </a:r>
            <a:r>
              <a:rPr lang="ja-JP" altLang="en-US" sz="1800" b="0">
                <a:latin typeface="Meiryo UI" panose="020B0604030504040204" pitchFamily="50" charset="-128"/>
                <a:ea typeface="Meiryo UI" panose="020B0604030504040204" pitchFamily="50" charset="-128"/>
                <a:cs typeface="Meiryo UI" panose="020B0604030504040204" pitchFamily="50" charset="-128"/>
              </a:rPr>
              <a:t>：複数の選択肢の中から選ぶ形式のウィジェット。</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B002FF97-DFCB-0DB0-928A-F8970052D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761" y="4029363"/>
            <a:ext cx="2886478" cy="2133898"/>
          </a:xfrm>
          <a:prstGeom prst="rect">
            <a:avLst/>
          </a:prstGeom>
        </p:spPr>
      </p:pic>
      <p:sp>
        <p:nvSpPr>
          <p:cNvPr id="5" name="テキスト ボックス 4">
            <a:extLst>
              <a:ext uri="{FF2B5EF4-FFF2-40B4-BE49-F238E27FC236}">
                <a16:creationId xmlns:a16="http://schemas.microsoft.com/office/drawing/2014/main" id="{4F923878-A9D2-11B3-ACE2-2EDFFCB1BE96}"/>
              </a:ext>
            </a:extLst>
          </p:cNvPr>
          <p:cNvSpPr txBox="1"/>
          <p:nvPr/>
        </p:nvSpPr>
        <p:spPr>
          <a:xfrm>
            <a:off x="216613" y="859946"/>
            <a:ext cx="3730698"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ウィジェット</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B61A0E5A-B289-A338-B14C-DFF334753E72}"/>
              </a:ext>
            </a:extLst>
          </p:cNvPr>
          <p:cNvSpPr txBox="1"/>
          <p:nvPr/>
        </p:nvSpPr>
        <p:spPr>
          <a:xfrm>
            <a:off x="4114800" y="4257675"/>
            <a:ext cx="352425" cy="338554"/>
          </a:xfrm>
          <a:prstGeom prst="rect">
            <a:avLst/>
          </a:prstGeom>
          <a:noFill/>
        </p:spPr>
        <p:txBody>
          <a:bodyPr wrap="square" rtlCol="0">
            <a:spAutoFit/>
          </a:bodyPr>
          <a:lstStyle/>
          <a:p>
            <a:r>
              <a:rPr kumimoji="1"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①</a:t>
            </a:r>
            <a:endParaRPr kumimoji="1"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0800772B-2C0F-8D3F-78E0-41BAE6281C85}"/>
              </a:ext>
            </a:extLst>
          </p:cNvPr>
          <p:cNvSpPr txBox="1"/>
          <p:nvPr/>
        </p:nvSpPr>
        <p:spPr>
          <a:xfrm>
            <a:off x="4114799" y="4485987"/>
            <a:ext cx="352425" cy="338554"/>
          </a:xfrm>
          <a:prstGeom prst="rect">
            <a:avLst/>
          </a:prstGeom>
          <a:noFill/>
        </p:spPr>
        <p:txBody>
          <a:bodyPr wrap="square" rtlCol="0">
            <a:spAutoFit/>
          </a:bodyPr>
          <a:lstStyle/>
          <a:p>
            <a:r>
              <a:rPr kumimoji="1"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②</a:t>
            </a:r>
            <a:endParaRPr kumimoji="1"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22D0E2BD-DA78-666C-B986-58D77BB06261}"/>
              </a:ext>
            </a:extLst>
          </p:cNvPr>
          <p:cNvSpPr txBox="1"/>
          <p:nvPr/>
        </p:nvSpPr>
        <p:spPr>
          <a:xfrm>
            <a:off x="3594886" y="4655264"/>
            <a:ext cx="352426" cy="338554"/>
          </a:xfrm>
          <a:prstGeom prst="rect">
            <a:avLst/>
          </a:prstGeom>
          <a:noFill/>
        </p:spPr>
        <p:txBody>
          <a:bodyPr wrap="square" rtlCol="0">
            <a:spAutoFit/>
          </a:bodyPr>
          <a:lstStyle/>
          <a:p>
            <a:r>
              <a:rPr kumimoji="1"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③</a:t>
            </a:r>
            <a:endParaRPr kumimoji="1"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36C116CB-3D79-1675-98BC-2C10B83A19BE}"/>
              </a:ext>
            </a:extLst>
          </p:cNvPr>
          <p:cNvSpPr txBox="1"/>
          <p:nvPr/>
        </p:nvSpPr>
        <p:spPr>
          <a:xfrm>
            <a:off x="3840942" y="5099828"/>
            <a:ext cx="352426" cy="338554"/>
          </a:xfrm>
          <a:prstGeom prst="rect">
            <a:avLst/>
          </a:prstGeom>
          <a:noFill/>
        </p:spPr>
        <p:txBody>
          <a:bodyPr wrap="square" rtlCol="0">
            <a:spAutoFit/>
          </a:bodyPr>
          <a:lstStyle/>
          <a:p>
            <a:r>
              <a:rPr kumimoji="1"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④</a:t>
            </a:r>
            <a:endParaRPr kumimoji="1"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6EC4564A-2DBF-CA4A-5EA4-327CF37BAA55}"/>
              </a:ext>
            </a:extLst>
          </p:cNvPr>
          <p:cNvSpPr txBox="1"/>
          <p:nvPr/>
        </p:nvSpPr>
        <p:spPr>
          <a:xfrm>
            <a:off x="3571073" y="5619719"/>
            <a:ext cx="352426" cy="338554"/>
          </a:xfrm>
          <a:prstGeom prst="rect">
            <a:avLst/>
          </a:prstGeom>
          <a:noFill/>
        </p:spPr>
        <p:txBody>
          <a:bodyPr wrap="square" rtlCol="0">
            <a:spAutoFit/>
          </a:bodyPr>
          <a:lstStyle/>
          <a:p>
            <a:r>
              <a:rPr kumimoji="1"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⑤</a:t>
            </a:r>
            <a:endParaRPr kumimoji="1"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555614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D1F12-017B-0F89-4416-1BA949FF0CF3}"/>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D2E66892-7E04-4035-5FE2-976A713F567D}"/>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GUI</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1093B292-9569-C0E3-C4B1-893762F752BC}"/>
              </a:ext>
            </a:extLst>
          </p:cNvPr>
          <p:cNvSpPr txBox="1"/>
          <p:nvPr/>
        </p:nvSpPr>
        <p:spPr>
          <a:xfrm>
            <a:off x="302463" y="1695416"/>
            <a:ext cx="6565062" cy="3600986"/>
          </a:xfrm>
          <a:prstGeom prst="rect">
            <a:avLst/>
          </a:prstGeom>
          <a:solidFill>
            <a:schemeClr val="accent4">
              <a:lumMod val="20000"/>
              <a:lumOff val="80000"/>
            </a:schemeClr>
          </a:solid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import tkinter as tk</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a:t>
            </a:r>
            <a:r>
              <a:rPr lang="ja-JP" altLang="en-US" sz="1200" b="0">
                <a:latin typeface="Meiryo UI" panose="020B0604030504040204" pitchFamily="50" charset="-128"/>
                <a:ea typeface="Meiryo UI" panose="020B0604030504040204" pitchFamily="50" charset="-128"/>
                <a:cs typeface="Meiryo UI" panose="020B0604030504040204" pitchFamily="50" charset="-128"/>
              </a:rPr>
              <a:t>メインウィンドウの作成</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 = tk.Tk()</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root.title("window")</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root.geometry("300x200")</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ラベルの作成</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label1= tk.Label(root, text="</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ラベル</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1", background = "green", foreground= "white")</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label2= tk.Label(root, text="</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ラベル</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2", background = "blue",width =10,height=3)</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label3= tk.Label(root, text="</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ラベル</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3", background = "red", width =20 ,anchor = tk.W</a:t>
            </a:r>
            <a:r>
              <a:rPr lang="en-US" altLang="ja-JP" sz="1200" b="0">
                <a:latin typeface="Meiryo UI" panose="020B0604030504040204" pitchFamily="50" charset="-128"/>
                <a:ea typeface="Meiryo UI" panose="020B0604030504040204" pitchFamily="50" charset="-128"/>
                <a:cs typeface="Meiryo UI" panose="020B0604030504040204" pitchFamily="50" charset="-128"/>
              </a:rPr>
              <a:t>)</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a:t>
            </a:r>
            <a:r>
              <a:rPr lang="ja-JP" altLang="en-US" sz="1200" b="0">
                <a:latin typeface="Meiryo UI" panose="020B0604030504040204" pitchFamily="50" charset="-128"/>
                <a:ea typeface="Meiryo UI" panose="020B0604030504040204" pitchFamily="50" charset="-128"/>
                <a:cs typeface="Meiryo UI" panose="020B0604030504040204" pitchFamily="50" charset="-128"/>
              </a:rPr>
              <a:t>ラベルの配置</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label1.pack()</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label2.pack()</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label3.pack()</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ウインドウの表示</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root.mainloop()</a:t>
            </a:r>
          </a:p>
        </p:txBody>
      </p:sp>
      <p:sp>
        <p:nvSpPr>
          <p:cNvPr id="5" name="テキスト ボックス 4">
            <a:extLst>
              <a:ext uri="{FF2B5EF4-FFF2-40B4-BE49-F238E27FC236}">
                <a16:creationId xmlns:a16="http://schemas.microsoft.com/office/drawing/2014/main" id="{76CB7D7E-7E15-5D85-0E5B-97AE536B9827}"/>
              </a:ext>
            </a:extLst>
          </p:cNvPr>
          <p:cNvSpPr txBox="1"/>
          <p:nvPr/>
        </p:nvSpPr>
        <p:spPr>
          <a:xfrm>
            <a:off x="302464" y="1356862"/>
            <a:ext cx="4461289"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lang="en-US" altLang="ja-JP" sz="1600" b="0">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テキスト ボックス 1">
            <a:extLst>
              <a:ext uri="{FF2B5EF4-FFF2-40B4-BE49-F238E27FC236}">
                <a16:creationId xmlns:a16="http://schemas.microsoft.com/office/drawing/2014/main" id="{8B353656-190E-4BF3-DA4B-94E76F474B24}"/>
              </a:ext>
            </a:extLst>
          </p:cNvPr>
          <p:cNvSpPr txBox="1"/>
          <p:nvPr/>
        </p:nvSpPr>
        <p:spPr>
          <a:xfrm>
            <a:off x="302464" y="922448"/>
            <a:ext cx="7937819" cy="369332"/>
          </a:xfrm>
          <a:prstGeom prst="rect">
            <a:avLst/>
          </a:prstGeom>
          <a:noFill/>
        </p:spPr>
        <p:txBody>
          <a:bodyPr wrap="square" rtlCol="0">
            <a:spAutoFit/>
          </a:bodyPr>
          <a:lstStyle/>
          <a:p>
            <a:r>
              <a:rPr kumimoji="1" lang="ja-JP" altLang="en-US" sz="1800" b="0" u="sng">
                <a:latin typeface="Meiryo UI" panose="020B0604030504040204" pitchFamily="50" charset="-128"/>
                <a:ea typeface="Meiryo UI" panose="020B0604030504040204" pitchFamily="50" charset="-128"/>
                <a:cs typeface="Meiryo UI" panose="020B0604030504040204" pitchFamily="50" charset="-128"/>
              </a:rPr>
              <a:t>ウィジェットの作成</a:t>
            </a:r>
            <a:r>
              <a:rPr kumimoji="1" lang="en-US" altLang="ja-JP" sz="1800" b="0" u="sng">
                <a:latin typeface="Meiryo UI" panose="020B0604030504040204" pitchFamily="50" charset="-128"/>
                <a:ea typeface="Meiryo UI" panose="020B0604030504040204" pitchFamily="50" charset="-128"/>
                <a:cs typeface="Meiryo UI" panose="020B0604030504040204" pitchFamily="50" charset="-128"/>
              </a:rPr>
              <a:t>(label)</a:t>
            </a:r>
          </a:p>
        </p:txBody>
      </p:sp>
      <p:sp>
        <p:nvSpPr>
          <p:cNvPr id="3" name="テキスト ボックス 2">
            <a:extLst>
              <a:ext uri="{FF2B5EF4-FFF2-40B4-BE49-F238E27FC236}">
                <a16:creationId xmlns:a16="http://schemas.microsoft.com/office/drawing/2014/main" id="{BDBB1136-9869-F832-0951-C5C248A0117A}"/>
              </a:ext>
            </a:extLst>
          </p:cNvPr>
          <p:cNvSpPr txBox="1"/>
          <p:nvPr/>
        </p:nvSpPr>
        <p:spPr>
          <a:xfrm>
            <a:off x="5675313" y="1107114"/>
            <a:ext cx="3032125" cy="1815882"/>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引数（オプション）</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text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：表示文字</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anchor</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：上下左右詰めの設定</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background</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：背景色</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foreground</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：文字色</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width</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：ラベルの幅</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height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：ラベルの高さ</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など</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9556CBCA-828B-7ACC-6199-6B1A84280C5B}"/>
              </a:ext>
            </a:extLst>
          </p:cNvPr>
          <p:cNvSpPr txBox="1"/>
          <p:nvPr/>
        </p:nvSpPr>
        <p:spPr>
          <a:xfrm>
            <a:off x="1027442" y="6065562"/>
            <a:ext cx="3544558" cy="307777"/>
          </a:xfrm>
          <a:prstGeom prst="rect">
            <a:avLst/>
          </a:prstGeom>
          <a:noFill/>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注）ウィジェットの</a:t>
            </a:r>
            <a:r>
              <a:rPr lang="ja-JP" altLang="en-US" b="0">
                <a:latin typeface="Meiryo UI" panose="020B0604030504040204" pitchFamily="50" charset="-128"/>
                <a:ea typeface="Meiryo UI" panose="020B0604030504040204" pitchFamily="50" charset="-128"/>
                <a:cs typeface="Meiryo UI" panose="020B0604030504040204" pitchFamily="50" charset="-128"/>
              </a:rPr>
              <a:t>見た目</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は細かく設定できる</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pic>
        <p:nvPicPr>
          <p:cNvPr id="17" name="図 16" descr="グラフィカル ユーザー インターフェイス が含まれている画像&#10;&#10;自動的に生成された説明">
            <a:extLst>
              <a:ext uri="{FF2B5EF4-FFF2-40B4-BE49-F238E27FC236}">
                <a16:creationId xmlns:a16="http://schemas.microsoft.com/office/drawing/2014/main" id="{68668B66-CAB6-AB75-7DE8-EEDBE220A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7307" y="4388907"/>
            <a:ext cx="2876951" cy="2210108"/>
          </a:xfrm>
          <a:prstGeom prst="rect">
            <a:avLst/>
          </a:prstGeom>
        </p:spPr>
      </p:pic>
      <p:cxnSp>
        <p:nvCxnSpPr>
          <p:cNvPr id="18" name="直線矢印コネクタ 17">
            <a:extLst>
              <a:ext uri="{FF2B5EF4-FFF2-40B4-BE49-F238E27FC236}">
                <a16:creationId xmlns:a16="http://schemas.microsoft.com/office/drawing/2014/main" id="{2D3497BF-A7D2-DFBF-AB8A-14FF9F31EEAA}"/>
              </a:ext>
            </a:extLst>
          </p:cNvPr>
          <p:cNvCxnSpPr>
            <a:cxnSpLocks/>
            <a:stCxn id="3" idx="1"/>
          </p:cNvCxnSpPr>
          <p:nvPr/>
        </p:nvCxnSpPr>
        <p:spPr bwMode="auto">
          <a:xfrm flipH="1">
            <a:off x="4191000" y="2015055"/>
            <a:ext cx="1484313" cy="1127472"/>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1083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C5B0F-B132-B2B3-D10C-503DD6E8BE52}"/>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246B77B9-BF57-B32F-37C5-EBFA6DCB9378}"/>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GUI</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A7CF96B7-7971-7BD4-3333-E912CDEEF3D7}"/>
              </a:ext>
            </a:extLst>
          </p:cNvPr>
          <p:cNvSpPr txBox="1"/>
          <p:nvPr/>
        </p:nvSpPr>
        <p:spPr>
          <a:xfrm>
            <a:off x="302463" y="1695416"/>
            <a:ext cx="5654991" cy="4339650"/>
          </a:xfrm>
          <a:prstGeom prst="rect">
            <a:avLst/>
          </a:prstGeom>
          <a:solidFill>
            <a:schemeClr val="accent4">
              <a:lumMod val="20000"/>
              <a:lumOff val="80000"/>
            </a:schemeClr>
          </a:solid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import tkinter as tk</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a:t>
            </a:r>
            <a:r>
              <a:rPr lang="ja-JP" altLang="en-US" sz="1200" b="0">
                <a:latin typeface="Meiryo UI" panose="020B0604030504040204" pitchFamily="50" charset="-128"/>
                <a:ea typeface="Meiryo UI" panose="020B0604030504040204" pitchFamily="50" charset="-128"/>
                <a:cs typeface="Meiryo UI" panose="020B0604030504040204" pitchFamily="50" charset="-128"/>
              </a:rPr>
              <a:t>ボタンクリック用の関数</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def button_click():</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txt.set("</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クリックされました。</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latin typeface="Meiryo UI" panose="020B0604030504040204" pitchFamily="50" charset="-128"/>
                <a:ea typeface="Meiryo UI" panose="020B0604030504040204" pitchFamily="50" charset="-128"/>
                <a:cs typeface="Meiryo UI" panose="020B0604030504040204" pitchFamily="50" charset="-128"/>
              </a:rPr>
              <a:t>#</a:t>
            </a:r>
            <a:r>
              <a:rPr lang="ja-JP" altLang="en-US" sz="1200" b="0">
                <a:latin typeface="Meiryo UI" panose="020B0604030504040204" pitchFamily="50" charset="-128"/>
                <a:ea typeface="Meiryo UI" panose="020B0604030504040204" pitchFamily="50" charset="-128"/>
                <a:cs typeface="Meiryo UI" panose="020B0604030504040204" pitchFamily="50" charset="-128"/>
              </a:rPr>
              <a:t>可変テキストの文字列を変更</a:t>
            </a:r>
            <a:endPar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メインウィンドウの作成</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 = tk.Tk()</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root.title("window")</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root.geometry("300x200")</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ラベルの作成</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txt = tk.StringVar() #</a:t>
            </a:r>
            <a:r>
              <a:rPr lang="ja-JP" altLang="en-US" sz="1200" b="0">
                <a:latin typeface="Meiryo UI" panose="020B0604030504040204" pitchFamily="50" charset="-128"/>
                <a:ea typeface="Meiryo UI" panose="020B0604030504040204" pitchFamily="50" charset="-128"/>
                <a:cs typeface="Meiryo UI" panose="020B0604030504040204" pitchFamily="50" charset="-128"/>
              </a:rPr>
              <a:t>可変テキスト</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txt.set("")</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label = tk.Label(root, textvariable=txt) #</a:t>
            </a:r>
            <a:r>
              <a:rPr lang="ja-JP" altLang="en-US" sz="1200" b="0">
                <a:latin typeface="Meiryo UI" panose="020B0604030504040204" pitchFamily="50" charset="-128"/>
                <a:ea typeface="Meiryo UI" panose="020B0604030504040204" pitchFamily="50" charset="-128"/>
                <a:cs typeface="Meiryo UI" panose="020B0604030504040204" pitchFamily="50" charset="-128"/>
              </a:rPr>
              <a:t>可変テキストを設定</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label.pack()</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a:t>
            </a:r>
            <a:r>
              <a:rPr lang="ja-JP" altLang="en-US" sz="1200" b="0">
                <a:latin typeface="Meiryo UI" panose="020B0604030504040204" pitchFamily="50" charset="-128"/>
                <a:ea typeface="Meiryo UI" panose="020B0604030504040204" pitchFamily="50" charset="-128"/>
                <a:cs typeface="Meiryo UI" panose="020B0604030504040204" pitchFamily="50" charset="-128"/>
              </a:rPr>
              <a:t>ボタンの作成</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button = tk.Button(root, text="</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ボタン</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command=button_click)</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button.pack()</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ウィンドウの表示</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root.mainloop()</a:t>
            </a:r>
          </a:p>
        </p:txBody>
      </p:sp>
      <p:sp>
        <p:nvSpPr>
          <p:cNvPr id="5" name="テキスト ボックス 4">
            <a:extLst>
              <a:ext uri="{FF2B5EF4-FFF2-40B4-BE49-F238E27FC236}">
                <a16:creationId xmlns:a16="http://schemas.microsoft.com/office/drawing/2014/main" id="{89A5BCD5-18A4-FF49-F9B5-F61662B1A4CB}"/>
              </a:ext>
            </a:extLst>
          </p:cNvPr>
          <p:cNvSpPr txBox="1"/>
          <p:nvPr/>
        </p:nvSpPr>
        <p:spPr>
          <a:xfrm>
            <a:off x="302464" y="1356862"/>
            <a:ext cx="4461289"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lang="en-US" altLang="ja-JP" sz="1600" b="0">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テキスト ボックス 1">
            <a:extLst>
              <a:ext uri="{FF2B5EF4-FFF2-40B4-BE49-F238E27FC236}">
                <a16:creationId xmlns:a16="http://schemas.microsoft.com/office/drawing/2014/main" id="{2BF82909-EAD6-E6CD-BD25-AA8A00A9DD03}"/>
              </a:ext>
            </a:extLst>
          </p:cNvPr>
          <p:cNvSpPr txBox="1"/>
          <p:nvPr/>
        </p:nvSpPr>
        <p:spPr>
          <a:xfrm>
            <a:off x="302464" y="922448"/>
            <a:ext cx="7937819" cy="369332"/>
          </a:xfrm>
          <a:prstGeom prst="rect">
            <a:avLst/>
          </a:prstGeom>
          <a:noFill/>
        </p:spPr>
        <p:txBody>
          <a:bodyPr wrap="square" rtlCol="0">
            <a:spAutoFit/>
          </a:bodyPr>
          <a:lstStyle/>
          <a:p>
            <a:r>
              <a:rPr kumimoji="1" lang="ja-JP" altLang="en-US" sz="1800" b="0" u="sng">
                <a:latin typeface="Meiryo UI" panose="020B0604030504040204" pitchFamily="50" charset="-128"/>
                <a:ea typeface="Meiryo UI" panose="020B0604030504040204" pitchFamily="50" charset="-128"/>
                <a:cs typeface="Meiryo UI" panose="020B0604030504040204" pitchFamily="50" charset="-128"/>
              </a:rPr>
              <a:t>ウィジェットの作成</a:t>
            </a:r>
            <a:r>
              <a:rPr kumimoji="1" lang="en-US" altLang="ja-JP" sz="1800" b="0" u="sng">
                <a:latin typeface="Meiryo UI" panose="020B0604030504040204" pitchFamily="50" charset="-128"/>
                <a:ea typeface="Meiryo UI" panose="020B0604030504040204" pitchFamily="50" charset="-128"/>
                <a:cs typeface="Meiryo UI" panose="020B0604030504040204" pitchFamily="50" charset="-128"/>
              </a:rPr>
              <a:t>(button)</a:t>
            </a:r>
          </a:p>
        </p:txBody>
      </p:sp>
      <p:sp>
        <p:nvSpPr>
          <p:cNvPr id="3" name="テキスト ボックス 2">
            <a:extLst>
              <a:ext uri="{FF2B5EF4-FFF2-40B4-BE49-F238E27FC236}">
                <a16:creationId xmlns:a16="http://schemas.microsoft.com/office/drawing/2014/main" id="{5BDE100E-B1AD-F42D-244F-394C246A8779}"/>
              </a:ext>
            </a:extLst>
          </p:cNvPr>
          <p:cNvSpPr txBox="1"/>
          <p:nvPr/>
        </p:nvSpPr>
        <p:spPr>
          <a:xfrm>
            <a:off x="3554695" y="6031594"/>
            <a:ext cx="3032125" cy="523220"/>
          </a:xfrm>
          <a:prstGeom prst="rect">
            <a:avLst/>
          </a:prstGeom>
          <a:solidFill>
            <a:schemeClr val="bg1"/>
          </a:solidFill>
          <a:ln>
            <a:solidFill>
              <a:srgbClr val="FF0000"/>
            </a:solidFill>
          </a:ln>
        </p:spPr>
        <p:txBody>
          <a:bodyPr wrap="square" rtlCol="0">
            <a:spAutoFit/>
          </a:bodyPr>
          <a:lstStyle/>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comand</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にクリック時の動作（関数）を指定する。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 name="直線矢印コネクタ 6">
            <a:extLst>
              <a:ext uri="{FF2B5EF4-FFF2-40B4-BE49-F238E27FC236}">
                <a16:creationId xmlns:a16="http://schemas.microsoft.com/office/drawing/2014/main" id="{E1F9E5FD-C9BE-EF69-C5E7-B922FC6A929E}"/>
              </a:ext>
            </a:extLst>
          </p:cNvPr>
          <p:cNvCxnSpPr>
            <a:cxnSpLocks/>
            <a:stCxn id="3" idx="0"/>
          </p:cNvCxnSpPr>
          <p:nvPr/>
        </p:nvCxnSpPr>
        <p:spPr bwMode="auto">
          <a:xfrm flipH="1" flipV="1">
            <a:off x="4505325" y="5305425"/>
            <a:ext cx="565433" cy="726169"/>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5D0F3900-35B9-47F9-E103-656CC4DCB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4374" y="1088064"/>
            <a:ext cx="2876951" cy="2210108"/>
          </a:xfrm>
          <a:prstGeom prst="rect">
            <a:avLst/>
          </a:prstGeom>
        </p:spPr>
      </p:pic>
      <p:pic>
        <p:nvPicPr>
          <p:cNvPr id="13" name="図 12" descr="グラフィカル ユーザー インターフェイス, アプリケーション&#10;&#10;自動的に生成された説明">
            <a:extLst>
              <a:ext uri="{FF2B5EF4-FFF2-40B4-BE49-F238E27FC236}">
                <a16:creationId xmlns:a16="http://schemas.microsoft.com/office/drawing/2014/main" id="{2E1DD52E-CBA9-A3C1-D251-17E1F00F2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4374" y="3725444"/>
            <a:ext cx="2876951" cy="2210108"/>
          </a:xfrm>
          <a:prstGeom prst="rect">
            <a:avLst/>
          </a:prstGeom>
        </p:spPr>
      </p:pic>
    </p:spTree>
    <p:extLst>
      <p:ext uri="{BB962C8B-B14F-4D97-AF65-F5344CB8AC3E}">
        <p14:creationId xmlns:p14="http://schemas.microsoft.com/office/powerpoint/2010/main" val="2733668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6479A-C066-33A4-10B8-392D31DD313F}"/>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B1423354-CB5C-24E9-6CF8-25DC1497FBAD}"/>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GUI</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17A30FF9-7DA3-9DD7-8BB6-24CC78C4F18E}"/>
              </a:ext>
            </a:extLst>
          </p:cNvPr>
          <p:cNvSpPr txBox="1"/>
          <p:nvPr/>
        </p:nvSpPr>
        <p:spPr>
          <a:xfrm>
            <a:off x="302463" y="1485866"/>
            <a:ext cx="5654991" cy="5262979"/>
          </a:xfrm>
          <a:prstGeom prst="rect">
            <a:avLst/>
          </a:prstGeom>
          <a:solidFill>
            <a:schemeClr val="accent4">
              <a:lumMod val="20000"/>
              <a:lumOff val="80000"/>
            </a:schemeClr>
          </a:solid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import tkinter as tk</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a:t>
            </a:r>
            <a:r>
              <a:rPr lang="ja-JP" altLang="en-US" sz="1200" b="0">
                <a:latin typeface="Meiryo UI" panose="020B0604030504040204" pitchFamily="50" charset="-128"/>
                <a:ea typeface="Meiryo UI" panose="020B0604030504040204" pitchFamily="50" charset="-128"/>
                <a:cs typeface="Meiryo UI" panose="020B0604030504040204" pitchFamily="50" charset="-128"/>
              </a:rPr>
              <a:t>ボタンクリック用の関数</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def button_click():</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entry_txt = entry.get()</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txt.set(entry_txt)</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メインウィンドウの作成</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 = tk.Tk()</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root.title("window")</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root.geometry("300x200")</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ラベルの作成</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txt = tk.StringVar() #</a:t>
            </a:r>
            <a:r>
              <a:rPr lang="ja-JP" altLang="en-US" sz="1200" b="0">
                <a:latin typeface="Meiryo UI" panose="020B0604030504040204" pitchFamily="50" charset="-128"/>
                <a:ea typeface="Meiryo UI" panose="020B0604030504040204" pitchFamily="50" charset="-128"/>
                <a:cs typeface="Meiryo UI" panose="020B0604030504040204" pitchFamily="50" charset="-128"/>
              </a:rPr>
              <a:t>可変テキスト</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txt.set("")</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label = tk.Label(root, textvariable=txt) #</a:t>
            </a:r>
            <a:r>
              <a:rPr lang="ja-JP" altLang="en-US" sz="1200" b="0">
                <a:latin typeface="Meiryo UI" panose="020B0604030504040204" pitchFamily="50" charset="-128"/>
                <a:ea typeface="Meiryo UI" panose="020B0604030504040204" pitchFamily="50" charset="-128"/>
                <a:cs typeface="Meiryo UI" panose="020B0604030504040204" pitchFamily="50" charset="-128"/>
              </a:rPr>
              <a:t>可変テキストを設定</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label.pack()</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a:t>
            </a:r>
            <a:r>
              <a:rPr lang="ja-JP" altLang="en-US" sz="1200" b="0">
                <a:latin typeface="Meiryo UI" panose="020B0604030504040204" pitchFamily="50" charset="-128"/>
                <a:ea typeface="Meiryo UI" panose="020B0604030504040204" pitchFamily="50" charset="-128"/>
                <a:cs typeface="Meiryo UI" panose="020B0604030504040204" pitchFamily="50" charset="-128"/>
              </a:rPr>
              <a:t>エントリーの作成</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entry = tk.Entry(root)</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entry.pack()</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a:t>
            </a:r>
            <a:r>
              <a:rPr lang="ja-JP" altLang="en-US" sz="1200" b="0">
                <a:latin typeface="Meiryo UI" panose="020B0604030504040204" pitchFamily="50" charset="-128"/>
                <a:ea typeface="Meiryo UI" panose="020B0604030504040204" pitchFamily="50" charset="-128"/>
                <a:cs typeface="Meiryo UI" panose="020B0604030504040204" pitchFamily="50" charset="-128"/>
              </a:rPr>
              <a:t>ボタンの作成</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button = tk.Button(root, text="</a:t>
            </a:r>
            <a:r>
              <a:rPr lang="ja-JP" altLang="en-US" sz="1200" b="0">
                <a:latin typeface="Meiryo UI" panose="020B0604030504040204" pitchFamily="50" charset="-128"/>
                <a:ea typeface="Meiryo UI" panose="020B0604030504040204" pitchFamily="50" charset="-128"/>
                <a:cs typeface="Meiryo UI" panose="020B0604030504040204" pitchFamily="50" charset="-128"/>
              </a:rPr>
              <a:t>ボタン</a:t>
            </a:r>
            <a:r>
              <a:rPr lang="en-US" altLang="ja-JP" sz="1200" b="0">
                <a:latin typeface="Meiryo UI" panose="020B0604030504040204" pitchFamily="50" charset="-128"/>
                <a:ea typeface="Meiryo UI" panose="020B0604030504040204" pitchFamily="50" charset="-128"/>
                <a:cs typeface="Meiryo UI" panose="020B0604030504040204" pitchFamily="50" charset="-128"/>
              </a:rPr>
              <a:t>", command=button_click)</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button.pack()</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ウィンドウの表示</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root.mainloop()</a:t>
            </a:r>
          </a:p>
        </p:txBody>
      </p:sp>
      <p:sp>
        <p:nvSpPr>
          <p:cNvPr id="5" name="テキスト ボックス 4">
            <a:extLst>
              <a:ext uri="{FF2B5EF4-FFF2-40B4-BE49-F238E27FC236}">
                <a16:creationId xmlns:a16="http://schemas.microsoft.com/office/drawing/2014/main" id="{9594109C-7BBC-1CDE-5698-470E4EB2A2C7}"/>
              </a:ext>
            </a:extLst>
          </p:cNvPr>
          <p:cNvSpPr txBox="1"/>
          <p:nvPr/>
        </p:nvSpPr>
        <p:spPr>
          <a:xfrm>
            <a:off x="302464" y="1147312"/>
            <a:ext cx="4461289"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lang="en-US" altLang="ja-JP" sz="1600" b="0">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テキスト ボックス 1">
            <a:extLst>
              <a:ext uri="{FF2B5EF4-FFF2-40B4-BE49-F238E27FC236}">
                <a16:creationId xmlns:a16="http://schemas.microsoft.com/office/drawing/2014/main" id="{5EBBE230-A934-BF88-C0BC-8A7EAED86C3D}"/>
              </a:ext>
            </a:extLst>
          </p:cNvPr>
          <p:cNvSpPr txBox="1"/>
          <p:nvPr/>
        </p:nvSpPr>
        <p:spPr>
          <a:xfrm>
            <a:off x="302464" y="712898"/>
            <a:ext cx="7937819" cy="369332"/>
          </a:xfrm>
          <a:prstGeom prst="rect">
            <a:avLst/>
          </a:prstGeom>
          <a:noFill/>
        </p:spPr>
        <p:txBody>
          <a:bodyPr wrap="square" rtlCol="0">
            <a:spAutoFit/>
          </a:bodyPr>
          <a:lstStyle/>
          <a:p>
            <a:r>
              <a:rPr kumimoji="1" lang="ja-JP" altLang="en-US" sz="1800" b="0" u="sng">
                <a:latin typeface="Meiryo UI" panose="020B0604030504040204" pitchFamily="50" charset="-128"/>
                <a:ea typeface="Meiryo UI" panose="020B0604030504040204" pitchFamily="50" charset="-128"/>
                <a:cs typeface="Meiryo UI" panose="020B0604030504040204" pitchFamily="50" charset="-128"/>
              </a:rPr>
              <a:t>ウィジェットの作成</a:t>
            </a:r>
            <a:r>
              <a:rPr kumimoji="1" lang="en-US" altLang="ja-JP" sz="1800" b="0" u="sng">
                <a:latin typeface="Meiryo UI" panose="020B0604030504040204" pitchFamily="50" charset="-128"/>
                <a:ea typeface="Meiryo UI" panose="020B0604030504040204" pitchFamily="50" charset="-128"/>
                <a:cs typeface="Meiryo UI" panose="020B0604030504040204" pitchFamily="50" charset="-128"/>
              </a:rPr>
              <a:t>(entry)</a:t>
            </a:r>
          </a:p>
        </p:txBody>
      </p:sp>
      <p:pic>
        <p:nvPicPr>
          <p:cNvPr id="9" name="図 8" descr="グラフィカル ユーザー インターフェイス, アプリケーション&#10;&#10;自動的に生成された説明">
            <a:extLst>
              <a:ext uri="{FF2B5EF4-FFF2-40B4-BE49-F238E27FC236}">
                <a16:creationId xmlns:a16="http://schemas.microsoft.com/office/drawing/2014/main" id="{7F253F12-6ADE-E4FA-C6D1-9756BDC68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650" y="1164264"/>
            <a:ext cx="2419550" cy="1858727"/>
          </a:xfrm>
          <a:prstGeom prst="rect">
            <a:avLst/>
          </a:prstGeom>
        </p:spPr>
      </p:pic>
      <p:pic>
        <p:nvPicPr>
          <p:cNvPr id="12" name="図 11" descr="グラフィカル ユーザー インターフェイス, アプリケーション&#10;&#10;自動的に生成された説明">
            <a:extLst>
              <a:ext uri="{FF2B5EF4-FFF2-40B4-BE49-F238E27FC236}">
                <a16:creationId xmlns:a16="http://schemas.microsoft.com/office/drawing/2014/main" id="{E7D16AB4-7EEC-E549-8955-CFE33F5677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1987" y="3835009"/>
            <a:ext cx="2419550" cy="1858727"/>
          </a:xfrm>
          <a:prstGeom prst="rect">
            <a:avLst/>
          </a:prstGeom>
        </p:spPr>
      </p:pic>
      <p:sp>
        <p:nvSpPr>
          <p:cNvPr id="13" name="テキスト ボックス 12">
            <a:extLst>
              <a:ext uri="{FF2B5EF4-FFF2-40B4-BE49-F238E27FC236}">
                <a16:creationId xmlns:a16="http://schemas.microsoft.com/office/drawing/2014/main" id="{6C65F077-26DD-8157-8C29-863FAB26D8A9}"/>
              </a:ext>
            </a:extLst>
          </p:cNvPr>
          <p:cNvSpPr txBox="1"/>
          <p:nvPr/>
        </p:nvSpPr>
        <p:spPr>
          <a:xfrm>
            <a:off x="2943226" y="1485866"/>
            <a:ext cx="3253070" cy="307777"/>
          </a:xfrm>
          <a:prstGeom prst="rect">
            <a:avLst/>
          </a:prstGeom>
          <a:solidFill>
            <a:schemeClr val="bg1"/>
          </a:solidFill>
          <a:ln>
            <a:solidFill>
              <a:srgbClr val="FF0000"/>
            </a:solidFill>
          </a:ln>
        </p:spPr>
        <p:txBody>
          <a:bodyPr wrap="square" rtlCol="0">
            <a:spAutoFit/>
          </a:bodyPr>
          <a:lstStyle/>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get()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で入力された文字列を取得できる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 name="直線矢印コネクタ 13">
            <a:extLst>
              <a:ext uri="{FF2B5EF4-FFF2-40B4-BE49-F238E27FC236}">
                <a16:creationId xmlns:a16="http://schemas.microsoft.com/office/drawing/2014/main" id="{186890A1-AD13-8AF8-DED9-A35B6C20F58E}"/>
              </a:ext>
            </a:extLst>
          </p:cNvPr>
          <p:cNvCxnSpPr>
            <a:cxnSpLocks/>
            <a:stCxn id="13" idx="2"/>
          </p:cNvCxnSpPr>
          <p:nvPr/>
        </p:nvCxnSpPr>
        <p:spPr bwMode="auto">
          <a:xfrm flipH="1">
            <a:off x="2409825" y="1793643"/>
            <a:ext cx="2159936" cy="597132"/>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762043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C3D21-769D-2F1D-95F1-19C0B5BE8443}"/>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49CF4105-CA21-C441-DC97-4152D002B498}"/>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GUI</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D3001FE2-E6FA-6177-6075-FCBF6B1E251F}"/>
              </a:ext>
            </a:extLst>
          </p:cNvPr>
          <p:cNvSpPr txBox="1"/>
          <p:nvPr/>
        </p:nvSpPr>
        <p:spPr>
          <a:xfrm>
            <a:off x="302464" y="922448"/>
            <a:ext cx="7937819" cy="369332"/>
          </a:xfrm>
          <a:prstGeom prst="rect">
            <a:avLst/>
          </a:prstGeom>
          <a:noFill/>
        </p:spPr>
        <p:txBody>
          <a:bodyPr wrap="square" rtlCol="0">
            <a:spAutoFit/>
          </a:bodyPr>
          <a:lstStyle/>
          <a:p>
            <a:r>
              <a:rPr kumimoji="1" lang="ja-JP" altLang="en-US" sz="1800" b="0" u="sng">
                <a:latin typeface="Meiryo UI" panose="020B0604030504040204" pitchFamily="50" charset="-128"/>
                <a:ea typeface="Meiryo UI" panose="020B0604030504040204" pitchFamily="50" charset="-128"/>
                <a:cs typeface="Meiryo UI" panose="020B0604030504040204" pitchFamily="50" charset="-128"/>
              </a:rPr>
              <a:t>ウィジェットの配置</a:t>
            </a:r>
            <a:endParaRPr kumimoji="1" lang="en-US" altLang="ja-JP" sz="1800" b="0" u="sng">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94F23CA1-9036-7A38-A0C2-90145B4A6F9C}"/>
              </a:ext>
            </a:extLst>
          </p:cNvPr>
          <p:cNvSpPr txBox="1"/>
          <p:nvPr/>
        </p:nvSpPr>
        <p:spPr>
          <a:xfrm>
            <a:off x="742589" y="1522987"/>
            <a:ext cx="7937819" cy="203132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pack</a:t>
            </a:r>
          </a:p>
          <a:p>
            <a:r>
              <a:rPr lang="en-US" altLang="ja-JP" sz="1800" b="0">
                <a:latin typeface="Meiryo UI" panose="020B0604030504040204" pitchFamily="50" charset="-128"/>
                <a:ea typeface="Meiryo UI" panose="020B0604030504040204" pitchFamily="50" charset="-128"/>
                <a:cs typeface="Meiryo UI" panose="020B0604030504040204" pitchFamily="50" charset="-128"/>
              </a:rPr>
              <a:t>    </a:t>
            </a:r>
            <a:r>
              <a:rPr lang="ja-JP" altLang="en-US" sz="1800" b="0">
                <a:latin typeface="Meiryo UI" panose="020B0604030504040204" pitchFamily="50" charset="-128"/>
                <a:ea typeface="Meiryo UI" panose="020B0604030504040204" pitchFamily="50" charset="-128"/>
                <a:cs typeface="Meiryo UI" panose="020B0604030504040204" pitchFamily="50" charset="-128"/>
              </a:rPr>
              <a:t>指定した位置から（上下左右）順番に配置していく。</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en-US" altLang="ja-JP" sz="1800" b="0">
                <a:latin typeface="Meiryo UI" panose="020B0604030504040204" pitchFamily="50" charset="-128"/>
                <a:ea typeface="Meiryo UI" panose="020B0604030504040204" pitchFamily="50" charset="-128"/>
                <a:cs typeface="Meiryo UI" panose="020B0604030504040204" pitchFamily="50" charset="-128"/>
              </a:rPr>
              <a:t>place</a:t>
            </a:r>
          </a:p>
          <a:p>
            <a:r>
              <a:rPr lang="ja-JP" altLang="en-US" sz="1800" b="0">
                <a:latin typeface="Meiryo UI" panose="020B0604030504040204" pitchFamily="50" charset="-128"/>
                <a:ea typeface="Meiryo UI" panose="020B0604030504040204" pitchFamily="50" charset="-128"/>
                <a:cs typeface="Meiryo UI" panose="020B0604030504040204" pitchFamily="50" charset="-128"/>
              </a:rPr>
              <a:t>    座標を指定して配置する。</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en-US" altLang="ja-JP" sz="1800" b="0">
                <a:latin typeface="Meiryo UI" panose="020B0604030504040204" pitchFamily="50" charset="-128"/>
                <a:ea typeface="Meiryo UI" panose="020B0604030504040204" pitchFamily="50" charset="-128"/>
                <a:cs typeface="Meiryo UI" panose="020B0604030504040204" pitchFamily="50" charset="-128"/>
              </a:rPr>
              <a:t>grid</a:t>
            </a:r>
          </a:p>
          <a:p>
            <a:r>
              <a:rPr lang="ja-JP" altLang="en-US" sz="1800" b="0">
                <a:latin typeface="Meiryo UI" panose="020B0604030504040204" pitchFamily="50" charset="-128"/>
                <a:ea typeface="Meiryo UI" panose="020B0604030504040204" pitchFamily="50" charset="-128"/>
                <a:cs typeface="Meiryo UI" panose="020B0604030504040204" pitchFamily="50" charset="-128"/>
              </a:rPr>
              <a:t>　　画面を格子状 グリッド</a:t>
            </a:r>
            <a:r>
              <a:rPr lang="en-US" altLang="ja-JP" sz="1800" b="0">
                <a:latin typeface="Meiryo UI" panose="020B0604030504040204" pitchFamily="50" charset="-128"/>
                <a:ea typeface="Meiryo UI" panose="020B0604030504040204" pitchFamily="50" charset="-128"/>
                <a:cs typeface="Meiryo UI" panose="020B0604030504040204" pitchFamily="50" charset="-128"/>
              </a:rPr>
              <a:t>) </a:t>
            </a:r>
            <a:r>
              <a:rPr lang="ja-JP" altLang="en-US" sz="1800" b="0">
                <a:latin typeface="Meiryo UI" panose="020B0604030504040204" pitchFamily="50" charset="-128"/>
                <a:ea typeface="Meiryo UI" panose="020B0604030504040204" pitchFamily="50" charset="-128"/>
                <a:cs typeface="Meiryo UI" panose="020B0604030504040204" pitchFamily="50" charset="-128"/>
              </a:rPr>
              <a:t>に分割し、グリッド位置を指定して配置する。</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    </a:t>
            </a:r>
          </a:p>
        </p:txBody>
      </p:sp>
      <p:grpSp>
        <p:nvGrpSpPr>
          <p:cNvPr id="14" name="グループ化 13">
            <a:extLst>
              <a:ext uri="{FF2B5EF4-FFF2-40B4-BE49-F238E27FC236}">
                <a16:creationId xmlns:a16="http://schemas.microsoft.com/office/drawing/2014/main" id="{408B5B42-BA12-DED8-D222-7A25E5709CB2}"/>
              </a:ext>
            </a:extLst>
          </p:cNvPr>
          <p:cNvGrpSpPr>
            <a:grpSpLocks noChangeAspect="1"/>
          </p:cNvGrpSpPr>
          <p:nvPr/>
        </p:nvGrpSpPr>
        <p:grpSpPr>
          <a:xfrm>
            <a:off x="680343" y="4020685"/>
            <a:ext cx="2195861" cy="1466748"/>
            <a:chOff x="5929745" y="1541039"/>
            <a:chExt cx="2798619" cy="1869366"/>
          </a:xfrm>
        </p:grpSpPr>
        <p:sp>
          <p:nvSpPr>
            <p:cNvPr id="3" name="正方形/長方形 2">
              <a:extLst>
                <a:ext uri="{FF2B5EF4-FFF2-40B4-BE49-F238E27FC236}">
                  <a16:creationId xmlns:a16="http://schemas.microsoft.com/office/drawing/2014/main" id="{96932614-FDBB-E7CA-572B-69029FA804D4}"/>
                </a:ext>
              </a:extLst>
            </p:cNvPr>
            <p:cNvSpPr/>
            <p:nvPr/>
          </p:nvSpPr>
          <p:spPr bwMode="auto">
            <a:xfrm>
              <a:off x="5929745" y="1553896"/>
              <a:ext cx="2798619" cy="1856509"/>
            </a:xfrm>
            <a:prstGeom prst="rect">
              <a:avLst/>
            </a:prstGeom>
            <a:solidFill>
              <a:schemeClr val="bg1">
                <a:lumMod val="85000"/>
              </a:schemeClr>
            </a:solidFill>
            <a:ln w="9525" cap="flat" cmpd="sng" algn="ctr">
              <a:solidFill>
                <a:schemeClr val="bg1">
                  <a:lumMod val="6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a:extLst>
                <a:ext uri="{FF2B5EF4-FFF2-40B4-BE49-F238E27FC236}">
                  <a16:creationId xmlns:a16="http://schemas.microsoft.com/office/drawing/2014/main" id="{D52B0D2E-A43D-1A48-9111-952E51D4DC42}"/>
                </a:ext>
              </a:extLst>
            </p:cNvPr>
            <p:cNvSpPr/>
            <p:nvPr/>
          </p:nvSpPr>
          <p:spPr bwMode="auto">
            <a:xfrm>
              <a:off x="5930692" y="1541039"/>
              <a:ext cx="2797671" cy="363717"/>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solidFill>
                    <a:srgbClr val="FF0000"/>
                  </a:solidFill>
                </a:ln>
                <a:no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a:extLst>
                <a:ext uri="{FF2B5EF4-FFF2-40B4-BE49-F238E27FC236}">
                  <a16:creationId xmlns:a16="http://schemas.microsoft.com/office/drawing/2014/main" id="{4ABA0B01-179D-2F4E-BF88-EBE83F98AA3F}"/>
                </a:ext>
              </a:extLst>
            </p:cNvPr>
            <p:cNvSpPr/>
            <p:nvPr/>
          </p:nvSpPr>
          <p:spPr bwMode="auto">
            <a:xfrm>
              <a:off x="5930692" y="1904756"/>
              <a:ext cx="2797671" cy="363717"/>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solidFill>
                    <a:srgbClr val="FF0000"/>
                  </a:solidFill>
                </a:ln>
                <a:no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a:extLst>
                <a:ext uri="{FF2B5EF4-FFF2-40B4-BE49-F238E27FC236}">
                  <a16:creationId xmlns:a16="http://schemas.microsoft.com/office/drawing/2014/main" id="{DA60A488-284C-60D2-8314-495357DE2E60}"/>
                </a:ext>
              </a:extLst>
            </p:cNvPr>
            <p:cNvSpPr/>
            <p:nvPr/>
          </p:nvSpPr>
          <p:spPr bwMode="auto">
            <a:xfrm>
              <a:off x="5930692" y="2284078"/>
              <a:ext cx="2797671" cy="363717"/>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solidFill>
                    <a:srgbClr val="FF0000"/>
                  </a:solidFill>
                </a:ln>
                <a:no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11E6E095-7A16-7C2F-5BC8-002D92B5229D}"/>
                </a:ext>
              </a:extLst>
            </p:cNvPr>
            <p:cNvSpPr txBox="1"/>
            <p:nvPr/>
          </p:nvSpPr>
          <p:spPr>
            <a:xfrm rot="5400000">
              <a:off x="7061199" y="2755585"/>
              <a:ext cx="535709" cy="369332"/>
            </a:xfrm>
            <a:prstGeom prst="rect">
              <a:avLst/>
            </a:prstGeom>
            <a:noFill/>
            <a:ln>
              <a:noFill/>
            </a:ln>
          </p:spPr>
          <p:txBody>
            <a:bodyPr wrap="square" rtlCol="0">
              <a:spAutoFit/>
            </a:bodyPr>
            <a:lstStyle/>
            <a:p>
              <a:r>
                <a:rPr kumimoji="1" lang="en-US" altLang="ja-JP" sz="1800"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800" b="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32" name="グループ化 31">
            <a:extLst>
              <a:ext uri="{FF2B5EF4-FFF2-40B4-BE49-F238E27FC236}">
                <a16:creationId xmlns:a16="http://schemas.microsoft.com/office/drawing/2014/main" id="{877B0969-3CF8-22A1-EE83-51CF9020B940}"/>
              </a:ext>
            </a:extLst>
          </p:cNvPr>
          <p:cNvGrpSpPr>
            <a:grpSpLocks noChangeAspect="1"/>
          </p:cNvGrpSpPr>
          <p:nvPr/>
        </p:nvGrpSpPr>
        <p:grpSpPr>
          <a:xfrm>
            <a:off x="3593101" y="4013100"/>
            <a:ext cx="2222503" cy="1474333"/>
            <a:chOff x="5963322" y="3719780"/>
            <a:chExt cx="2798619" cy="1856509"/>
          </a:xfrm>
        </p:grpSpPr>
        <p:sp>
          <p:nvSpPr>
            <p:cNvPr id="22" name="正方形/長方形 21">
              <a:extLst>
                <a:ext uri="{FF2B5EF4-FFF2-40B4-BE49-F238E27FC236}">
                  <a16:creationId xmlns:a16="http://schemas.microsoft.com/office/drawing/2014/main" id="{569C82C8-AB61-BCC6-FFDB-6D2AEDA6A647}"/>
                </a:ext>
              </a:extLst>
            </p:cNvPr>
            <p:cNvSpPr/>
            <p:nvPr/>
          </p:nvSpPr>
          <p:spPr bwMode="auto">
            <a:xfrm>
              <a:off x="5963322" y="3719780"/>
              <a:ext cx="2798619" cy="1856509"/>
            </a:xfrm>
            <a:prstGeom prst="rect">
              <a:avLst/>
            </a:prstGeom>
            <a:solidFill>
              <a:schemeClr val="bg1">
                <a:lumMod val="85000"/>
              </a:schemeClr>
            </a:solidFill>
            <a:ln w="9525" cap="flat" cmpd="sng" algn="ctr">
              <a:solidFill>
                <a:schemeClr val="bg1">
                  <a:lumMod val="6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a:extLst>
                <a:ext uri="{FF2B5EF4-FFF2-40B4-BE49-F238E27FC236}">
                  <a16:creationId xmlns:a16="http://schemas.microsoft.com/office/drawing/2014/main" id="{8E787E35-E9E3-922A-A13F-B03E978394B2}"/>
                </a:ext>
              </a:extLst>
            </p:cNvPr>
            <p:cNvSpPr/>
            <p:nvPr/>
          </p:nvSpPr>
          <p:spPr bwMode="auto">
            <a:xfrm>
              <a:off x="6532503" y="4093224"/>
              <a:ext cx="1429242" cy="351362"/>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solidFill>
                    <a:srgbClr val="FF0000"/>
                  </a:solidFill>
                </a:ln>
                <a:no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楕円 30">
              <a:extLst>
                <a:ext uri="{FF2B5EF4-FFF2-40B4-BE49-F238E27FC236}">
                  <a16:creationId xmlns:a16="http://schemas.microsoft.com/office/drawing/2014/main" id="{F4768B31-BC90-667D-EFB9-4ECE38D1AD1A}"/>
                </a:ext>
              </a:extLst>
            </p:cNvPr>
            <p:cNvSpPr/>
            <p:nvPr/>
          </p:nvSpPr>
          <p:spPr bwMode="auto">
            <a:xfrm>
              <a:off x="6435521" y="4010921"/>
              <a:ext cx="189117" cy="190067"/>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noFill/>
                <a:effectLst/>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 name="グループ化 6">
            <a:extLst>
              <a:ext uri="{FF2B5EF4-FFF2-40B4-BE49-F238E27FC236}">
                <a16:creationId xmlns:a16="http://schemas.microsoft.com/office/drawing/2014/main" id="{3747B157-A339-5192-08C7-F58825975771}"/>
              </a:ext>
            </a:extLst>
          </p:cNvPr>
          <p:cNvGrpSpPr/>
          <p:nvPr/>
        </p:nvGrpSpPr>
        <p:grpSpPr>
          <a:xfrm>
            <a:off x="6457902" y="4009212"/>
            <a:ext cx="2222506" cy="1474337"/>
            <a:chOff x="6532503" y="4754059"/>
            <a:chExt cx="2222506" cy="1474337"/>
          </a:xfrm>
        </p:grpSpPr>
        <p:sp>
          <p:nvSpPr>
            <p:cNvPr id="34" name="正方形/長方形 33">
              <a:extLst>
                <a:ext uri="{FF2B5EF4-FFF2-40B4-BE49-F238E27FC236}">
                  <a16:creationId xmlns:a16="http://schemas.microsoft.com/office/drawing/2014/main" id="{5F90E8F6-BFEE-49CA-3C7D-70187C1B0020}"/>
                </a:ext>
              </a:extLst>
            </p:cNvPr>
            <p:cNvSpPr/>
            <p:nvPr/>
          </p:nvSpPr>
          <p:spPr bwMode="auto">
            <a:xfrm>
              <a:off x="6532505" y="4754059"/>
              <a:ext cx="2222504" cy="1474337"/>
            </a:xfrm>
            <a:prstGeom prst="rect">
              <a:avLst/>
            </a:prstGeom>
            <a:solidFill>
              <a:schemeClr val="bg1">
                <a:lumMod val="85000"/>
              </a:schemeClr>
            </a:solidFill>
            <a:ln w="9525" cap="flat" cmpd="sng" algn="ctr">
              <a:solidFill>
                <a:schemeClr val="bg1">
                  <a:lumMod val="6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a:extLst>
                <a:ext uri="{FF2B5EF4-FFF2-40B4-BE49-F238E27FC236}">
                  <a16:creationId xmlns:a16="http://schemas.microsoft.com/office/drawing/2014/main" id="{A8DD705C-8E57-F6D7-253C-63EC68532D39}"/>
                </a:ext>
              </a:extLst>
            </p:cNvPr>
            <p:cNvSpPr/>
            <p:nvPr/>
          </p:nvSpPr>
          <p:spPr bwMode="auto">
            <a:xfrm>
              <a:off x="6532503" y="4772652"/>
              <a:ext cx="1102737" cy="71866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b="0">
                  <a:latin typeface="Meiryo UI" panose="020B0604030504040204" pitchFamily="50" charset="-128"/>
                  <a:ea typeface="Meiryo UI" panose="020B0604030504040204" pitchFamily="50" charset="-128"/>
                  <a:cs typeface="Meiryo UI" panose="020B0604030504040204" pitchFamily="50" charset="-128"/>
                </a:rPr>
                <a:t>column=0</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effectLst/>
                  <a:latin typeface="Meiryo UI" panose="020B0604030504040204" pitchFamily="50" charset="-128"/>
                  <a:ea typeface="Meiryo UI" panose="020B0604030504040204" pitchFamily="50" charset="-128"/>
                  <a:cs typeface="Meiryo UI" panose="020B0604030504040204" pitchFamily="50" charset="-128"/>
                </a:rPr>
                <a:t>row=0</a:t>
              </a:r>
              <a:endParaRPr kumimoji="1" lang="ja-JP" altLang="en-US" sz="1400" b="0" i="0" u="none" strike="noStrike" cap="none" normalizeH="0" baseline="0" dirty="0">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a:extLst>
                <a:ext uri="{FF2B5EF4-FFF2-40B4-BE49-F238E27FC236}">
                  <a16:creationId xmlns:a16="http://schemas.microsoft.com/office/drawing/2014/main" id="{F013D456-48EC-6697-E96F-3775B647ACF0}"/>
                </a:ext>
              </a:extLst>
            </p:cNvPr>
            <p:cNvSpPr/>
            <p:nvPr/>
          </p:nvSpPr>
          <p:spPr bwMode="auto">
            <a:xfrm>
              <a:off x="7643757" y="4772652"/>
              <a:ext cx="1102737" cy="71866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b="0">
                  <a:latin typeface="Meiryo UI" panose="020B0604030504040204" pitchFamily="50" charset="-128"/>
                  <a:ea typeface="Meiryo UI" panose="020B0604030504040204" pitchFamily="50" charset="-128"/>
                  <a:cs typeface="Meiryo UI" panose="020B0604030504040204" pitchFamily="50" charset="-128"/>
                </a:rPr>
                <a:t>column=1</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effectLst/>
                  <a:latin typeface="Meiryo UI" panose="020B0604030504040204" pitchFamily="50" charset="-128"/>
                  <a:ea typeface="Meiryo UI" panose="020B0604030504040204" pitchFamily="50" charset="-128"/>
                  <a:cs typeface="Meiryo UI" panose="020B0604030504040204" pitchFamily="50" charset="-128"/>
                </a:rPr>
                <a:t>row=0</a:t>
              </a:r>
              <a:endParaRPr kumimoji="1" lang="ja-JP" altLang="en-US" sz="1400" b="0" i="0" u="none" strike="noStrike" cap="none" normalizeH="0" baseline="0" dirty="0">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正方形/長方形 39">
              <a:extLst>
                <a:ext uri="{FF2B5EF4-FFF2-40B4-BE49-F238E27FC236}">
                  <a16:creationId xmlns:a16="http://schemas.microsoft.com/office/drawing/2014/main" id="{193D2EAA-A863-5FEE-FF11-CAE3DF908804}"/>
                </a:ext>
              </a:extLst>
            </p:cNvPr>
            <p:cNvSpPr/>
            <p:nvPr/>
          </p:nvSpPr>
          <p:spPr bwMode="auto">
            <a:xfrm>
              <a:off x="7644652" y="5498847"/>
              <a:ext cx="1102737" cy="71866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b="0">
                  <a:latin typeface="Meiryo UI" panose="020B0604030504040204" pitchFamily="50" charset="-128"/>
                  <a:ea typeface="Meiryo UI" panose="020B0604030504040204" pitchFamily="50" charset="-128"/>
                  <a:cs typeface="Meiryo UI" panose="020B0604030504040204" pitchFamily="50" charset="-128"/>
                </a:rPr>
                <a:t>column=1</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effectLst/>
                  <a:latin typeface="Meiryo UI" panose="020B0604030504040204" pitchFamily="50" charset="-128"/>
                  <a:ea typeface="Meiryo UI" panose="020B0604030504040204" pitchFamily="50" charset="-128"/>
                  <a:cs typeface="Meiryo UI" panose="020B0604030504040204" pitchFamily="50" charset="-128"/>
                </a:rPr>
                <a:t>row=1</a:t>
              </a:r>
              <a:endParaRPr kumimoji="1" lang="ja-JP" altLang="en-US" sz="1400" b="0" i="0" u="none" strike="noStrike" cap="none" normalizeH="0" baseline="0" dirty="0">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正方形/長方形 40">
              <a:extLst>
                <a:ext uri="{FF2B5EF4-FFF2-40B4-BE49-F238E27FC236}">
                  <a16:creationId xmlns:a16="http://schemas.microsoft.com/office/drawing/2014/main" id="{DB4EAA5F-29FB-B4FC-670A-6A67D193865B}"/>
                </a:ext>
              </a:extLst>
            </p:cNvPr>
            <p:cNvSpPr/>
            <p:nvPr/>
          </p:nvSpPr>
          <p:spPr bwMode="auto">
            <a:xfrm>
              <a:off x="6533399" y="5495967"/>
              <a:ext cx="1102737" cy="71866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b="0">
                  <a:latin typeface="Meiryo UI" panose="020B0604030504040204" pitchFamily="50" charset="-128"/>
                  <a:ea typeface="Meiryo UI" panose="020B0604030504040204" pitchFamily="50" charset="-128"/>
                  <a:cs typeface="Meiryo UI" panose="020B0604030504040204" pitchFamily="50" charset="-128"/>
                </a:rPr>
                <a:t>column=0</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a:effectLst/>
                  <a:latin typeface="Meiryo UI" panose="020B0604030504040204" pitchFamily="50" charset="-128"/>
                  <a:ea typeface="Meiryo UI" panose="020B0604030504040204" pitchFamily="50" charset="-128"/>
                  <a:cs typeface="Meiryo UI" panose="020B0604030504040204" pitchFamily="50" charset="-128"/>
                </a:rPr>
                <a:t>row=1</a:t>
              </a:r>
              <a:endParaRPr kumimoji="1" lang="ja-JP" altLang="en-US" sz="1400" b="0" i="0" u="none" strike="noStrike" cap="none" normalizeH="0" baseline="0" dirty="0">
                <a:effectLst/>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8" name="テキスト ボックス 7">
            <a:extLst>
              <a:ext uri="{FF2B5EF4-FFF2-40B4-BE49-F238E27FC236}">
                <a16:creationId xmlns:a16="http://schemas.microsoft.com/office/drawing/2014/main" id="{06E9F8CE-8D15-11E2-DB19-0853AF2E12D0}"/>
              </a:ext>
            </a:extLst>
          </p:cNvPr>
          <p:cNvSpPr txBox="1"/>
          <p:nvPr/>
        </p:nvSpPr>
        <p:spPr>
          <a:xfrm>
            <a:off x="3722498" y="3999988"/>
            <a:ext cx="890125" cy="276999"/>
          </a:xfrm>
          <a:prstGeom prst="rect">
            <a:avLst/>
          </a:prstGeom>
          <a:noFill/>
        </p:spPr>
        <p:txBody>
          <a:bodyPr wrap="square" rtlCol="0">
            <a:spAutoFit/>
          </a:bodyPr>
          <a:lstStyle/>
          <a:p>
            <a:r>
              <a:rPr lang="ja-JP" altLang="en-US" sz="1200" b="0">
                <a:latin typeface="Meiryo UI" panose="020B0604030504040204" pitchFamily="50" charset="-128"/>
                <a:ea typeface="Meiryo UI" panose="020B0604030504040204" pitchFamily="50" charset="-128"/>
                <a:cs typeface="Meiryo UI" panose="020B0604030504040204" pitchFamily="50" charset="-128"/>
              </a:rPr>
              <a:t>基準点</a:t>
            </a:r>
            <a:endParaRPr kumimoji="1" lang="ja-JP" altLang="en-US" sz="12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820ACD60-BC0F-29A3-D94D-94E67AEAA566}"/>
              </a:ext>
            </a:extLst>
          </p:cNvPr>
          <p:cNvSpPr txBox="1"/>
          <p:nvPr/>
        </p:nvSpPr>
        <p:spPr>
          <a:xfrm>
            <a:off x="1406018" y="5624226"/>
            <a:ext cx="890125" cy="307777"/>
          </a:xfrm>
          <a:prstGeom prst="rect">
            <a:avLst/>
          </a:prstGeom>
          <a:no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pack</a:t>
            </a:r>
            <a:endParaRPr kumimoji="1" lang="ja-JP" altLang="en-US"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a:extLst>
              <a:ext uri="{FF2B5EF4-FFF2-40B4-BE49-F238E27FC236}">
                <a16:creationId xmlns:a16="http://schemas.microsoft.com/office/drawing/2014/main" id="{B6746419-6DFA-F973-89E9-0ACE6213CA51}"/>
              </a:ext>
            </a:extLst>
          </p:cNvPr>
          <p:cNvSpPr txBox="1"/>
          <p:nvPr/>
        </p:nvSpPr>
        <p:spPr>
          <a:xfrm>
            <a:off x="4385438" y="5624225"/>
            <a:ext cx="890125" cy="307777"/>
          </a:xfrm>
          <a:prstGeom prst="rect">
            <a:avLst/>
          </a:prstGeom>
          <a:no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place</a:t>
            </a:r>
            <a:endParaRPr kumimoji="1" lang="ja-JP" altLang="en-US"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a:extLst>
              <a:ext uri="{FF2B5EF4-FFF2-40B4-BE49-F238E27FC236}">
                <a16:creationId xmlns:a16="http://schemas.microsoft.com/office/drawing/2014/main" id="{E878151F-FF8B-EE9A-3EF8-0F005E626334}"/>
              </a:ext>
            </a:extLst>
          </p:cNvPr>
          <p:cNvSpPr txBox="1"/>
          <p:nvPr/>
        </p:nvSpPr>
        <p:spPr>
          <a:xfrm>
            <a:off x="7230399" y="5624224"/>
            <a:ext cx="890125" cy="307777"/>
          </a:xfrm>
          <a:prstGeom prst="rect">
            <a:avLst/>
          </a:prstGeom>
          <a:no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grid</a:t>
            </a:r>
            <a:endParaRPr kumimoji="1" lang="ja-JP" altLang="en-US"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669721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4745D-6B5E-0E5B-2753-C6A1DE60E297}"/>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65DD23E-DD27-FC28-975F-7526CE45CC61}"/>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GUI</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A463003F-0C1F-AEC4-210E-78908530CD83}"/>
              </a:ext>
            </a:extLst>
          </p:cNvPr>
          <p:cNvSpPr txBox="1"/>
          <p:nvPr/>
        </p:nvSpPr>
        <p:spPr>
          <a:xfrm>
            <a:off x="429468" y="1671419"/>
            <a:ext cx="3883452" cy="3600986"/>
          </a:xfrm>
          <a:prstGeom prst="rect">
            <a:avLst/>
          </a:prstGeom>
          <a:solidFill>
            <a:schemeClr val="accent4">
              <a:lumMod val="20000"/>
              <a:lumOff val="80000"/>
            </a:schemeClr>
          </a:solid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import tkinter as tk</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メインウィンドウの作成</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 = tk.Tk()</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root.title("window")</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root.geometry("300x200")</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ウィジェットの作成</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label1 = tk.Label(root, text="Label1")</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label1.pack()</a:t>
            </a:r>
          </a:p>
          <a:p>
            <a:endPar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label2 = tk.Label(root, text="Label2")</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label2.pack()</a:t>
            </a:r>
          </a:p>
          <a:p>
            <a:endPar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label3 = tk.Label(root, text="Label3")</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label3.pack()</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ウィンドウの表示</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root.mainloop()</a:t>
            </a:r>
          </a:p>
        </p:txBody>
      </p:sp>
      <p:sp>
        <p:nvSpPr>
          <p:cNvPr id="5" name="テキスト ボックス 4">
            <a:extLst>
              <a:ext uri="{FF2B5EF4-FFF2-40B4-BE49-F238E27FC236}">
                <a16:creationId xmlns:a16="http://schemas.microsoft.com/office/drawing/2014/main" id="{FF5F08AE-F115-614E-027A-CFD586DF899D}"/>
              </a:ext>
            </a:extLst>
          </p:cNvPr>
          <p:cNvSpPr txBox="1"/>
          <p:nvPr/>
        </p:nvSpPr>
        <p:spPr>
          <a:xfrm>
            <a:off x="429469" y="1359203"/>
            <a:ext cx="3005342"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lang="en-US" altLang="ja-JP" sz="1600" b="0">
                <a:latin typeface="Meiryo UI" panose="020B0604030504040204" pitchFamily="50" charset="-128"/>
                <a:ea typeface="Meiryo UI" panose="020B0604030504040204" pitchFamily="50" charset="-128"/>
                <a:cs typeface="Meiryo UI" panose="020B0604030504040204" pitchFamily="50" charset="-128"/>
              </a:rPr>
              <a:t>:pack</a:t>
            </a:r>
          </a:p>
        </p:txBody>
      </p:sp>
      <p:sp>
        <p:nvSpPr>
          <p:cNvPr id="2" name="テキスト ボックス 1">
            <a:extLst>
              <a:ext uri="{FF2B5EF4-FFF2-40B4-BE49-F238E27FC236}">
                <a16:creationId xmlns:a16="http://schemas.microsoft.com/office/drawing/2014/main" id="{3D4B8B15-4988-F6CD-3D37-E3512A897B1B}"/>
              </a:ext>
            </a:extLst>
          </p:cNvPr>
          <p:cNvSpPr txBox="1"/>
          <p:nvPr/>
        </p:nvSpPr>
        <p:spPr>
          <a:xfrm>
            <a:off x="302464" y="922448"/>
            <a:ext cx="7937819" cy="369332"/>
          </a:xfrm>
          <a:prstGeom prst="rect">
            <a:avLst/>
          </a:prstGeom>
          <a:noFill/>
        </p:spPr>
        <p:txBody>
          <a:bodyPr wrap="square" rtlCol="0">
            <a:spAutoFit/>
          </a:bodyPr>
          <a:lstStyle/>
          <a:p>
            <a:r>
              <a:rPr kumimoji="1" lang="ja-JP" altLang="en-US" sz="1800" b="0" u="sng">
                <a:latin typeface="Meiryo UI" panose="020B0604030504040204" pitchFamily="50" charset="-128"/>
                <a:ea typeface="Meiryo UI" panose="020B0604030504040204" pitchFamily="50" charset="-128"/>
                <a:cs typeface="Meiryo UI" panose="020B0604030504040204" pitchFamily="50" charset="-128"/>
              </a:rPr>
              <a:t>ウィジェットの配置</a:t>
            </a:r>
            <a:endParaRPr kumimoji="1" lang="en-US" altLang="ja-JP" sz="1800" b="0" u="sng">
              <a:latin typeface="Meiryo UI" panose="020B0604030504040204" pitchFamily="50" charset="-128"/>
              <a:ea typeface="Meiryo UI" panose="020B0604030504040204" pitchFamily="50" charset="-128"/>
              <a:cs typeface="Meiryo UI" panose="020B0604030504040204" pitchFamily="50" charset="-128"/>
            </a:endParaRPr>
          </a:p>
        </p:txBody>
      </p:sp>
      <p:pic>
        <p:nvPicPr>
          <p:cNvPr id="47" name="図 46" descr="グラフィカル ユーザー インターフェイス, アプリケーション&#10;&#10;自動的に生成された説明">
            <a:extLst>
              <a:ext uri="{FF2B5EF4-FFF2-40B4-BE49-F238E27FC236}">
                <a16:creationId xmlns:a16="http://schemas.microsoft.com/office/drawing/2014/main" id="{DFFFDDB7-1291-8B89-2261-E0A5CB8EA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3372" y="2366858"/>
            <a:ext cx="2876951" cy="2210108"/>
          </a:xfrm>
          <a:prstGeom prst="rect">
            <a:avLst/>
          </a:prstGeom>
        </p:spPr>
      </p:pic>
    </p:spTree>
    <p:extLst>
      <p:ext uri="{BB962C8B-B14F-4D97-AF65-F5344CB8AC3E}">
        <p14:creationId xmlns:p14="http://schemas.microsoft.com/office/powerpoint/2010/main" val="369870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612BA-DEE8-1FE5-1F4A-0C5BE4AD4785}"/>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2E0AFBA-FD2E-CE39-D8B3-A789978965D5}"/>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3200" b="0" u="sng">
                <a:latin typeface="Meiryo UI" panose="020B0604030504040204" pitchFamily="50" charset="-128"/>
                <a:ea typeface="Meiryo UI" panose="020B0604030504040204" pitchFamily="50" charset="-128"/>
                <a:cs typeface="Meiryo UI" panose="020B0604030504040204" pitchFamily="50" charset="-128"/>
              </a:rPr>
              <a:t>プログラミングとは</a:t>
            </a:r>
            <a:endPar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57562C1B-3EB8-AFA0-A2FF-DAF2BC56A3AD}"/>
              </a:ext>
            </a:extLst>
          </p:cNvPr>
          <p:cNvSpPr txBox="1"/>
          <p:nvPr/>
        </p:nvSpPr>
        <p:spPr>
          <a:xfrm>
            <a:off x="216612" y="871042"/>
            <a:ext cx="4002303" cy="461665"/>
          </a:xfrm>
          <a:prstGeom prst="rect">
            <a:avLst/>
          </a:prstGeom>
          <a:noFill/>
        </p:spPr>
        <p:txBody>
          <a:bodyPr wrap="square" rtlCol="0">
            <a:spAutoFit/>
          </a:bodyPr>
          <a:lstStyle/>
          <a:p>
            <a:pPr algn="ct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プログラム処理方式（一部）</a:t>
            </a:r>
            <a:endPar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73F68A9E-4BC6-DA5F-ADED-248077FF6D11}"/>
              </a:ext>
            </a:extLst>
          </p:cNvPr>
          <p:cNvSpPr txBox="1"/>
          <p:nvPr/>
        </p:nvSpPr>
        <p:spPr>
          <a:xfrm>
            <a:off x="340540" y="3699605"/>
            <a:ext cx="7811070" cy="923330"/>
          </a:xfrm>
          <a:prstGeom prst="rect">
            <a:avLst/>
          </a:prstGeom>
          <a:noFill/>
        </p:spPr>
        <p:txBody>
          <a:bodyPr wrap="square" rtlCol="0">
            <a:spAutoFit/>
          </a:bodyPr>
          <a:lstStyle/>
          <a:p>
            <a:r>
              <a:rPr kumimoji="1" lang="ja-JP" altLang="en-US" sz="1800" b="0" u="sng">
                <a:latin typeface="Meiryo UI" panose="020B0604030504040204" pitchFamily="50" charset="-128"/>
                <a:ea typeface="Meiryo UI" panose="020B0604030504040204" pitchFamily="50" charset="-128"/>
                <a:cs typeface="Meiryo UI" panose="020B0604030504040204" pitchFamily="50" charset="-128"/>
              </a:rPr>
              <a:t>インタプリタ方式</a:t>
            </a:r>
            <a:endParaRPr kumimoji="1" lang="en-US" altLang="ja-JP" sz="1800" b="0" u="sng">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691AE7EE-0AC9-098A-4A79-A10F162CF01D}"/>
              </a:ext>
            </a:extLst>
          </p:cNvPr>
          <p:cNvSpPr txBox="1"/>
          <p:nvPr/>
        </p:nvSpPr>
        <p:spPr>
          <a:xfrm>
            <a:off x="340540" y="2169313"/>
            <a:ext cx="7811070" cy="923330"/>
          </a:xfrm>
          <a:prstGeom prst="rect">
            <a:avLst/>
          </a:prstGeom>
          <a:noFill/>
        </p:spPr>
        <p:txBody>
          <a:bodyPr wrap="square" rtlCol="0">
            <a:spAutoFit/>
          </a:bodyPr>
          <a:lstStyle/>
          <a:p>
            <a:r>
              <a:rPr lang="ja-JP" altLang="en-US" sz="1800" b="0" i="1" u="sng">
                <a:latin typeface="Meiryo UI" panose="020B0604030504040204" pitchFamily="50" charset="-128"/>
                <a:ea typeface="Meiryo UI" panose="020B0604030504040204" pitchFamily="50" charset="-128"/>
                <a:cs typeface="Meiryo UI" panose="020B0604030504040204" pitchFamily="50" charset="-128"/>
              </a:rPr>
              <a:t>コンパイラ</a:t>
            </a:r>
            <a:r>
              <a:rPr kumimoji="1" lang="ja-JP" altLang="en-US" sz="1800" b="0" i="1" u="sng">
                <a:latin typeface="Meiryo UI" panose="020B0604030504040204" pitchFamily="50" charset="-128"/>
                <a:ea typeface="Meiryo UI" panose="020B0604030504040204" pitchFamily="50" charset="-128"/>
                <a:cs typeface="Meiryo UI" panose="020B0604030504040204" pitchFamily="50" charset="-128"/>
              </a:rPr>
              <a:t>方式</a:t>
            </a:r>
            <a:endParaRPr kumimoji="1" lang="en-US" altLang="ja-JP" sz="1800" b="0" i="1" u="sng">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CA7AF638-0C27-BCDF-EDE1-5B5D4390062C}"/>
              </a:ext>
            </a:extLst>
          </p:cNvPr>
          <p:cNvSpPr txBox="1"/>
          <p:nvPr/>
        </p:nvSpPr>
        <p:spPr>
          <a:xfrm>
            <a:off x="788762" y="2484771"/>
            <a:ext cx="7811070" cy="646331"/>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ソースコードを事前に</a:t>
            </a:r>
            <a:r>
              <a:rPr lang="ja-JP" altLang="en-US"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コンパイラ</a:t>
            </a:r>
            <a:r>
              <a:rPr lang="ja-JP" altLang="en-US" sz="1800" b="0">
                <a:latin typeface="Meiryo UI" panose="020B0604030504040204" pitchFamily="50" charset="-128"/>
                <a:ea typeface="Meiryo UI" panose="020B0604030504040204" pitchFamily="50" charset="-128"/>
                <a:cs typeface="Meiryo UI" panose="020B0604030504040204" pitchFamily="50" charset="-128"/>
              </a:rPr>
              <a:t>というプログラムで一度に全て機械語に翻訳。</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b="0">
                <a:latin typeface="Meiryo UI" panose="020B0604030504040204" pitchFamily="50" charset="-128"/>
                <a:ea typeface="Meiryo UI" panose="020B0604030504040204" pitchFamily="50" charset="-128"/>
                <a:cs typeface="Meiryo UI" panose="020B0604030504040204" pitchFamily="50" charset="-128"/>
              </a:rPr>
              <a:t>翻訳後（コンパイル）のファイルを実行することでプログラムが実行される。</a:t>
            </a:r>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B23FCC59-A46D-133C-37F5-F68F784AB99A}"/>
              </a:ext>
            </a:extLst>
          </p:cNvPr>
          <p:cNvSpPr txBox="1"/>
          <p:nvPr/>
        </p:nvSpPr>
        <p:spPr>
          <a:xfrm>
            <a:off x="788762" y="3979121"/>
            <a:ext cx="7811070" cy="923330"/>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ソースコードを実行時に一行ずつ読み取って</a:t>
            </a:r>
            <a:r>
              <a:rPr lang="ja-JP" altLang="en-US" sz="1800" b="0">
                <a:latin typeface="Meiryo UI" panose="020B0604030504040204" pitchFamily="50" charset="-128"/>
                <a:ea typeface="Meiryo UI" panose="020B0604030504040204" pitchFamily="50" charset="-128"/>
                <a:cs typeface="Meiryo UI" panose="020B0604030504040204" pitchFamily="50" charset="-128"/>
              </a:rPr>
              <a:t>翻訳し</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、即座に実行する方式。</a:t>
            </a: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コンパイルされることなく、</a:t>
            </a:r>
            <a:r>
              <a:rPr kumimoji="1" lang="ja-JP" altLang="en-US"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インタプリタ</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というプログラムが逐次実行を行う。</a:t>
            </a:r>
          </a:p>
          <a:p>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ADF44AA2-725B-29B9-A500-B3A6CB7C9AFB}"/>
              </a:ext>
            </a:extLst>
          </p:cNvPr>
          <p:cNvSpPr txBox="1"/>
          <p:nvPr/>
        </p:nvSpPr>
        <p:spPr>
          <a:xfrm>
            <a:off x="3486243" y="3246176"/>
            <a:ext cx="4571907"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例：</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C</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C++</a:t>
            </a:r>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561510A2-5FFF-0DFF-CBE2-2B57DE2B1864}"/>
              </a:ext>
            </a:extLst>
          </p:cNvPr>
          <p:cNvSpPr txBox="1"/>
          <p:nvPr/>
        </p:nvSpPr>
        <p:spPr>
          <a:xfrm>
            <a:off x="2933131" y="4724700"/>
            <a:ext cx="7811070" cy="369332"/>
          </a:xfrm>
          <a:prstGeom prst="rect">
            <a:avLst/>
          </a:prstGeom>
          <a:noFill/>
        </p:spPr>
        <p:txBody>
          <a:bodyPr wrap="square" rtlCol="0">
            <a:spAutoFit/>
          </a:bodyPr>
          <a:lstStyle/>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例：</a:t>
            </a:r>
            <a:r>
              <a:rPr kumimoji="1" lang="en-US" altLang="ja-JP" sz="1800" b="0" err="1">
                <a:latin typeface="Meiryo UI" panose="020B0604030504040204" pitchFamily="50" charset="-128"/>
                <a:ea typeface="Meiryo UI" panose="020B0604030504040204" pitchFamily="50" charset="-128"/>
                <a:cs typeface="Meiryo UI" panose="020B0604030504040204" pitchFamily="50" charset="-128"/>
              </a:rPr>
              <a:t>Javascript,Python</a:t>
            </a:r>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1E415A3E-A51C-AA0B-1981-472F284AB98A}"/>
              </a:ext>
            </a:extLst>
          </p:cNvPr>
          <p:cNvSpPr txBox="1"/>
          <p:nvPr/>
        </p:nvSpPr>
        <p:spPr>
          <a:xfrm>
            <a:off x="788762" y="1321861"/>
            <a:ext cx="7811070" cy="369332"/>
          </a:xfrm>
          <a:prstGeom prst="rect">
            <a:avLst/>
          </a:prstGeom>
          <a:noFill/>
        </p:spPr>
        <p:txBody>
          <a:bodyPr wrap="square" rtlCol="0">
            <a:spAutoFit/>
          </a:bodyPr>
          <a:lstStyle/>
          <a:p>
            <a:r>
              <a:rPr lang="ja-JP" altLang="en-US" sz="1800">
                <a:solidFill>
                  <a:srgbClr val="FF0000"/>
                </a:solidFill>
                <a:latin typeface="Meiryo UI" panose="020B0604030504040204" pitchFamily="50" charset="-128"/>
                <a:ea typeface="Meiryo UI" panose="020B0604030504040204" pitchFamily="50" charset="-128"/>
                <a:cs typeface="Meiryo UI" panose="020B0604030504040204" pitchFamily="50" charset="-128"/>
              </a:rPr>
              <a:t>ソースコード</a:t>
            </a:r>
            <a:r>
              <a:rPr lang="ja-JP" altLang="en-US" sz="1800" b="0">
                <a:latin typeface="Meiryo UI" panose="020B0604030504040204" pitchFamily="50" charset="-128"/>
                <a:ea typeface="Meiryo UI" panose="020B0604030504040204" pitchFamily="50" charset="-128"/>
                <a:cs typeface="Meiryo UI" panose="020B0604030504040204" pitchFamily="50" charset="-128"/>
              </a:rPr>
              <a:t>で記述されたプログラムがどのように実行されるかの方式。</a:t>
            </a:r>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4B578A1A-F233-DC46-E5E4-EEFF328A5A07}"/>
              </a:ext>
            </a:extLst>
          </p:cNvPr>
          <p:cNvSpPr txBox="1"/>
          <p:nvPr/>
        </p:nvSpPr>
        <p:spPr>
          <a:xfrm>
            <a:off x="1718607" y="1703807"/>
            <a:ext cx="7365942" cy="307777"/>
          </a:xfrm>
          <a:prstGeom prst="rect">
            <a:avLst/>
          </a:prstGeom>
          <a:noFill/>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注）ソースコード：特定のプログラミング言語で記述されたテキストファイル</a:t>
            </a:r>
          </a:p>
        </p:txBody>
      </p:sp>
      <p:graphicFrame>
        <p:nvGraphicFramePr>
          <p:cNvPr id="16" name="表 15">
            <a:extLst>
              <a:ext uri="{FF2B5EF4-FFF2-40B4-BE49-F238E27FC236}">
                <a16:creationId xmlns:a16="http://schemas.microsoft.com/office/drawing/2014/main" id="{A206D837-FAAF-20CA-DB24-48B1ACE4A439}"/>
              </a:ext>
            </a:extLst>
          </p:cNvPr>
          <p:cNvGraphicFramePr>
            <a:graphicFrameLocks noGrp="1"/>
          </p:cNvGraphicFramePr>
          <p:nvPr>
            <p:extLst>
              <p:ext uri="{D42A27DB-BD31-4B8C-83A1-F6EECF244321}">
                <p14:modId xmlns:p14="http://schemas.microsoft.com/office/powerpoint/2010/main" val="2750813135"/>
              </p:ext>
            </p:extLst>
          </p:nvPr>
        </p:nvGraphicFramePr>
        <p:xfrm>
          <a:off x="1524000" y="5283351"/>
          <a:ext cx="6096000" cy="111252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1067843682"/>
                    </a:ext>
                  </a:extLst>
                </a:gridCol>
                <a:gridCol w="2032000">
                  <a:extLst>
                    <a:ext uri="{9D8B030D-6E8A-4147-A177-3AD203B41FA5}">
                      <a16:colId xmlns:a16="http://schemas.microsoft.com/office/drawing/2014/main" val="1073110105"/>
                    </a:ext>
                  </a:extLst>
                </a:gridCol>
                <a:gridCol w="2032000">
                  <a:extLst>
                    <a:ext uri="{9D8B030D-6E8A-4147-A177-3AD203B41FA5}">
                      <a16:colId xmlns:a16="http://schemas.microsoft.com/office/drawing/2014/main" val="1646520322"/>
                    </a:ext>
                  </a:extLst>
                </a:gridCol>
              </a:tblGrid>
              <a:tr h="370840">
                <a:tc>
                  <a:txBody>
                    <a:bodyPr/>
                    <a:lstStyle/>
                    <a:p>
                      <a:r>
                        <a:rPr kumimoji="1" lang="ja-JP" altLang="en-US"/>
                        <a:t>方式</a:t>
                      </a:r>
                    </a:p>
                  </a:txBody>
                  <a:tcPr/>
                </a:tc>
                <a:tc>
                  <a:txBody>
                    <a:bodyPr/>
                    <a:lstStyle/>
                    <a:p>
                      <a:r>
                        <a:rPr kumimoji="1" lang="ja-JP" altLang="en-US"/>
                        <a:t>メリット</a:t>
                      </a:r>
                    </a:p>
                  </a:txBody>
                  <a:tcPr/>
                </a:tc>
                <a:tc>
                  <a:txBody>
                    <a:bodyPr/>
                    <a:lstStyle/>
                    <a:p>
                      <a:r>
                        <a:rPr kumimoji="1" lang="ja-JP" altLang="en-US"/>
                        <a:t>デメリット</a:t>
                      </a:r>
                    </a:p>
                  </a:txBody>
                  <a:tcPr/>
                </a:tc>
                <a:extLst>
                  <a:ext uri="{0D108BD9-81ED-4DB2-BD59-A6C34878D82A}">
                    <a16:rowId xmlns:a16="http://schemas.microsoft.com/office/drawing/2014/main" val="3655614497"/>
                  </a:ext>
                </a:extLst>
              </a:tr>
              <a:tr h="370840">
                <a:tc>
                  <a:txBody>
                    <a:bodyPr/>
                    <a:lstStyle/>
                    <a:p>
                      <a:r>
                        <a:rPr kumimoji="1" lang="ja-JP" altLang="en-US"/>
                        <a:t>コンパイラ</a:t>
                      </a:r>
                    </a:p>
                  </a:txBody>
                  <a:tcPr/>
                </a:tc>
                <a:tc>
                  <a:txBody>
                    <a:bodyPr/>
                    <a:lstStyle/>
                    <a:p>
                      <a:r>
                        <a:rPr kumimoji="1" lang="ja-JP" altLang="en-US"/>
                        <a:t>処理速度が速い</a:t>
                      </a:r>
                    </a:p>
                  </a:txBody>
                  <a:tcPr/>
                </a:tc>
                <a:tc>
                  <a:txBody>
                    <a:bodyPr/>
                    <a:lstStyle/>
                    <a:p>
                      <a:r>
                        <a:rPr kumimoji="1" lang="ja-JP" altLang="en-US"/>
                        <a:t>コンパイルが必要</a:t>
                      </a:r>
                    </a:p>
                  </a:txBody>
                  <a:tcPr/>
                </a:tc>
                <a:extLst>
                  <a:ext uri="{0D108BD9-81ED-4DB2-BD59-A6C34878D82A}">
                    <a16:rowId xmlns:a16="http://schemas.microsoft.com/office/drawing/2014/main" val="291827848"/>
                  </a:ext>
                </a:extLst>
              </a:tr>
              <a:tr h="370840">
                <a:tc>
                  <a:txBody>
                    <a:bodyPr/>
                    <a:lstStyle/>
                    <a:p>
                      <a:r>
                        <a:rPr kumimoji="1" lang="ja-JP" altLang="en-US"/>
                        <a:t>インタプリタ</a:t>
                      </a:r>
                    </a:p>
                  </a:txBody>
                  <a:tcPr/>
                </a:tc>
                <a:tc>
                  <a:txBody>
                    <a:bodyPr/>
                    <a:lstStyle/>
                    <a:p>
                      <a:r>
                        <a:rPr kumimoji="1" lang="ja-JP" altLang="en-US"/>
                        <a:t>コードの修正が楽</a:t>
                      </a:r>
                    </a:p>
                  </a:txBody>
                  <a:tcPr/>
                </a:tc>
                <a:tc>
                  <a:txBody>
                    <a:bodyPr/>
                    <a:lstStyle/>
                    <a:p>
                      <a:r>
                        <a:rPr kumimoji="1" lang="ja-JP" altLang="en-US"/>
                        <a:t>実行速度が遅い</a:t>
                      </a:r>
                    </a:p>
                  </a:txBody>
                  <a:tcPr/>
                </a:tc>
                <a:extLst>
                  <a:ext uri="{0D108BD9-81ED-4DB2-BD59-A6C34878D82A}">
                    <a16:rowId xmlns:a16="http://schemas.microsoft.com/office/drawing/2014/main" val="2659629365"/>
                  </a:ext>
                </a:extLst>
              </a:tr>
            </a:tbl>
          </a:graphicData>
        </a:graphic>
      </p:graphicFrame>
    </p:spTree>
    <p:extLst>
      <p:ext uri="{BB962C8B-B14F-4D97-AF65-F5344CB8AC3E}">
        <p14:creationId xmlns:p14="http://schemas.microsoft.com/office/powerpoint/2010/main" val="33842217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C2459-F560-B6DC-3CC3-630AF845EFCF}"/>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78ED7233-8170-8D6E-B113-A0257FF4FADA}"/>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GUI</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E800A26F-1189-85DF-3B95-630E4F5C7FF9}"/>
              </a:ext>
            </a:extLst>
          </p:cNvPr>
          <p:cNvSpPr txBox="1"/>
          <p:nvPr/>
        </p:nvSpPr>
        <p:spPr>
          <a:xfrm>
            <a:off x="429468" y="1671419"/>
            <a:ext cx="4584492" cy="4708981"/>
          </a:xfrm>
          <a:prstGeom prst="rect">
            <a:avLst/>
          </a:prstGeom>
          <a:solidFill>
            <a:schemeClr val="accent4">
              <a:lumMod val="20000"/>
              <a:lumOff val="80000"/>
            </a:schemeClr>
          </a:solid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import tkinter as tk</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メインウィンドウの作成</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 = tk.Tk()</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root.title("window")</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root.geometry("300x200")</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root.columnconfigure(index=0, weight=1)</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root.columnconfigure(index=1, weight=1)</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root.rowconfigure(index=0, weight=1)</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root.rowconfigure(index=1, weight=1)</a:t>
            </a:r>
          </a:p>
          <a:p>
            <a:endPar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ウィジェットの作成</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label1 = tk.Label(root, text="Label 1")</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label2 = tk.Label(root, text="Label 2")</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label3 = tk.Label(root, text="Label 3")</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label4 = tk.Label(root, text="Label 4")</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label1.grid(row=0, column=0)</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label2.grid(row=0, column=1)</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label3.grid(row=1, column=0)</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label4.grid(row=1, column=1)</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ウィンドウの表示</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root.mainloop()</a:t>
            </a:r>
          </a:p>
        </p:txBody>
      </p:sp>
      <p:sp>
        <p:nvSpPr>
          <p:cNvPr id="5" name="テキスト ボックス 4">
            <a:extLst>
              <a:ext uri="{FF2B5EF4-FFF2-40B4-BE49-F238E27FC236}">
                <a16:creationId xmlns:a16="http://schemas.microsoft.com/office/drawing/2014/main" id="{6A457F96-5470-F888-7FC4-4FDF0C512B1A}"/>
              </a:ext>
            </a:extLst>
          </p:cNvPr>
          <p:cNvSpPr txBox="1"/>
          <p:nvPr/>
        </p:nvSpPr>
        <p:spPr>
          <a:xfrm>
            <a:off x="429469" y="1359203"/>
            <a:ext cx="3005342"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lang="en-US" altLang="ja-JP" sz="1600" b="0">
                <a:latin typeface="Meiryo UI" panose="020B0604030504040204" pitchFamily="50" charset="-128"/>
                <a:ea typeface="Meiryo UI" panose="020B0604030504040204" pitchFamily="50" charset="-128"/>
                <a:cs typeface="Meiryo UI" panose="020B0604030504040204" pitchFamily="50" charset="-128"/>
              </a:rPr>
              <a:t>:grid</a:t>
            </a:r>
          </a:p>
        </p:txBody>
      </p:sp>
      <p:sp>
        <p:nvSpPr>
          <p:cNvPr id="2" name="テキスト ボックス 1">
            <a:extLst>
              <a:ext uri="{FF2B5EF4-FFF2-40B4-BE49-F238E27FC236}">
                <a16:creationId xmlns:a16="http://schemas.microsoft.com/office/drawing/2014/main" id="{FBBAE46E-82A7-7D47-80C6-E6FB24D03C45}"/>
              </a:ext>
            </a:extLst>
          </p:cNvPr>
          <p:cNvSpPr txBox="1"/>
          <p:nvPr/>
        </p:nvSpPr>
        <p:spPr>
          <a:xfrm>
            <a:off x="302464" y="922448"/>
            <a:ext cx="7937819" cy="369332"/>
          </a:xfrm>
          <a:prstGeom prst="rect">
            <a:avLst/>
          </a:prstGeom>
          <a:noFill/>
        </p:spPr>
        <p:txBody>
          <a:bodyPr wrap="square" rtlCol="0">
            <a:spAutoFit/>
          </a:bodyPr>
          <a:lstStyle/>
          <a:p>
            <a:r>
              <a:rPr kumimoji="1" lang="ja-JP" altLang="en-US" sz="1800" b="0" u="sng">
                <a:latin typeface="Meiryo UI" panose="020B0604030504040204" pitchFamily="50" charset="-128"/>
                <a:ea typeface="Meiryo UI" panose="020B0604030504040204" pitchFamily="50" charset="-128"/>
                <a:cs typeface="Meiryo UI" panose="020B0604030504040204" pitchFamily="50" charset="-128"/>
              </a:rPr>
              <a:t>ウィジェットの配置</a:t>
            </a:r>
            <a:endParaRPr kumimoji="1" lang="en-US" altLang="ja-JP" sz="1800" b="0" u="sng">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BC4F4539-187A-C82E-57AD-5150FBF90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1553" y="3025257"/>
            <a:ext cx="2876951" cy="2210108"/>
          </a:xfrm>
          <a:prstGeom prst="rect">
            <a:avLst/>
          </a:prstGeom>
        </p:spPr>
      </p:pic>
      <p:sp>
        <p:nvSpPr>
          <p:cNvPr id="3" name="テキスト ボックス 2">
            <a:extLst>
              <a:ext uri="{FF2B5EF4-FFF2-40B4-BE49-F238E27FC236}">
                <a16:creationId xmlns:a16="http://schemas.microsoft.com/office/drawing/2014/main" id="{2B7C8990-1049-B65F-D8EE-2075A8AFD061}"/>
              </a:ext>
            </a:extLst>
          </p:cNvPr>
          <p:cNvSpPr txBox="1"/>
          <p:nvPr/>
        </p:nvSpPr>
        <p:spPr>
          <a:xfrm>
            <a:off x="4872319" y="1963874"/>
            <a:ext cx="2423831" cy="738664"/>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行と列の定義を行う</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index:</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行</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列番号（</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から）</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weight: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比率</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 name="直線矢印コネクタ 6">
            <a:extLst>
              <a:ext uri="{FF2B5EF4-FFF2-40B4-BE49-F238E27FC236}">
                <a16:creationId xmlns:a16="http://schemas.microsoft.com/office/drawing/2014/main" id="{BAAE727B-7BC4-48C5-B5B5-B4ABEECB6226}"/>
              </a:ext>
            </a:extLst>
          </p:cNvPr>
          <p:cNvCxnSpPr>
            <a:cxnSpLocks/>
            <a:stCxn id="3" idx="1"/>
          </p:cNvCxnSpPr>
          <p:nvPr/>
        </p:nvCxnSpPr>
        <p:spPr bwMode="auto">
          <a:xfrm flipH="1">
            <a:off x="3806248" y="2333206"/>
            <a:ext cx="1066071" cy="940997"/>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テキスト ボックス 12">
            <a:extLst>
              <a:ext uri="{FF2B5EF4-FFF2-40B4-BE49-F238E27FC236}">
                <a16:creationId xmlns:a16="http://schemas.microsoft.com/office/drawing/2014/main" id="{1ED44377-497A-0DA6-A29A-EF1F70BC4359}"/>
              </a:ext>
            </a:extLst>
          </p:cNvPr>
          <p:cNvSpPr txBox="1"/>
          <p:nvPr/>
        </p:nvSpPr>
        <p:spPr>
          <a:xfrm>
            <a:off x="4017155" y="5426912"/>
            <a:ext cx="1714397"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行と列の番号を指定</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 name="直線矢印コネクタ 13">
            <a:extLst>
              <a:ext uri="{FF2B5EF4-FFF2-40B4-BE49-F238E27FC236}">
                <a16:creationId xmlns:a16="http://schemas.microsoft.com/office/drawing/2014/main" id="{33FD8C60-87D7-A968-E588-7CC1C8F25253}"/>
              </a:ext>
            </a:extLst>
          </p:cNvPr>
          <p:cNvCxnSpPr>
            <a:cxnSpLocks/>
            <a:stCxn id="13" idx="1"/>
          </p:cNvCxnSpPr>
          <p:nvPr/>
        </p:nvCxnSpPr>
        <p:spPr bwMode="auto">
          <a:xfrm flipH="1" flipV="1">
            <a:off x="3011055" y="5426912"/>
            <a:ext cx="1006100" cy="153889"/>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441927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48E70-A6C8-4F36-F07C-3AA4B1158CDA}"/>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1A59EEF7-74CE-413C-EEAB-AD92422139F3}"/>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GUI</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792DCBF4-4317-9534-1C27-FF6E499463B7}"/>
              </a:ext>
            </a:extLst>
          </p:cNvPr>
          <p:cNvSpPr txBox="1"/>
          <p:nvPr/>
        </p:nvSpPr>
        <p:spPr>
          <a:xfrm>
            <a:off x="216613" y="871042"/>
            <a:ext cx="3730698"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演習</a:t>
            </a:r>
            <a:r>
              <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3</a:t>
            </a:r>
          </a:p>
        </p:txBody>
      </p:sp>
      <p:sp>
        <p:nvSpPr>
          <p:cNvPr id="5" name="テキスト ボックス 4">
            <a:extLst>
              <a:ext uri="{FF2B5EF4-FFF2-40B4-BE49-F238E27FC236}">
                <a16:creationId xmlns:a16="http://schemas.microsoft.com/office/drawing/2014/main" id="{F8EF96AA-284A-35F8-7379-787C792D31E7}"/>
              </a:ext>
            </a:extLst>
          </p:cNvPr>
          <p:cNvSpPr txBox="1"/>
          <p:nvPr/>
        </p:nvSpPr>
        <p:spPr>
          <a:xfrm>
            <a:off x="989568" y="1286603"/>
            <a:ext cx="7937819" cy="923330"/>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岡崎市の年間の日当たりの平均気温データ（</a:t>
            </a:r>
            <a:r>
              <a:rPr lang="en-US" altLang="ja-JP" sz="1800" b="0">
                <a:latin typeface="Meiryo UI" panose="020B0604030504040204" pitchFamily="50" charset="-128"/>
                <a:ea typeface="Meiryo UI" panose="020B0604030504040204" pitchFamily="50" charset="-128"/>
                <a:cs typeface="Meiryo UI" panose="020B0604030504040204" pitchFamily="50" charset="-128"/>
              </a:rPr>
              <a:t>csv</a:t>
            </a:r>
            <a:r>
              <a:rPr lang="ja-JP" altLang="en-US" sz="1800" b="0">
                <a:latin typeface="Meiryo UI" panose="020B0604030504040204" pitchFamily="50" charset="-128"/>
                <a:ea typeface="Meiryo UI" panose="020B0604030504040204" pitchFamily="50" charset="-128"/>
                <a:cs typeface="Meiryo UI" panose="020B0604030504040204" pitchFamily="50" charset="-128"/>
              </a:rPr>
              <a:t>）を一つ読み込んで</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年間平均気温を</a:t>
            </a:r>
            <a:r>
              <a:rPr lang="ja-JP" altLang="en-US" sz="1800" b="0">
                <a:latin typeface="Meiryo UI" panose="020B0604030504040204" pitchFamily="50" charset="-128"/>
                <a:ea typeface="Meiryo UI" panose="020B0604030504040204" pitchFamily="50" charset="-128"/>
                <a:cs typeface="Meiryo UI" panose="020B0604030504040204" pitchFamily="50" charset="-128"/>
              </a:rPr>
              <a:t>表示</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してください</a:t>
            </a:r>
            <a:r>
              <a:rPr lang="ja-JP" altLang="en-US" sz="1800" b="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ただし、以下のような</a:t>
            </a:r>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GUI</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上から行えるようにしてください。</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図 6" descr="グラフィカル ユーザー インターフェイス, テキスト, アプリケーション, Word&#10;&#10;自動的に生成された説明">
            <a:extLst>
              <a:ext uri="{FF2B5EF4-FFF2-40B4-BE49-F238E27FC236}">
                <a16:creationId xmlns:a16="http://schemas.microsoft.com/office/drawing/2014/main" id="{29D96394-BB54-B1CF-A701-4D52F97B0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8484" y="3628625"/>
            <a:ext cx="3682816" cy="2829183"/>
          </a:xfrm>
          <a:prstGeom prst="rect">
            <a:avLst/>
          </a:prstGeom>
        </p:spPr>
      </p:pic>
      <p:sp>
        <p:nvSpPr>
          <p:cNvPr id="11" name="テキスト ボックス 10">
            <a:extLst>
              <a:ext uri="{FF2B5EF4-FFF2-40B4-BE49-F238E27FC236}">
                <a16:creationId xmlns:a16="http://schemas.microsoft.com/office/drawing/2014/main" id="{F6D4BB01-41AC-C5E3-D3AD-E128826D546F}"/>
              </a:ext>
            </a:extLst>
          </p:cNvPr>
          <p:cNvSpPr txBox="1"/>
          <p:nvPr/>
        </p:nvSpPr>
        <p:spPr>
          <a:xfrm>
            <a:off x="2097962" y="3788681"/>
            <a:ext cx="997663"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ファイル名</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5" name="直線矢印コネクタ 14">
            <a:extLst>
              <a:ext uri="{FF2B5EF4-FFF2-40B4-BE49-F238E27FC236}">
                <a16:creationId xmlns:a16="http://schemas.microsoft.com/office/drawing/2014/main" id="{FA196C5A-4100-BE99-52C8-E55824C5344C}"/>
              </a:ext>
            </a:extLst>
          </p:cNvPr>
          <p:cNvCxnSpPr>
            <a:cxnSpLocks/>
            <a:stCxn id="11" idx="3"/>
          </p:cNvCxnSpPr>
          <p:nvPr/>
        </p:nvCxnSpPr>
        <p:spPr bwMode="auto">
          <a:xfrm>
            <a:off x="3095625" y="3942570"/>
            <a:ext cx="810522" cy="153888"/>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テキスト ボックス 7">
            <a:extLst>
              <a:ext uri="{FF2B5EF4-FFF2-40B4-BE49-F238E27FC236}">
                <a16:creationId xmlns:a16="http://schemas.microsoft.com/office/drawing/2014/main" id="{4C479EB8-6720-F445-FCAA-79F74030BB09}"/>
              </a:ext>
            </a:extLst>
          </p:cNvPr>
          <p:cNvSpPr txBox="1"/>
          <p:nvPr/>
        </p:nvSpPr>
        <p:spPr>
          <a:xfrm>
            <a:off x="1125201" y="2200254"/>
            <a:ext cx="6637674" cy="954107"/>
          </a:xfrm>
          <a:prstGeom prst="rect">
            <a:avLst/>
          </a:prstGeom>
          <a:no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hint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）①エントリーのファイル名から</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を読み込めるようにする。</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ja-JP" altLang="en-US" b="0">
                <a:latin typeface="Meiryo UI" panose="020B0604030504040204" pitchFamily="50" charset="-128"/>
                <a:ea typeface="Meiryo UI" panose="020B0604030504040204" pitchFamily="50" charset="-128"/>
                <a:cs typeface="Meiryo UI" panose="020B0604030504040204" pitchFamily="50" charset="-128"/>
              </a:rPr>
              <a:t>　　　　 ②</a:t>
            </a:r>
            <a:r>
              <a:rPr lang="en-US" altLang="ja-JP" b="0">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データをリストに入れ、リスト内の平均を算出。</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③</a:t>
            </a:r>
            <a:r>
              <a:rPr lang="ja-JP" altLang="en-US" b="0">
                <a:latin typeface="Meiryo UI" panose="020B0604030504040204" pitchFamily="50" charset="-128"/>
                <a:ea typeface="Meiryo UI" panose="020B0604030504040204" pitchFamily="50" charset="-128"/>
                <a:cs typeface="Meiryo UI" panose="020B0604030504040204" pitchFamily="50" charset="-128"/>
              </a:rPr>
              <a:t>算出した値をラベルのテキストに設定。</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ja-JP" altLang="en-US" b="0">
                <a:latin typeface="Meiryo UI" panose="020B0604030504040204" pitchFamily="50" charset="-128"/>
                <a:ea typeface="Meiryo UI" panose="020B0604030504040204" pitchFamily="50" charset="-128"/>
                <a:cs typeface="Meiryo UI" panose="020B0604030504040204" pitchFamily="50" charset="-128"/>
              </a:rPr>
              <a:t>　　　　 ④上記をボタン押下で実行できるようにする。</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848301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2AA7E-16B6-1DDD-ADAB-A389C114EBBD}"/>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C1AA4A9B-3ABA-C034-561A-9A1DE03AFB09}"/>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GUI</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C1DDA78B-A27C-3ED0-2C61-8EF4FFD4FE45}"/>
              </a:ext>
            </a:extLst>
          </p:cNvPr>
          <p:cNvSpPr txBox="1"/>
          <p:nvPr/>
        </p:nvSpPr>
        <p:spPr>
          <a:xfrm>
            <a:off x="98579" y="354882"/>
            <a:ext cx="968221" cy="400110"/>
          </a:xfrm>
          <a:prstGeom prst="rect">
            <a:avLst/>
          </a:prstGeom>
          <a:solidFill>
            <a:srgbClr val="FFFF00"/>
          </a:solidFill>
        </p:spPr>
        <p:txBody>
          <a:bodyPr wrap="square" rtlCol="0">
            <a:spAutoFit/>
          </a:bodyPr>
          <a:lstStyle/>
          <a:p>
            <a:r>
              <a:rPr lang="ja-JP" altLang="en-US" sz="2000" b="0">
                <a:latin typeface="Meiryo UI" panose="020B0604030504040204" pitchFamily="50" charset="-128"/>
                <a:ea typeface="Meiryo UI" panose="020B0604030504040204" pitchFamily="50" charset="-128"/>
                <a:cs typeface="Meiryo UI" panose="020B0604030504040204" pitchFamily="50" charset="-128"/>
              </a:rPr>
              <a:t>実例②</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F0FA1A67-8FEB-BF07-43AA-C4EF7DCECEA2}"/>
              </a:ext>
            </a:extLst>
          </p:cNvPr>
          <p:cNvSpPr txBox="1"/>
          <p:nvPr/>
        </p:nvSpPr>
        <p:spPr>
          <a:xfrm>
            <a:off x="98579" y="1102580"/>
            <a:ext cx="3520921" cy="5155257"/>
          </a:xfrm>
          <a:prstGeom prst="rect">
            <a:avLst/>
          </a:prstGeom>
          <a:solidFill>
            <a:schemeClr val="accent4">
              <a:lumMod val="20000"/>
              <a:lumOff val="80000"/>
            </a:schemeClr>
          </a:solidFill>
        </p:spPr>
        <p:txBody>
          <a:bodyPr wrap="square" rtlCol="0">
            <a:spAutoFit/>
          </a:bodyPr>
          <a:lstStyle/>
          <a:p>
            <a:r>
              <a:rPr lang="en-US" altLang="ja-JP" sz="700" b="0">
                <a:latin typeface="Meiryo UI" panose="020B0604030504040204" pitchFamily="50" charset="-128"/>
                <a:ea typeface="Meiryo UI" panose="020B0604030504040204" pitchFamily="50" charset="-128"/>
                <a:cs typeface="Meiryo UI" panose="020B0604030504040204" pitchFamily="50" charset="-128"/>
              </a:rPr>
              <a:t>import tkinter as tk</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from tkinter import ttk, filedialog, messagebox</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import os</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import win32com.client  </a:t>
            </a:r>
          </a:p>
          <a:p>
            <a:endParaRPr lang="en-US" altLang="ja-JP" sz="7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700" b="0">
                <a:latin typeface="Meiryo UI" panose="020B0604030504040204" pitchFamily="50" charset="-128"/>
                <a:ea typeface="Meiryo UI" panose="020B0604030504040204" pitchFamily="50" charset="-128"/>
                <a:cs typeface="Meiryo UI" panose="020B0604030504040204" pitchFamily="50" charset="-128"/>
              </a:rPr>
              <a:t>def select_folder(sv,list_box,input_type):</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 </a:t>
            </a:r>
            <a:r>
              <a:rPr lang="ja-JP" altLang="en-US" sz="700" b="0">
                <a:latin typeface="Meiryo UI" panose="020B0604030504040204" pitchFamily="50" charset="-128"/>
                <a:ea typeface="Meiryo UI" panose="020B0604030504040204" pitchFamily="50" charset="-128"/>
                <a:cs typeface="Meiryo UI" panose="020B0604030504040204" pitchFamily="50" charset="-128"/>
              </a:rPr>
              <a:t>フォルダ選択ダイアログを表示</a:t>
            </a:r>
          </a:p>
          <a:p>
            <a:r>
              <a:rPr lang="ja-JP" altLang="en-US" sz="700" b="0">
                <a:latin typeface="Meiryo UI" panose="020B0604030504040204" pitchFamily="50" charset="-128"/>
                <a:ea typeface="Meiryo UI" panose="020B0604030504040204" pitchFamily="50" charset="-128"/>
                <a:cs typeface="Meiryo UI" panose="020B0604030504040204" pitchFamily="50" charset="-128"/>
              </a:rPr>
              <a:t>    </a:t>
            </a:r>
            <a:r>
              <a:rPr lang="en-US" altLang="ja-JP" sz="700" b="0">
                <a:latin typeface="Meiryo UI" panose="020B0604030504040204" pitchFamily="50" charset="-128"/>
                <a:ea typeface="Meiryo UI" panose="020B0604030504040204" pitchFamily="50" charset="-128"/>
                <a:cs typeface="Meiryo UI" panose="020B0604030504040204" pitchFamily="50" charset="-128"/>
              </a:rPr>
              <a:t>folder_path = filedialog.askdirectory(title="</a:t>
            </a:r>
            <a:r>
              <a:rPr lang="ja-JP" altLang="en-US" sz="700" b="0">
                <a:latin typeface="Meiryo UI" panose="020B0604030504040204" pitchFamily="50" charset="-128"/>
                <a:ea typeface="Meiryo UI" panose="020B0604030504040204" pitchFamily="50" charset="-128"/>
                <a:cs typeface="Meiryo UI" panose="020B0604030504040204" pitchFamily="50" charset="-128"/>
              </a:rPr>
              <a:t>フォルダを選択</a:t>
            </a:r>
            <a:r>
              <a:rPr lang="en-US" altLang="ja-JP" sz="700" b="0">
                <a:latin typeface="Meiryo UI" panose="020B0604030504040204" pitchFamily="50" charset="-128"/>
                <a:ea typeface="Meiryo UI" panose="020B0604030504040204" pitchFamily="50" charset="-128"/>
                <a:cs typeface="Meiryo UI" panose="020B0604030504040204" pitchFamily="50" charset="-128"/>
              </a:rPr>
              <a:t>")</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if folder_path:</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sv.set(folder_path)</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list_files(folder_path,list_box,input_type)</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def list_files(folder_path,list_box,input_type):</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 </a:t>
            </a:r>
            <a:r>
              <a:rPr lang="ja-JP" altLang="en-US" sz="700" b="0">
                <a:latin typeface="Meiryo UI" panose="020B0604030504040204" pitchFamily="50" charset="-128"/>
                <a:ea typeface="Meiryo UI" panose="020B0604030504040204" pitchFamily="50" charset="-128"/>
                <a:cs typeface="Meiryo UI" panose="020B0604030504040204" pitchFamily="50" charset="-128"/>
              </a:rPr>
              <a:t>ファイルをリストボックスに表示</a:t>
            </a:r>
          </a:p>
          <a:p>
            <a:r>
              <a:rPr lang="ja-JP" altLang="en-US" sz="700" b="0">
                <a:latin typeface="Meiryo UI" panose="020B0604030504040204" pitchFamily="50" charset="-128"/>
                <a:ea typeface="Meiryo UI" panose="020B0604030504040204" pitchFamily="50" charset="-128"/>
                <a:cs typeface="Meiryo UI" panose="020B0604030504040204" pitchFamily="50" charset="-128"/>
              </a:rPr>
              <a:t>    </a:t>
            </a:r>
            <a:r>
              <a:rPr lang="en-US" altLang="ja-JP" sz="700" b="0">
                <a:latin typeface="Meiryo UI" panose="020B0604030504040204" pitchFamily="50" charset="-128"/>
                <a:ea typeface="Meiryo UI" panose="020B0604030504040204" pitchFamily="50" charset="-128"/>
                <a:cs typeface="Meiryo UI" panose="020B0604030504040204" pitchFamily="50" charset="-128"/>
              </a:rPr>
              <a:t>files = os.listdir(folder_path)</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if files:</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list_box.delete(0, tk.END)</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files = [x for x in files if input_type in x]</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for f in files:</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list_box.insert(tk.END, f)</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def excel2pdf():</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a:t>
            </a:r>
            <a:r>
              <a:rPr lang="ja-JP" altLang="en-US" sz="700" b="0">
                <a:latin typeface="Meiryo UI" panose="020B0604030504040204" pitchFamily="50" charset="-128"/>
                <a:ea typeface="Meiryo UI" panose="020B0604030504040204" pitchFamily="50" charset="-128"/>
                <a:cs typeface="Meiryo UI" panose="020B0604030504040204" pitchFamily="50" charset="-128"/>
              </a:rPr>
              <a:t>選択したエクセルファイルを</a:t>
            </a:r>
            <a:r>
              <a:rPr lang="en-US" altLang="ja-JP" sz="700" b="0">
                <a:latin typeface="Meiryo UI" panose="020B0604030504040204" pitchFamily="50" charset="-128"/>
                <a:ea typeface="Meiryo UI" panose="020B0604030504040204" pitchFamily="50" charset="-128"/>
                <a:cs typeface="Meiryo UI" panose="020B0604030504040204" pitchFamily="50" charset="-128"/>
              </a:rPr>
              <a:t>pdf</a:t>
            </a:r>
            <a:r>
              <a:rPr lang="ja-JP" altLang="en-US" sz="700" b="0">
                <a:latin typeface="Meiryo UI" panose="020B0604030504040204" pitchFamily="50" charset="-128"/>
                <a:ea typeface="Meiryo UI" panose="020B0604030504040204" pitchFamily="50" charset="-128"/>
                <a:cs typeface="Meiryo UI" panose="020B0604030504040204" pitchFamily="50" charset="-128"/>
              </a:rPr>
              <a:t>に変換</a:t>
            </a:r>
          </a:p>
          <a:p>
            <a:r>
              <a:rPr lang="ja-JP" altLang="en-US" sz="700" b="0">
                <a:latin typeface="Meiryo UI" panose="020B0604030504040204" pitchFamily="50" charset="-128"/>
                <a:ea typeface="Meiryo UI" panose="020B0604030504040204" pitchFamily="50" charset="-128"/>
                <a:cs typeface="Meiryo UI" panose="020B0604030504040204" pitchFamily="50" charset="-128"/>
              </a:rPr>
              <a:t>    </a:t>
            </a:r>
            <a:r>
              <a:rPr lang="en-US" altLang="ja-JP" sz="700" b="0">
                <a:latin typeface="Meiryo UI" panose="020B0604030504040204" pitchFamily="50" charset="-128"/>
                <a:ea typeface="Meiryo UI" panose="020B0604030504040204" pitchFamily="50" charset="-128"/>
                <a:cs typeface="Meiryo UI" panose="020B0604030504040204" pitchFamily="50" charset="-128"/>
              </a:rPr>
              <a:t>if input_path.get() == "" or output_path.get() == "":</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messagebox.showwarning("</a:t>
            </a:r>
            <a:r>
              <a:rPr lang="ja-JP" altLang="en-US" sz="700" b="0">
                <a:latin typeface="Meiryo UI" panose="020B0604030504040204" pitchFamily="50" charset="-128"/>
                <a:ea typeface="Meiryo UI" panose="020B0604030504040204" pitchFamily="50" charset="-128"/>
                <a:cs typeface="Meiryo UI" panose="020B0604030504040204" pitchFamily="50" charset="-128"/>
              </a:rPr>
              <a:t>注意</a:t>
            </a:r>
            <a:r>
              <a:rPr lang="en-US" altLang="ja-JP" sz="700" b="0">
                <a:latin typeface="Meiryo UI" panose="020B0604030504040204" pitchFamily="50" charset="-128"/>
                <a:ea typeface="Meiryo UI" panose="020B0604030504040204" pitchFamily="50" charset="-128"/>
                <a:cs typeface="Meiryo UI" panose="020B0604030504040204" pitchFamily="50" charset="-128"/>
              </a:rPr>
              <a:t>", "</a:t>
            </a:r>
            <a:r>
              <a:rPr lang="ja-JP" altLang="en-US" sz="700" b="0">
                <a:latin typeface="Meiryo UI" panose="020B0604030504040204" pitchFamily="50" charset="-128"/>
                <a:ea typeface="Meiryo UI" panose="020B0604030504040204" pitchFamily="50" charset="-128"/>
                <a:cs typeface="Meiryo UI" panose="020B0604030504040204" pitchFamily="50" charset="-128"/>
              </a:rPr>
              <a:t>フォルダを選択して下さい。</a:t>
            </a:r>
            <a:r>
              <a:rPr lang="en-US" altLang="ja-JP" sz="700" b="0">
                <a:latin typeface="Meiryo UI" panose="020B0604030504040204" pitchFamily="50" charset="-128"/>
                <a:ea typeface="Meiryo UI" panose="020B0604030504040204" pitchFamily="50" charset="-128"/>
                <a:cs typeface="Meiryo UI" panose="020B0604030504040204" pitchFamily="50" charset="-128"/>
              </a:rPr>
              <a:t>")</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return</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files = get_selected_files()</a:t>
            </a:r>
          </a:p>
          <a:p>
            <a:endParaRPr lang="en-US" altLang="ja-JP" sz="7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700" b="0">
                <a:latin typeface="Meiryo UI" panose="020B0604030504040204" pitchFamily="50" charset="-128"/>
                <a:ea typeface="Meiryo UI" panose="020B0604030504040204" pitchFamily="50" charset="-128"/>
                <a:cs typeface="Meiryo UI" panose="020B0604030504040204" pitchFamily="50" charset="-128"/>
              </a:rPr>
              <a:t>    if files:</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excel = win32com.client.Dispatch("Excel.Application")</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excel.Visible = False  </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excel.DisplayAlerts = False </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try:       </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for f in files:</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excel_file = os.path.join(input_path.get(), f)</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pdf_name = os.path.splitext(f)[0] + ".pdf"  </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pdf_path = os.path.join(output_path.get(), pdf_name)</a:t>
            </a:r>
          </a:p>
          <a:p>
            <a:endParaRPr lang="en-US" altLang="ja-JP" sz="7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700" b="0">
                <a:latin typeface="Meiryo UI" panose="020B0604030504040204" pitchFamily="50" charset="-128"/>
                <a:ea typeface="Meiryo UI" panose="020B0604030504040204" pitchFamily="50" charset="-128"/>
                <a:cs typeface="Meiryo UI" panose="020B0604030504040204" pitchFamily="50" charset="-128"/>
              </a:rPr>
              <a:t>                workbook = excel.Workbooks.Open(excel_file)  # Excel</a:t>
            </a:r>
            <a:r>
              <a:rPr lang="ja-JP" altLang="en-US" sz="700" b="0">
                <a:latin typeface="Meiryo UI" panose="020B0604030504040204" pitchFamily="50" charset="-128"/>
                <a:ea typeface="Meiryo UI" panose="020B0604030504040204" pitchFamily="50" charset="-128"/>
                <a:cs typeface="Meiryo UI" panose="020B0604030504040204" pitchFamily="50" charset="-128"/>
              </a:rPr>
              <a:t>ファイルを開く</a:t>
            </a:r>
          </a:p>
          <a:p>
            <a:r>
              <a:rPr lang="ja-JP" altLang="en-US" sz="700" b="0">
                <a:latin typeface="Meiryo UI" panose="020B0604030504040204" pitchFamily="50" charset="-128"/>
                <a:ea typeface="Meiryo UI" panose="020B0604030504040204" pitchFamily="50" charset="-128"/>
                <a:cs typeface="Meiryo UI" panose="020B0604030504040204" pitchFamily="50" charset="-128"/>
              </a:rPr>
              <a:t>                </a:t>
            </a:r>
            <a:r>
              <a:rPr lang="en-US" altLang="ja-JP" sz="700" b="0">
                <a:latin typeface="Meiryo UI" panose="020B0604030504040204" pitchFamily="50" charset="-128"/>
                <a:ea typeface="Meiryo UI" panose="020B0604030504040204" pitchFamily="50" charset="-128"/>
                <a:cs typeface="Meiryo UI" panose="020B0604030504040204" pitchFamily="50" charset="-128"/>
              </a:rPr>
              <a:t>workbook.ExportAsFixedFormat(0, pdf_path) # PDF</a:t>
            </a:r>
            <a:r>
              <a:rPr lang="ja-JP" altLang="en-US" sz="700" b="0">
                <a:latin typeface="Meiryo UI" panose="020B0604030504040204" pitchFamily="50" charset="-128"/>
                <a:ea typeface="Meiryo UI" panose="020B0604030504040204" pitchFamily="50" charset="-128"/>
                <a:cs typeface="Meiryo UI" panose="020B0604030504040204" pitchFamily="50" charset="-128"/>
              </a:rPr>
              <a:t>として保存</a:t>
            </a:r>
          </a:p>
          <a:p>
            <a:r>
              <a:rPr lang="ja-JP" altLang="en-US" sz="700" b="0">
                <a:latin typeface="Meiryo UI" panose="020B0604030504040204" pitchFamily="50" charset="-128"/>
                <a:ea typeface="Meiryo UI" panose="020B0604030504040204" pitchFamily="50" charset="-128"/>
                <a:cs typeface="Meiryo UI" panose="020B0604030504040204" pitchFamily="50" charset="-128"/>
              </a:rPr>
              <a:t>                </a:t>
            </a:r>
            <a:r>
              <a:rPr lang="en-US" altLang="ja-JP" sz="700" b="0">
                <a:latin typeface="Meiryo UI" panose="020B0604030504040204" pitchFamily="50" charset="-128"/>
                <a:ea typeface="Meiryo UI" panose="020B0604030504040204" pitchFamily="50" charset="-128"/>
                <a:cs typeface="Meiryo UI" panose="020B0604030504040204" pitchFamily="50" charset="-128"/>
              </a:rPr>
              <a:t>workbook.Close(False)  # Excel</a:t>
            </a:r>
            <a:r>
              <a:rPr lang="ja-JP" altLang="en-US" sz="700" b="0">
                <a:latin typeface="Meiryo UI" panose="020B0604030504040204" pitchFamily="50" charset="-128"/>
                <a:ea typeface="Meiryo UI" panose="020B0604030504040204" pitchFamily="50" charset="-128"/>
                <a:cs typeface="Meiryo UI" panose="020B0604030504040204" pitchFamily="50" charset="-128"/>
              </a:rPr>
              <a:t>ファイルを閉じる</a:t>
            </a:r>
          </a:p>
          <a:p>
            <a:r>
              <a:rPr lang="ja-JP" altLang="en-US" sz="700" b="0">
                <a:latin typeface="Meiryo UI" panose="020B0604030504040204" pitchFamily="50" charset="-128"/>
                <a:ea typeface="Meiryo UI" panose="020B0604030504040204" pitchFamily="50" charset="-128"/>
                <a:cs typeface="Meiryo UI" panose="020B0604030504040204" pitchFamily="50" charset="-128"/>
              </a:rPr>
              <a:t>                    </a:t>
            </a:r>
          </a:p>
          <a:p>
            <a:r>
              <a:rPr lang="ja-JP" altLang="en-US" sz="700" b="0">
                <a:latin typeface="Meiryo UI" panose="020B0604030504040204" pitchFamily="50" charset="-128"/>
                <a:ea typeface="Meiryo UI" panose="020B0604030504040204" pitchFamily="50" charset="-128"/>
                <a:cs typeface="Meiryo UI" panose="020B0604030504040204" pitchFamily="50" charset="-128"/>
              </a:rPr>
              <a:t>                </a:t>
            </a:r>
            <a:r>
              <a:rPr lang="en-US" altLang="ja-JP" sz="700" b="0">
                <a:latin typeface="Meiryo UI" panose="020B0604030504040204" pitchFamily="50" charset="-128"/>
                <a:ea typeface="Meiryo UI" panose="020B0604030504040204" pitchFamily="50" charset="-128"/>
                <a:cs typeface="Meiryo UI" panose="020B0604030504040204" pitchFamily="50" charset="-128"/>
              </a:rPr>
              <a:t>list_files(output_path.get(),output_list,".pdf")</a:t>
            </a:r>
          </a:p>
        </p:txBody>
      </p:sp>
      <p:sp>
        <p:nvSpPr>
          <p:cNvPr id="2" name="テキスト ボックス 1">
            <a:extLst>
              <a:ext uri="{FF2B5EF4-FFF2-40B4-BE49-F238E27FC236}">
                <a16:creationId xmlns:a16="http://schemas.microsoft.com/office/drawing/2014/main" id="{BD8C9B9B-6493-775F-2C82-7861C0DE8D00}"/>
              </a:ext>
            </a:extLst>
          </p:cNvPr>
          <p:cNvSpPr txBox="1"/>
          <p:nvPr/>
        </p:nvSpPr>
        <p:spPr>
          <a:xfrm>
            <a:off x="3691965" y="1102580"/>
            <a:ext cx="3686174" cy="5586145"/>
          </a:xfrm>
          <a:prstGeom prst="rect">
            <a:avLst/>
          </a:prstGeom>
          <a:solidFill>
            <a:schemeClr val="accent4">
              <a:lumMod val="20000"/>
              <a:lumOff val="80000"/>
            </a:schemeClr>
          </a:solidFill>
        </p:spPr>
        <p:txBody>
          <a:bodyPr wrap="square" rtlCol="0">
            <a:spAutoFit/>
          </a:bodyPr>
          <a:lstStyle/>
          <a:p>
            <a:r>
              <a:rPr lang="ja-JP" altLang="en-US" sz="700" b="0">
                <a:latin typeface="Meiryo UI" panose="020B0604030504040204" pitchFamily="50" charset="-128"/>
                <a:ea typeface="Meiryo UI" panose="020B0604030504040204" pitchFamily="50" charset="-128"/>
                <a:cs typeface="Meiryo UI" panose="020B0604030504040204" pitchFamily="50" charset="-128"/>
              </a:rPr>
              <a:t>　　　　</a:t>
            </a:r>
            <a:r>
              <a:rPr lang="en-US" altLang="ja-JP" sz="700" b="0">
                <a:latin typeface="Meiryo UI" panose="020B0604030504040204" pitchFamily="50" charset="-128"/>
                <a:ea typeface="Meiryo UI" panose="020B0604030504040204" pitchFamily="50" charset="-128"/>
                <a:cs typeface="Meiryo UI" panose="020B0604030504040204" pitchFamily="50" charset="-128"/>
              </a:rPr>
              <a:t>except:</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messagebox.showerror("</a:t>
            </a:r>
            <a:r>
              <a:rPr lang="ja-JP" altLang="en-US" sz="700" b="0">
                <a:latin typeface="Meiryo UI" panose="020B0604030504040204" pitchFamily="50" charset="-128"/>
                <a:ea typeface="Meiryo UI" panose="020B0604030504040204" pitchFamily="50" charset="-128"/>
                <a:cs typeface="Meiryo UI" panose="020B0604030504040204" pitchFamily="50" charset="-128"/>
              </a:rPr>
              <a:t>エラー</a:t>
            </a:r>
            <a:r>
              <a:rPr lang="en-US" altLang="ja-JP" sz="700" b="0">
                <a:latin typeface="Meiryo UI" panose="020B0604030504040204" pitchFamily="50" charset="-128"/>
                <a:ea typeface="Meiryo UI" panose="020B0604030504040204" pitchFamily="50" charset="-128"/>
                <a:cs typeface="Meiryo UI" panose="020B0604030504040204" pitchFamily="50" charset="-128"/>
              </a:rPr>
              <a:t>", "excel</a:t>
            </a:r>
            <a:r>
              <a:rPr lang="ja-JP" altLang="en-US" sz="700" b="0">
                <a:latin typeface="Meiryo UI" panose="020B0604030504040204" pitchFamily="50" charset="-128"/>
                <a:ea typeface="Meiryo UI" panose="020B0604030504040204" pitchFamily="50" charset="-128"/>
                <a:cs typeface="Meiryo UI" panose="020B0604030504040204" pitchFamily="50" charset="-128"/>
              </a:rPr>
              <a:t>ファイル操作中にエラーが発生しました。</a:t>
            </a:r>
            <a:r>
              <a:rPr lang="en-US" altLang="ja-JP" sz="700" b="0">
                <a:latin typeface="Meiryo UI" panose="020B0604030504040204" pitchFamily="50" charset="-128"/>
                <a:ea typeface="Meiryo UI" panose="020B0604030504040204" pitchFamily="50" charset="-128"/>
                <a:cs typeface="Meiryo UI" panose="020B0604030504040204" pitchFamily="50" charset="-128"/>
              </a:rPr>
              <a:t>")</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finally:</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excel.Quit()</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def get_selected_files():</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a:t>
            </a:r>
            <a:r>
              <a:rPr lang="ja-JP" altLang="en-US" sz="700" b="0">
                <a:latin typeface="Meiryo UI" panose="020B0604030504040204" pitchFamily="50" charset="-128"/>
                <a:ea typeface="Meiryo UI" panose="020B0604030504040204" pitchFamily="50" charset="-128"/>
                <a:cs typeface="Meiryo UI" panose="020B0604030504040204" pitchFamily="50" charset="-128"/>
              </a:rPr>
              <a:t>選択されているファイル一覧を取得</a:t>
            </a:r>
          </a:p>
          <a:p>
            <a:r>
              <a:rPr lang="ja-JP" altLang="en-US" sz="700" b="0">
                <a:latin typeface="Meiryo UI" panose="020B0604030504040204" pitchFamily="50" charset="-128"/>
                <a:ea typeface="Meiryo UI" panose="020B0604030504040204" pitchFamily="50" charset="-128"/>
                <a:cs typeface="Meiryo UI" panose="020B0604030504040204" pitchFamily="50" charset="-128"/>
              </a:rPr>
              <a:t>    </a:t>
            </a:r>
            <a:r>
              <a:rPr lang="en-US" altLang="ja-JP" sz="700" b="0">
                <a:latin typeface="Meiryo UI" panose="020B0604030504040204" pitchFamily="50" charset="-128"/>
                <a:ea typeface="Meiryo UI" panose="020B0604030504040204" pitchFamily="50" charset="-128"/>
                <a:cs typeface="Meiryo UI" panose="020B0604030504040204" pitchFamily="50" charset="-128"/>
              </a:rPr>
              <a:t>selected_files=input_list.curselection()</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if selected_files:</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files=[input_list.get(index) for index in selected_files]</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return files</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messagebox.showwarning("</a:t>
            </a:r>
            <a:r>
              <a:rPr lang="ja-JP" altLang="en-US" sz="700" b="0">
                <a:latin typeface="Meiryo UI" panose="020B0604030504040204" pitchFamily="50" charset="-128"/>
                <a:ea typeface="Meiryo UI" panose="020B0604030504040204" pitchFamily="50" charset="-128"/>
                <a:cs typeface="Meiryo UI" panose="020B0604030504040204" pitchFamily="50" charset="-128"/>
              </a:rPr>
              <a:t>注意</a:t>
            </a:r>
            <a:r>
              <a:rPr lang="en-US" altLang="ja-JP" sz="700" b="0">
                <a:latin typeface="Meiryo UI" panose="020B0604030504040204" pitchFamily="50" charset="-128"/>
                <a:ea typeface="Meiryo UI" panose="020B0604030504040204" pitchFamily="50" charset="-128"/>
                <a:cs typeface="Meiryo UI" panose="020B0604030504040204" pitchFamily="50" charset="-128"/>
              </a:rPr>
              <a:t>",  "</a:t>
            </a:r>
            <a:r>
              <a:rPr lang="ja-JP" altLang="en-US" sz="700" b="0">
                <a:latin typeface="Meiryo UI" panose="020B0604030504040204" pitchFamily="50" charset="-128"/>
                <a:ea typeface="Meiryo UI" panose="020B0604030504040204" pitchFamily="50" charset="-128"/>
                <a:cs typeface="Meiryo UI" panose="020B0604030504040204" pitchFamily="50" charset="-128"/>
              </a:rPr>
              <a:t>変換するファイルを選択してください。</a:t>
            </a:r>
            <a:r>
              <a:rPr lang="en-US" altLang="ja-JP" sz="700" b="0">
                <a:latin typeface="Meiryo UI" panose="020B0604030504040204" pitchFamily="50" charset="-128"/>
                <a:ea typeface="Meiryo UI" panose="020B0604030504040204" pitchFamily="50" charset="-128"/>
                <a:cs typeface="Meiryo UI" panose="020B0604030504040204" pitchFamily="50" charset="-128"/>
              </a:rPr>
              <a:t>")</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return None</a:t>
            </a:r>
          </a:p>
          <a:p>
            <a:endParaRPr lang="en-US" altLang="ja-JP" sz="7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700" b="0">
                <a:latin typeface="Meiryo UI" panose="020B0604030504040204" pitchFamily="50" charset="-128"/>
                <a:ea typeface="Meiryo UI" panose="020B0604030504040204" pitchFamily="50" charset="-128"/>
                <a:cs typeface="Meiryo UI" panose="020B0604030504040204" pitchFamily="50" charset="-128"/>
              </a:rPr>
              <a:t>root = tk.Tk()</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root.title("Excel2PDF")</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root.geometry("400x300")</a:t>
            </a:r>
          </a:p>
          <a:p>
            <a:endParaRPr lang="en-US" altLang="ja-JP" sz="7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700" b="0">
                <a:latin typeface="Meiryo UI" panose="020B0604030504040204" pitchFamily="50" charset="-128"/>
                <a:ea typeface="Meiryo UI" panose="020B0604030504040204" pitchFamily="50" charset="-128"/>
                <a:cs typeface="Meiryo UI" panose="020B0604030504040204" pitchFamily="50" charset="-128"/>
              </a:rPr>
              <a:t>root.columnconfigure(index=0, weight=1)</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root.columnconfigure(index=1, weight=1)</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root.columnconfigure(index=2, weight=8)</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root.rowconfigure(index=0, weight=4)</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root.rowconfigure(index=1, weight=1)</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root.rowconfigure(index=2, weight=4)</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a:t>
            </a:r>
            <a:r>
              <a:rPr lang="ja-JP" altLang="en-US" sz="700" b="0">
                <a:latin typeface="Meiryo UI" panose="020B0604030504040204" pitchFamily="50" charset="-128"/>
                <a:ea typeface="Meiryo UI" panose="020B0604030504040204" pitchFamily="50" charset="-128"/>
                <a:cs typeface="Meiryo UI" panose="020B0604030504040204" pitchFamily="50" charset="-128"/>
              </a:rPr>
              <a:t>フォルダ表示</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input_path = tk.StringVar()</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input_folder = tk.Entry(root,textvariable=input_path,state=tk.DISABLED)</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input_folder.grid(row=0, column=1, columnspan=2,sticky=tk.EW,padx=10)</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output_path = tk.StringVar()</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output_folder = tk.Entry(root,textvariable=output_path,state=tk.DISABLED)</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output_folder.grid(row=1, column=1, columnspan=2,sticky=tk.EW,padx=10)</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a:t>
            </a:r>
            <a:r>
              <a:rPr lang="ja-JP" altLang="en-US" sz="700" b="0">
                <a:latin typeface="Meiryo UI" panose="020B0604030504040204" pitchFamily="50" charset="-128"/>
                <a:ea typeface="Meiryo UI" panose="020B0604030504040204" pitchFamily="50" charset="-128"/>
                <a:cs typeface="Meiryo UI" panose="020B0604030504040204" pitchFamily="50" charset="-128"/>
              </a:rPr>
              <a:t>ファイル表示リストボックス</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input_list = tk.Listbox(root,selectmode=tk.MULTIPLE)</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input_list.grid(row=2, column=0,sticky=tk.EW,padx=10)</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output_list = tk.Listbox(root,selectmode=tk.MULTIPLE)</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output_list.grid(row=2, column=2,padx=10)</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a:t>
            </a:r>
            <a:r>
              <a:rPr lang="ja-JP" altLang="en-US" sz="700" b="0">
                <a:latin typeface="Meiryo UI" panose="020B0604030504040204" pitchFamily="50" charset="-128"/>
                <a:ea typeface="Meiryo UI" panose="020B0604030504040204" pitchFamily="50" charset="-128"/>
                <a:cs typeface="Meiryo UI" panose="020B0604030504040204" pitchFamily="50" charset="-128"/>
              </a:rPr>
              <a:t>フォルダ選択ボタン</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input_folder_select = tk.Button(root, text="</a:t>
            </a:r>
            <a:r>
              <a:rPr lang="ja-JP" altLang="en-US" sz="700" b="0">
                <a:latin typeface="Meiryo UI" panose="020B0604030504040204" pitchFamily="50" charset="-128"/>
                <a:ea typeface="Meiryo UI" panose="020B0604030504040204" pitchFamily="50" charset="-128"/>
                <a:cs typeface="Meiryo UI" panose="020B0604030504040204" pitchFamily="50" charset="-128"/>
              </a:rPr>
              <a:t>入力フォルダ</a:t>
            </a:r>
            <a:r>
              <a:rPr lang="en-US" altLang="ja-JP" sz="700" b="0">
                <a:latin typeface="Meiryo UI" panose="020B0604030504040204" pitchFamily="50" charset="-128"/>
                <a:ea typeface="Meiryo UI" panose="020B0604030504040204" pitchFamily="50" charset="-128"/>
                <a:cs typeface="Meiryo UI" panose="020B0604030504040204" pitchFamily="50" charset="-128"/>
              </a:rPr>
              <a:t>", command=lambda:select_folder(input_path,input_list,".xlsx"))</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input_folder_select.grid(row=0, column=0)</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output_folder_select = tk.Button(root, text="</a:t>
            </a:r>
            <a:r>
              <a:rPr lang="ja-JP" altLang="en-US" sz="700" b="0">
                <a:latin typeface="Meiryo UI" panose="020B0604030504040204" pitchFamily="50" charset="-128"/>
                <a:ea typeface="Meiryo UI" panose="020B0604030504040204" pitchFamily="50" charset="-128"/>
                <a:cs typeface="Meiryo UI" panose="020B0604030504040204" pitchFamily="50" charset="-128"/>
              </a:rPr>
              <a:t>出力フォルダ</a:t>
            </a:r>
            <a:r>
              <a:rPr lang="en-US" altLang="ja-JP" sz="700" b="0">
                <a:latin typeface="Meiryo UI" panose="020B0604030504040204" pitchFamily="50" charset="-128"/>
                <a:ea typeface="Meiryo UI" panose="020B0604030504040204" pitchFamily="50" charset="-128"/>
                <a:cs typeface="Meiryo UI" panose="020B0604030504040204" pitchFamily="50" charset="-128"/>
              </a:rPr>
              <a:t>", command=lambda:select_folder(output_path,output_list,".pdf"))</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output_folder_select.grid(row=1, column=0)</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 </a:t>
            </a:r>
            <a:r>
              <a:rPr lang="ja-JP" altLang="en-US" sz="700" b="0">
                <a:latin typeface="Meiryo UI" panose="020B0604030504040204" pitchFamily="50" charset="-128"/>
                <a:ea typeface="Meiryo UI" panose="020B0604030504040204" pitchFamily="50" charset="-128"/>
                <a:cs typeface="Meiryo UI" panose="020B0604030504040204" pitchFamily="50" charset="-128"/>
              </a:rPr>
              <a:t>変換ボタン</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excute = tk.Button(root, text="pdf</a:t>
            </a:r>
            <a:r>
              <a:rPr lang="ja-JP" altLang="en-US" sz="700" b="0">
                <a:latin typeface="Meiryo UI" panose="020B0604030504040204" pitchFamily="50" charset="-128"/>
                <a:ea typeface="Meiryo UI" panose="020B0604030504040204" pitchFamily="50" charset="-128"/>
                <a:cs typeface="Meiryo UI" panose="020B0604030504040204" pitchFamily="50" charset="-128"/>
              </a:rPr>
              <a:t>変換 </a:t>
            </a:r>
            <a:r>
              <a:rPr lang="en-US" altLang="ja-JP" sz="700" b="0">
                <a:latin typeface="Meiryo UI" panose="020B0604030504040204" pitchFamily="50" charset="-128"/>
                <a:ea typeface="Meiryo UI" panose="020B0604030504040204" pitchFamily="50" charset="-128"/>
                <a:cs typeface="Meiryo UI" panose="020B0604030504040204" pitchFamily="50" charset="-128"/>
              </a:rPr>
              <a:t>-&gt;", command=excel2pdf)</a:t>
            </a:r>
          </a:p>
          <a:p>
            <a:r>
              <a:rPr lang="en-US" altLang="ja-JP" sz="700" b="0">
                <a:latin typeface="Meiryo UI" panose="020B0604030504040204" pitchFamily="50" charset="-128"/>
                <a:ea typeface="Meiryo UI" panose="020B0604030504040204" pitchFamily="50" charset="-128"/>
                <a:cs typeface="Meiryo UI" panose="020B0604030504040204" pitchFamily="50" charset="-128"/>
              </a:rPr>
              <a:t>excute.grid(row=2, column=1,sticky=tk.EW,padx=10)</a:t>
            </a:r>
          </a:p>
          <a:p>
            <a:endParaRPr lang="en-US" altLang="ja-JP" sz="7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700" b="0">
                <a:latin typeface="Meiryo UI" panose="020B0604030504040204" pitchFamily="50" charset="-128"/>
                <a:ea typeface="Meiryo UI" panose="020B0604030504040204" pitchFamily="50" charset="-128"/>
                <a:cs typeface="Meiryo UI" panose="020B0604030504040204" pitchFamily="50" charset="-128"/>
              </a:rPr>
              <a:t>root.mainloop()</a:t>
            </a:r>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EF9FADE1-4F6E-1C14-4816-EC98C6F4E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217" y="1495907"/>
            <a:ext cx="2871204" cy="2371243"/>
          </a:xfrm>
          <a:prstGeom prst="rect">
            <a:avLst/>
          </a:prstGeom>
        </p:spPr>
      </p:pic>
      <p:sp>
        <p:nvSpPr>
          <p:cNvPr id="8" name="テキスト ボックス 7">
            <a:extLst>
              <a:ext uri="{FF2B5EF4-FFF2-40B4-BE49-F238E27FC236}">
                <a16:creationId xmlns:a16="http://schemas.microsoft.com/office/drawing/2014/main" id="{8F47F174-29E9-F695-7002-8D967D1F5585}"/>
              </a:ext>
            </a:extLst>
          </p:cNvPr>
          <p:cNvSpPr txBox="1"/>
          <p:nvPr/>
        </p:nvSpPr>
        <p:spPr>
          <a:xfrm>
            <a:off x="98579" y="833078"/>
            <a:ext cx="4461289" cy="276999"/>
          </a:xfrm>
          <a:prstGeom prst="rect">
            <a:avLst/>
          </a:prstGeom>
          <a:noFill/>
        </p:spPr>
        <p:txBody>
          <a:bodyPr wrap="square" rtlCol="0">
            <a:spAutoFit/>
          </a:bodyPr>
          <a:lstStyle/>
          <a:p>
            <a:r>
              <a:rPr lang="ja-JP" altLang="en-US" sz="1200" b="0">
                <a:latin typeface="Meiryo UI" panose="020B0604030504040204" pitchFamily="50" charset="-128"/>
                <a:ea typeface="Meiryo UI" panose="020B0604030504040204" pitchFamily="50" charset="-128"/>
                <a:cs typeface="Meiryo UI" panose="020B0604030504040204" pitchFamily="50" charset="-128"/>
              </a:rPr>
              <a:t>例</a:t>
            </a:r>
            <a:r>
              <a:rPr lang="en-US" altLang="ja-JP" sz="1200" b="0">
                <a:latin typeface="Meiryo UI" panose="020B0604030504040204" pitchFamily="50" charset="-128"/>
                <a:ea typeface="Meiryo UI" panose="020B0604030504040204" pitchFamily="50" charset="-128"/>
                <a:cs typeface="Meiryo UI" panose="020B0604030504040204" pitchFamily="50" charset="-128"/>
              </a:rPr>
              <a:t>:</a:t>
            </a:r>
            <a:r>
              <a:rPr lang="ja-JP" altLang="en-US" sz="1200" b="0">
                <a:latin typeface="Meiryo UI" panose="020B0604030504040204" pitchFamily="50" charset="-128"/>
                <a:ea typeface="Meiryo UI" panose="020B0604030504040204" pitchFamily="50" charset="-128"/>
                <a:cs typeface="Meiryo UI" panose="020B0604030504040204" pitchFamily="50" charset="-128"/>
              </a:rPr>
              <a:t>フォルダ内のエクセルファイルをまとめて</a:t>
            </a:r>
            <a:r>
              <a:rPr lang="en-US" altLang="ja-JP" sz="1200" b="0">
                <a:latin typeface="Meiryo UI" panose="020B0604030504040204" pitchFamily="50" charset="-128"/>
                <a:ea typeface="Meiryo UI" panose="020B0604030504040204" pitchFamily="50" charset="-128"/>
                <a:cs typeface="Meiryo UI" panose="020B0604030504040204" pitchFamily="50" charset="-128"/>
              </a:rPr>
              <a:t>PDF</a:t>
            </a:r>
            <a:r>
              <a:rPr lang="ja-JP" altLang="en-US" sz="1200" b="0">
                <a:latin typeface="Meiryo UI" panose="020B0604030504040204" pitchFamily="50" charset="-128"/>
                <a:ea typeface="Meiryo UI" panose="020B0604030504040204" pitchFamily="50" charset="-128"/>
                <a:cs typeface="Meiryo UI" panose="020B0604030504040204" pitchFamily="50" charset="-128"/>
              </a:rPr>
              <a:t>に変換</a:t>
            </a:r>
            <a:r>
              <a:rPr lang="en-US" altLang="ja-JP" sz="1200" b="0">
                <a:latin typeface="Meiryo UI" panose="020B0604030504040204" pitchFamily="50" charset="-128"/>
                <a:ea typeface="Meiryo UI" panose="020B0604030504040204" pitchFamily="50" charset="-128"/>
                <a:cs typeface="Meiryo UI" panose="020B0604030504040204" pitchFamily="50" charset="-128"/>
              </a:rPr>
              <a:t>(GUI)</a:t>
            </a:r>
          </a:p>
        </p:txBody>
      </p:sp>
      <p:sp>
        <p:nvSpPr>
          <p:cNvPr id="9" name="テキスト ボックス 8">
            <a:extLst>
              <a:ext uri="{FF2B5EF4-FFF2-40B4-BE49-F238E27FC236}">
                <a16:creationId xmlns:a16="http://schemas.microsoft.com/office/drawing/2014/main" id="{9AFEF432-1883-FAB5-C817-2446774B7313}"/>
              </a:ext>
            </a:extLst>
          </p:cNvPr>
          <p:cNvSpPr txBox="1"/>
          <p:nvPr/>
        </p:nvSpPr>
        <p:spPr>
          <a:xfrm>
            <a:off x="3738359" y="825581"/>
            <a:ext cx="4461289" cy="276999"/>
          </a:xfrm>
          <a:prstGeom prst="rect">
            <a:avLst/>
          </a:prstGeom>
          <a:noFill/>
        </p:spPr>
        <p:txBody>
          <a:bodyPr wrap="square" rtlCol="0">
            <a:spAutoFit/>
          </a:bodyPr>
          <a:lstStyle/>
          <a:p>
            <a:r>
              <a:rPr lang="ja-JP" altLang="en-US" sz="1200" b="0">
                <a:latin typeface="Meiryo UI" panose="020B0604030504040204" pitchFamily="50" charset="-128"/>
                <a:ea typeface="Meiryo UI" panose="020B0604030504040204" pitchFamily="50" charset="-128"/>
                <a:cs typeface="Meiryo UI" panose="020B0604030504040204" pitchFamily="50" charset="-128"/>
              </a:rPr>
              <a:t>続き</a:t>
            </a:r>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667102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3932D-5532-C800-FD7E-0C49ABFCDE7C}"/>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7E56C413-004F-BBBC-64FB-F391F8DA85A4}"/>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3200" b="0" u="sng">
                <a:latin typeface="Meiryo UI" panose="020B0604030504040204" pitchFamily="50" charset="-128"/>
                <a:ea typeface="Meiryo UI" panose="020B0604030504040204" pitchFamily="50" charset="-128"/>
                <a:cs typeface="Meiryo UI" panose="020B0604030504040204" pitchFamily="50" charset="-128"/>
              </a:rPr>
              <a:t>最後に</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16C26286-7C79-8908-307A-7FDEB11EA6AF}"/>
              </a:ext>
            </a:extLst>
          </p:cNvPr>
          <p:cNvSpPr txBox="1"/>
          <p:nvPr/>
        </p:nvSpPr>
        <p:spPr>
          <a:xfrm>
            <a:off x="257175" y="870828"/>
            <a:ext cx="8705850" cy="2554545"/>
          </a:xfrm>
          <a:prstGeom prst="rect">
            <a:avLst/>
          </a:prstGeom>
          <a:noFill/>
        </p:spPr>
        <p:txBody>
          <a:bodyPr wrap="square" rtlCol="0">
            <a:spAutoFit/>
          </a:bodyPr>
          <a:lstStyle/>
          <a:p>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今回は</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Python</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の基本的な書き方</a:t>
            </a:r>
            <a:r>
              <a:rPr lang="ja-JP" altLang="en-US" sz="1600" b="0">
                <a:latin typeface="Meiryo UI" panose="020B0604030504040204" pitchFamily="50" charset="-128"/>
                <a:ea typeface="Meiryo UI" panose="020B0604030504040204" pitchFamily="50" charset="-128"/>
                <a:cs typeface="Meiryo UI" panose="020B0604030504040204" pitchFamily="50" charset="-128"/>
              </a:rPr>
              <a:t>の学習と</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、一部ライブラリを使って</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簡単な演習を行いましたが、</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Python</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の知識としてはほんの一部となります。</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0">
                <a:latin typeface="Meiryo UI" panose="020B0604030504040204" pitchFamily="50" charset="-128"/>
                <a:ea typeface="Meiryo UI" panose="020B0604030504040204" pitchFamily="50" charset="-128"/>
                <a:cs typeface="Meiryo UI" panose="020B0604030504040204" pitchFamily="50" charset="-128"/>
              </a:rPr>
              <a:t>ライブラリも星の数ほどあり、特定の分野に特化した便利なものがたくさんありますが</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0">
                <a:latin typeface="Meiryo UI" panose="020B0604030504040204" pitchFamily="50" charset="-128"/>
                <a:ea typeface="Meiryo UI" panose="020B0604030504040204" pitchFamily="50" charset="-128"/>
                <a:cs typeface="Meiryo UI" panose="020B0604030504040204" pitchFamily="50" charset="-128"/>
              </a:rPr>
              <a:t>扱うにはより深い知識が必要になってきますので、すぐ何かに活用するのは難しいかもしれません。</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0">
                <a:latin typeface="Meiryo UI" panose="020B0604030504040204" pitchFamily="50" charset="-128"/>
                <a:ea typeface="Meiryo UI" panose="020B0604030504040204" pitchFamily="50" charset="-128"/>
                <a:cs typeface="Meiryo UI" panose="020B0604030504040204" pitchFamily="50" charset="-128"/>
              </a:rPr>
              <a:t>ただ、プログラミングができるようになると、「こういうことは自動化できるだろう。」</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0">
                <a:latin typeface="Meiryo UI" panose="020B0604030504040204" pitchFamily="50" charset="-128"/>
                <a:ea typeface="Meiryo UI" panose="020B0604030504040204" pitchFamily="50" charset="-128"/>
                <a:cs typeface="Meiryo UI" panose="020B0604030504040204" pitchFamily="50" charset="-128"/>
              </a:rPr>
              <a:t>といった業務上やその他への考え方が変わるようになると思います。（個人の見解）</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0">
                <a:latin typeface="Meiryo UI" panose="020B0604030504040204" pitchFamily="50" charset="-128"/>
                <a:ea typeface="Meiryo UI" panose="020B0604030504040204" pitchFamily="50" charset="-128"/>
                <a:cs typeface="Meiryo UI" panose="020B0604030504040204" pitchFamily="50" charset="-128"/>
              </a:rPr>
              <a:t>そういった部分で、急速なデジタル化についていけるような適応力を身に着ける一助になればと思います。</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8" name="表 7">
            <a:extLst>
              <a:ext uri="{FF2B5EF4-FFF2-40B4-BE49-F238E27FC236}">
                <a16:creationId xmlns:a16="http://schemas.microsoft.com/office/drawing/2014/main" id="{EBDB08BE-37F2-738F-FB4A-7D96F25F04C7}"/>
              </a:ext>
            </a:extLst>
          </p:cNvPr>
          <p:cNvGraphicFramePr>
            <a:graphicFrameLocks noGrp="1"/>
          </p:cNvGraphicFramePr>
          <p:nvPr>
            <p:extLst>
              <p:ext uri="{D42A27DB-BD31-4B8C-83A1-F6EECF244321}">
                <p14:modId xmlns:p14="http://schemas.microsoft.com/office/powerpoint/2010/main" val="3415582848"/>
              </p:ext>
            </p:extLst>
          </p:nvPr>
        </p:nvGraphicFramePr>
        <p:xfrm>
          <a:off x="448705" y="3495759"/>
          <a:ext cx="8246590" cy="2966720"/>
        </p:xfrm>
        <a:graphic>
          <a:graphicData uri="http://schemas.openxmlformats.org/drawingml/2006/table">
            <a:tbl>
              <a:tblPr firstRow="1" bandRow="1">
                <a:tableStyleId>{00A15C55-8517-42AA-B614-E9B94910E393}</a:tableStyleId>
              </a:tblPr>
              <a:tblGrid>
                <a:gridCol w="2086422">
                  <a:extLst>
                    <a:ext uri="{9D8B030D-6E8A-4147-A177-3AD203B41FA5}">
                      <a16:colId xmlns:a16="http://schemas.microsoft.com/office/drawing/2014/main" val="3091855932"/>
                    </a:ext>
                  </a:extLst>
                </a:gridCol>
                <a:gridCol w="1665170">
                  <a:extLst>
                    <a:ext uri="{9D8B030D-6E8A-4147-A177-3AD203B41FA5}">
                      <a16:colId xmlns:a16="http://schemas.microsoft.com/office/drawing/2014/main" val="391464687"/>
                    </a:ext>
                  </a:extLst>
                </a:gridCol>
                <a:gridCol w="4494998">
                  <a:extLst>
                    <a:ext uri="{9D8B030D-6E8A-4147-A177-3AD203B41FA5}">
                      <a16:colId xmlns:a16="http://schemas.microsoft.com/office/drawing/2014/main" val="2287652098"/>
                    </a:ext>
                  </a:extLst>
                </a:gridCol>
              </a:tblGrid>
              <a:tr h="370840">
                <a:tc>
                  <a:txBody>
                    <a:bodyPr/>
                    <a:lstStyle/>
                    <a:p>
                      <a:r>
                        <a:rPr kumimoji="1" lang="ja-JP" altLang="en-US" sz="1400"/>
                        <a:t>分野</a:t>
                      </a:r>
                    </a:p>
                  </a:txBody>
                  <a:tcPr/>
                </a:tc>
                <a:tc>
                  <a:txBody>
                    <a:bodyPr/>
                    <a:lstStyle/>
                    <a:p>
                      <a:r>
                        <a:rPr kumimoji="1" lang="ja-JP" altLang="en-US" sz="1400"/>
                        <a:t>ライブラリ</a:t>
                      </a:r>
                    </a:p>
                  </a:txBody>
                  <a:tcPr/>
                </a:tc>
                <a:tc>
                  <a:txBody>
                    <a:bodyPr/>
                    <a:lstStyle/>
                    <a:p>
                      <a:r>
                        <a:rPr kumimoji="1" lang="ja-JP" altLang="en-US" sz="1400"/>
                        <a:t>公式</a:t>
                      </a:r>
                      <a:r>
                        <a:rPr kumimoji="1" lang="en-US" altLang="ja-JP" sz="1400"/>
                        <a:t>URL</a:t>
                      </a:r>
                      <a:endParaRPr kumimoji="1" lang="ja-JP" altLang="en-US" sz="1400"/>
                    </a:p>
                  </a:txBody>
                  <a:tcPr/>
                </a:tc>
                <a:extLst>
                  <a:ext uri="{0D108BD9-81ED-4DB2-BD59-A6C34878D82A}">
                    <a16:rowId xmlns:a16="http://schemas.microsoft.com/office/drawing/2014/main" val="1865792117"/>
                  </a:ext>
                </a:extLst>
              </a:tr>
              <a:tr h="370840">
                <a:tc rowSpan="2">
                  <a:txBody>
                    <a:bodyPr/>
                    <a:lstStyle/>
                    <a:p>
                      <a:pPr algn="l"/>
                      <a:r>
                        <a:rPr kumimoji="1" lang="ja-JP" altLang="en-US" sz="1400"/>
                        <a:t>数学・科学技術計算</a:t>
                      </a:r>
                    </a:p>
                  </a:txBody>
                  <a:tcPr/>
                </a:tc>
                <a:tc>
                  <a:txBody>
                    <a:bodyPr/>
                    <a:lstStyle/>
                    <a:p>
                      <a:r>
                        <a:rPr kumimoji="1" lang="en-US" altLang="ja-JP" sz="1400"/>
                        <a:t>NumPy</a:t>
                      </a:r>
                      <a:endParaRPr kumimoji="1" lang="ja-JP" altLang="en-US" sz="1400"/>
                    </a:p>
                  </a:txBody>
                  <a:tcPr/>
                </a:tc>
                <a:tc>
                  <a:txBody>
                    <a:bodyPr/>
                    <a:lstStyle/>
                    <a:p>
                      <a:r>
                        <a:rPr lang="en-US" altLang="ja-JP" sz="1400">
                          <a:hlinkClick r:id="rId3"/>
                        </a:rPr>
                        <a:t>https://numpy.org/</a:t>
                      </a:r>
                      <a:endParaRPr kumimoji="1" lang="ja-JP" altLang="en-US" sz="1400"/>
                    </a:p>
                  </a:txBody>
                  <a:tcPr/>
                </a:tc>
                <a:extLst>
                  <a:ext uri="{0D108BD9-81ED-4DB2-BD59-A6C34878D82A}">
                    <a16:rowId xmlns:a16="http://schemas.microsoft.com/office/drawing/2014/main" val="1559264848"/>
                  </a:ext>
                </a:extLst>
              </a:tr>
              <a:tr h="370840">
                <a:tc vMerge="1">
                  <a:txBody>
                    <a:bodyPr/>
                    <a:lstStyle/>
                    <a:p>
                      <a:endParaRPr kumimoji="1" lang="ja-JP" altLang="en-US"/>
                    </a:p>
                  </a:txBody>
                  <a:tcPr/>
                </a:tc>
                <a:tc>
                  <a:txBody>
                    <a:bodyPr/>
                    <a:lstStyle/>
                    <a:p>
                      <a:r>
                        <a:rPr kumimoji="1" lang="en-US" altLang="ja-JP" sz="1400"/>
                        <a:t>SciPy</a:t>
                      </a:r>
                      <a:endParaRPr kumimoji="1" lang="ja-JP" altLang="en-US"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a:hlinkClick r:id="rId4"/>
                        </a:rPr>
                        <a:t>https://scipy.org/</a:t>
                      </a:r>
                      <a:endParaRPr kumimoji="1" lang="ja-JP" altLang="en-US" sz="1400"/>
                    </a:p>
                  </a:txBody>
                  <a:tcPr/>
                </a:tc>
                <a:extLst>
                  <a:ext uri="{0D108BD9-81ED-4DB2-BD59-A6C34878D82A}">
                    <a16:rowId xmlns:a16="http://schemas.microsoft.com/office/drawing/2014/main" val="491281394"/>
                  </a:ext>
                </a:extLst>
              </a:tr>
              <a:tr h="370840">
                <a:tc>
                  <a:txBody>
                    <a:bodyPr/>
                    <a:lstStyle/>
                    <a:p>
                      <a:r>
                        <a:rPr kumimoji="1" lang="ja-JP" altLang="en-US" sz="1400"/>
                        <a:t>データ可視化</a:t>
                      </a:r>
                    </a:p>
                  </a:txBody>
                  <a:tcPr/>
                </a:tc>
                <a:tc>
                  <a:txBody>
                    <a:bodyPr/>
                    <a:lstStyle/>
                    <a:p>
                      <a:r>
                        <a:rPr kumimoji="1" lang="en-US" altLang="ja-JP" sz="1400"/>
                        <a:t>matplotlib</a:t>
                      </a:r>
                      <a:endParaRPr kumimoji="1" lang="ja-JP" altLang="en-US" sz="1400"/>
                    </a:p>
                  </a:txBody>
                  <a:tcPr/>
                </a:tc>
                <a:tc>
                  <a:txBody>
                    <a:bodyPr/>
                    <a:lstStyle/>
                    <a:p>
                      <a:r>
                        <a:rPr lang="en-US" altLang="ja-JP" sz="1400">
                          <a:hlinkClick r:id="rId5"/>
                        </a:rPr>
                        <a:t>https://matplotlib.org/</a:t>
                      </a:r>
                      <a:endParaRPr kumimoji="1" lang="ja-JP" altLang="en-US" sz="1400"/>
                    </a:p>
                  </a:txBody>
                  <a:tcPr/>
                </a:tc>
                <a:extLst>
                  <a:ext uri="{0D108BD9-81ED-4DB2-BD59-A6C34878D82A}">
                    <a16:rowId xmlns:a16="http://schemas.microsoft.com/office/drawing/2014/main" val="828583996"/>
                  </a:ext>
                </a:extLst>
              </a:tr>
              <a:tr h="370840">
                <a:tc rowSpan="2">
                  <a:txBody>
                    <a:bodyPr/>
                    <a:lstStyle/>
                    <a:p>
                      <a:r>
                        <a:rPr kumimoji="1" lang="ja-JP" altLang="en-US" sz="1400"/>
                        <a:t>機械学習・深層学習</a:t>
                      </a:r>
                    </a:p>
                  </a:txBody>
                  <a:tcPr/>
                </a:tc>
                <a:tc>
                  <a:txBody>
                    <a:bodyPr/>
                    <a:lstStyle/>
                    <a:p>
                      <a:r>
                        <a:rPr kumimoji="1" lang="en-US" altLang="ja-JP" sz="1400"/>
                        <a:t>TensorFlow</a:t>
                      </a:r>
                      <a:endParaRPr kumimoji="1" lang="ja-JP" altLang="en-US" sz="1400"/>
                    </a:p>
                  </a:txBody>
                  <a:tcPr/>
                </a:tc>
                <a:tc>
                  <a:txBody>
                    <a:bodyPr/>
                    <a:lstStyle/>
                    <a:p>
                      <a:r>
                        <a:rPr lang="en-US" altLang="ja-JP" sz="1400">
                          <a:hlinkClick r:id="rId6"/>
                        </a:rPr>
                        <a:t>https://www.tensorflow.org/?hl=ja</a:t>
                      </a:r>
                      <a:endParaRPr kumimoji="1" lang="ja-JP" altLang="en-US" sz="1400"/>
                    </a:p>
                  </a:txBody>
                  <a:tcPr/>
                </a:tc>
                <a:extLst>
                  <a:ext uri="{0D108BD9-81ED-4DB2-BD59-A6C34878D82A}">
                    <a16:rowId xmlns:a16="http://schemas.microsoft.com/office/drawing/2014/main" val="1644875523"/>
                  </a:ext>
                </a:extLst>
              </a:tr>
              <a:tr h="370840">
                <a:tc vMerge="1">
                  <a:txBody>
                    <a:bodyPr/>
                    <a:lstStyle/>
                    <a:p>
                      <a:endParaRPr kumimoji="1" lang="ja-JP" altLang="en-US" sz="1400"/>
                    </a:p>
                  </a:txBody>
                  <a:tcPr/>
                </a:tc>
                <a:tc>
                  <a:txBody>
                    <a:bodyPr/>
                    <a:lstStyle/>
                    <a:p>
                      <a:r>
                        <a:rPr kumimoji="1" lang="en-US" altLang="ja-JP" sz="1400"/>
                        <a:t>Pytorch</a:t>
                      </a:r>
                      <a:endParaRPr kumimoji="1" lang="ja-JP" altLang="en-US" sz="1400"/>
                    </a:p>
                  </a:txBody>
                  <a:tcPr/>
                </a:tc>
                <a:tc>
                  <a:txBody>
                    <a:bodyPr/>
                    <a:lstStyle/>
                    <a:p>
                      <a:r>
                        <a:rPr lang="en-US" altLang="ja-JP" sz="1400">
                          <a:hlinkClick r:id="rId7"/>
                        </a:rPr>
                        <a:t>https://pytorch.org/</a:t>
                      </a:r>
                      <a:endParaRPr kumimoji="1" lang="ja-JP" altLang="en-US" sz="1400"/>
                    </a:p>
                  </a:txBody>
                  <a:tcPr/>
                </a:tc>
                <a:extLst>
                  <a:ext uri="{0D108BD9-81ED-4DB2-BD59-A6C34878D82A}">
                    <a16:rowId xmlns:a16="http://schemas.microsoft.com/office/drawing/2014/main" val="1725473912"/>
                  </a:ext>
                </a:extLst>
              </a:tr>
              <a:tr h="370840">
                <a:tc>
                  <a:txBody>
                    <a:bodyPr/>
                    <a:lstStyle/>
                    <a:p>
                      <a:r>
                        <a:rPr kumimoji="1" lang="ja-JP" altLang="en-US" sz="1400"/>
                        <a:t>画像処理・解析</a:t>
                      </a:r>
                    </a:p>
                  </a:txBody>
                  <a:tcPr/>
                </a:tc>
                <a:tc>
                  <a:txBody>
                    <a:bodyPr/>
                    <a:lstStyle/>
                    <a:p>
                      <a:r>
                        <a:rPr kumimoji="1" lang="en-US" altLang="ja-JP" sz="1400"/>
                        <a:t>OpenCV</a:t>
                      </a:r>
                      <a:endParaRPr kumimoji="1" lang="ja-JP" altLang="en-US" sz="1400"/>
                    </a:p>
                  </a:txBody>
                  <a:tcPr/>
                </a:tc>
                <a:tc>
                  <a:txBody>
                    <a:bodyPr/>
                    <a:lstStyle/>
                    <a:p>
                      <a:r>
                        <a:rPr lang="en-US" altLang="ja-JP" sz="1400">
                          <a:hlinkClick r:id="rId8"/>
                        </a:rPr>
                        <a:t>https://docs.opencv.org/3.4/index.html</a:t>
                      </a:r>
                      <a:endParaRPr kumimoji="1" lang="ja-JP" altLang="en-US" sz="1400"/>
                    </a:p>
                  </a:txBody>
                  <a:tcPr/>
                </a:tc>
                <a:extLst>
                  <a:ext uri="{0D108BD9-81ED-4DB2-BD59-A6C34878D82A}">
                    <a16:rowId xmlns:a16="http://schemas.microsoft.com/office/drawing/2014/main" val="2792419650"/>
                  </a:ext>
                </a:extLst>
              </a:tr>
              <a:tr h="370840">
                <a:tc>
                  <a:txBody>
                    <a:bodyPr/>
                    <a:lstStyle/>
                    <a:p>
                      <a:r>
                        <a:rPr kumimoji="1" lang="en-US" altLang="ja-JP" sz="1400"/>
                        <a:t>Web </a:t>
                      </a:r>
                      <a:r>
                        <a:rPr kumimoji="1" lang="ja-JP" altLang="en-US" sz="1400"/>
                        <a:t>アプリケーション</a:t>
                      </a:r>
                    </a:p>
                  </a:txBody>
                  <a:tcPr/>
                </a:tc>
                <a:tc>
                  <a:txBody>
                    <a:bodyPr/>
                    <a:lstStyle/>
                    <a:p>
                      <a:r>
                        <a:rPr kumimoji="1" lang="en-US" altLang="ja-JP" sz="1400"/>
                        <a:t>django</a:t>
                      </a:r>
                      <a:endParaRPr kumimoji="1" lang="ja-JP" altLang="en-US" sz="1400"/>
                    </a:p>
                  </a:txBody>
                  <a:tcPr/>
                </a:tc>
                <a:tc>
                  <a:txBody>
                    <a:bodyPr/>
                    <a:lstStyle/>
                    <a:p>
                      <a:r>
                        <a:rPr lang="it-IT" altLang="ja-JP" sz="1400">
                          <a:hlinkClick r:id="rId9"/>
                        </a:rPr>
                        <a:t>https://docs.djangoproject.com/ja/5.1/</a:t>
                      </a:r>
                      <a:endParaRPr kumimoji="1" lang="ja-JP" altLang="en-US" sz="1400"/>
                    </a:p>
                  </a:txBody>
                  <a:tcPr/>
                </a:tc>
                <a:extLst>
                  <a:ext uri="{0D108BD9-81ED-4DB2-BD59-A6C34878D82A}">
                    <a16:rowId xmlns:a16="http://schemas.microsoft.com/office/drawing/2014/main" val="154376685"/>
                  </a:ext>
                </a:extLst>
              </a:tr>
            </a:tbl>
          </a:graphicData>
        </a:graphic>
      </p:graphicFrame>
      <p:grpSp>
        <p:nvGrpSpPr>
          <p:cNvPr id="11" name="グループ化 10">
            <a:extLst>
              <a:ext uri="{FF2B5EF4-FFF2-40B4-BE49-F238E27FC236}">
                <a16:creationId xmlns:a16="http://schemas.microsoft.com/office/drawing/2014/main" id="{0476CABF-97B0-BE0F-2E3C-923AC2216679}"/>
              </a:ext>
            </a:extLst>
          </p:cNvPr>
          <p:cNvGrpSpPr/>
          <p:nvPr/>
        </p:nvGrpSpPr>
        <p:grpSpPr>
          <a:xfrm>
            <a:off x="448705" y="3014290"/>
            <a:ext cx="5657394" cy="369332"/>
            <a:chOff x="608652" y="2982549"/>
            <a:chExt cx="5657394" cy="369332"/>
          </a:xfrm>
        </p:grpSpPr>
        <p:sp>
          <p:nvSpPr>
            <p:cNvPr id="3" name="テキスト ボックス 2">
              <a:extLst>
                <a:ext uri="{FF2B5EF4-FFF2-40B4-BE49-F238E27FC236}">
                  <a16:creationId xmlns:a16="http://schemas.microsoft.com/office/drawing/2014/main" id="{4662AA0B-566F-6B4A-3C51-A29397B2D6EE}"/>
                </a:ext>
              </a:extLst>
            </p:cNvPr>
            <p:cNvSpPr txBox="1"/>
            <p:nvPr/>
          </p:nvSpPr>
          <p:spPr>
            <a:xfrm>
              <a:off x="3088009" y="2997938"/>
              <a:ext cx="3178037" cy="338554"/>
            </a:xfrm>
            <a:prstGeom prst="rect">
              <a:avLst/>
            </a:prstGeom>
            <a:noFill/>
          </p:spPr>
          <p:txBody>
            <a:bodyPr wrap="square">
              <a:spAutoFit/>
            </a:bodyPr>
            <a:lstStyle/>
            <a:p>
              <a:r>
                <a:rPr lang="en-US" altLang="ja-JP" sz="1600">
                  <a:hlinkClick r:id="rId10"/>
                </a:rPr>
                <a:t>https://docs.python.org/ja/3/</a:t>
              </a:r>
              <a:endParaRPr lang="ja-JP" altLang="en-US" sz="1600"/>
            </a:p>
          </p:txBody>
        </p:sp>
        <p:sp>
          <p:nvSpPr>
            <p:cNvPr id="9" name="テキスト ボックス 8">
              <a:extLst>
                <a:ext uri="{FF2B5EF4-FFF2-40B4-BE49-F238E27FC236}">
                  <a16:creationId xmlns:a16="http://schemas.microsoft.com/office/drawing/2014/main" id="{9CCA9252-F61C-21B1-EECB-4AE1A404113C}"/>
                </a:ext>
              </a:extLst>
            </p:cNvPr>
            <p:cNvSpPr txBox="1"/>
            <p:nvPr/>
          </p:nvSpPr>
          <p:spPr>
            <a:xfrm>
              <a:off x="608652" y="2982549"/>
              <a:ext cx="2662237" cy="369332"/>
            </a:xfrm>
            <a:prstGeom prst="rect">
              <a:avLst/>
            </a:prstGeom>
            <a:noFill/>
          </p:spPr>
          <p:txBody>
            <a:bodyPr wrap="square" rtlCol="0">
              <a:spAutoFit/>
            </a:bodyPr>
            <a:lstStyle/>
            <a:p>
              <a:r>
                <a:rPr kumimoji="1" lang="en-US" altLang="ja-JP" sz="1800" b="0">
                  <a:latin typeface="Meiryo UI" panose="020B0604030504040204" pitchFamily="50" charset="-128"/>
                  <a:ea typeface="Meiryo UI" panose="020B0604030504040204" pitchFamily="50" charset="-128"/>
                  <a:cs typeface="Meiryo UI" panose="020B0604030504040204" pitchFamily="50" charset="-128"/>
                </a:rPr>
                <a:t>Python</a:t>
              </a:r>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公式ドキュメント：</a:t>
              </a:r>
            </a:p>
          </p:txBody>
        </p:sp>
      </p:grpSp>
      <p:sp>
        <p:nvSpPr>
          <p:cNvPr id="12" name="テキスト ボックス 11">
            <a:extLst>
              <a:ext uri="{FF2B5EF4-FFF2-40B4-BE49-F238E27FC236}">
                <a16:creationId xmlns:a16="http://schemas.microsoft.com/office/drawing/2014/main" id="{80627D6F-BEFE-DB63-2DCA-23B3D34D305B}"/>
              </a:ext>
            </a:extLst>
          </p:cNvPr>
          <p:cNvSpPr txBox="1"/>
          <p:nvPr/>
        </p:nvSpPr>
        <p:spPr>
          <a:xfrm>
            <a:off x="3270889" y="6462479"/>
            <a:ext cx="2239739" cy="338554"/>
          </a:xfrm>
          <a:prstGeom prst="rect">
            <a:avLst/>
          </a:prstGeom>
          <a:solidFill>
            <a:schemeClr val="bg1"/>
          </a:solidFill>
        </p:spPr>
        <p:txBody>
          <a:bodyPr wrap="square" rtlCol="0">
            <a:spAutoFit/>
          </a:bodyPr>
          <a:lstStyle/>
          <a:p>
            <a:pPr algn="ctr"/>
            <a:r>
              <a:rPr lang="ja-JP" altLang="en-US" sz="1600" b="0">
                <a:latin typeface="Meiryo UI" panose="020B0604030504040204" pitchFamily="50" charset="-128"/>
                <a:ea typeface="Meiryo UI" panose="020B0604030504040204" pitchFamily="50" charset="-128"/>
                <a:cs typeface="Meiryo UI" panose="020B0604030504040204" pitchFamily="50" charset="-128"/>
              </a:rPr>
              <a:t>外部ライブラリ例</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662275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FA94656-2C15-D09B-5C01-04A406C2BEB8}"/>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486384F9-95D0-309C-F796-6B47F678167E}"/>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ライブラリの活用（データ可視化）</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4069E3D0-F459-98BE-D1C6-0E7E67068E03}"/>
              </a:ext>
            </a:extLst>
          </p:cNvPr>
          <p:cNvSpPr txBox="1"/>
          <p:nvPr/>
        </p:nvSpPr>
        <p:spPr>
          <a:xfrm>
            <a:off x="216612" y="871042"/>
            <a:ext cx="4355388" cy="461665"/>
          </a:xfrm>
          <a:prstGeom prst="rect">
            <a:avLst/>
          </a:prstGeom>
          <a:noFill/>
        </p:spPr>
        <p:txBody>
          <a:bodyPr wrap="square" rtlCol="0">
            <a:spAutoFit/>
          </a:bodyPr>
          <a:lstStyle/>
          <a:p>
            <a:pPr algn="ctr"/>
            <a:r>
              <a:rPr kumimoji="1"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matplotlib</a:t>
            </a: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（外部ライブラリ）</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346F8BE5-975F-1E00-3D34-9234D09FEDE7}"/>
              </a:ext>
            </a:extLst>
          </p:cNvPr>
          <p:cNvSpPr txBox="1"/>
          <p:nvPr/>
        </p:nvSpPr>
        <p:spPr>
          <a:xfrm>
            <a:off x="608652" y="1291780"/>
            <a:ext cx="7937819" cy="923330"/>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チャートやグラフを描画表示できるデータ可視化ライブラリ</a:t>
            </a:r>
            <a:br>
              <a:rPr lang="en-US" altLang="ja-JP" sz="1800" b="0">
                <a:latin typeface="Meiryo UI" panose="020B0604030504040204" pitchFamily="50" charset="-128"/>
                <a:ea typeface="Meiryo UI" panose="020B0604030504040204" pitchFamily="50" charset="-128"/>
                <a:cs typeface="Meiryo UI" panose="020B0604030504040204" pitchFamily="50" charset="-128"/>
              </a:rPr>
            </a:br>
            <a:r>
              <a:rPr lang="ja-JP" altLang="en-US" sz="1800" b="0">
                <a:latin typeface="Meiryo UI" panose="020B0604030504040204" pitchFamily="50" charset="-128"/>
                <a:ea typeface="Meiryo UI" panose="020B0604030504040204" pitchFamily="50" charset="-128"/>
                <a:cs typeface="Meiryo UI" panose="020B0604030504040204" pitchFamily="50" charset="-128"/>
              </a:rPr>
              <a:t>折れ線、棒グラフ、散布図、ヒストグラムなど様々な書式で作成できる。</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外部ライブラリなの</a:t>
            </a:r>
            <a:r>
              <a:rPr lang="ja-JP" altLang="en-US" sz="1800" b="0">
                <a:latin typeface="Meiryo UI" panose="020B0604030504040204" pitchFamily="50" charset="-128"/>
                <a:ea typeface="Meiryo UI" panose="020B0604030504040204" pitchFamily="50" charset="-128"/>
                <a:cs typeface="Meiryo UI" panose="020B0604030504040204" pitchFamily="50" charset="-128"/>
              </a:rPr>
              <a:t>で</a:t>
            </a:r>
            <a:r>
              <a:rPr lang="en-US" altLang="ja-JP" sz="1800" b="0">
                <a:latin typeface="Meiryo UI" panose="020B0604030504040204" pitchFamily="50" charset="-128"/>
                <a:ea typeface="Meiryo UI" panose="020B0604030504040204" pitchFamily="50" charset="-128"/>
                <a:cs typeface="Meiryo UI" panose="020B0604030504040204" pitchFamily="50" charset="-128"/>
              </a:rPr>
              <a:t>pip</a:t>
            </a:r>
            <a:r>
              <a:rPr lang="ja-JP" altLang="en-US" sz="1800" b="0">
                <a:latin typeface="Meiryo UI" panose="020B0604030504040204" pitchFamily="50" charset="-128"/>
                <a:ea typeface="Meiryo UI" panose="020B0604030504040204" pitchFamily="50" charset="-128"/>
                <a:cs typeface="Meiryo UI" panose="020B0604030504040204" pitchFamily="50" charset="-128"/>
              </a:rPr>
              <a:t>によるインストールが必要。</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073D8F54-E7B3-99D8-0563-D4503E7ACD7F}"/>
              </a:ext>
            </a:extLst>
          </p:cNvPr>
          <p:cNvSpPr txBox="1"/>
          <p:nvPr/>
        </p:nvSpPr>
        <p:spPr>
          <a:xfrm>
            <a:off x="608652" y="3540181"/>
            <a:ext cx="4619130" cy="2462213"/>
          </a:xfrm>
          <a:prstGeom prst="rect">
            <a:avLst/>
          </a:prstGeom>
          <a:solidFill>
            <a:schemeClr val="accent4">
              <a:lumMod val="20000"/>
              <a:lumOff val="80000"/>
            </a:schemeClr>
          </a:solidFill>
        </p:spPr>
        <p:txBody>
          <a:bodyPr wrap="square" rtlCol="0">
            <a:spAutoFit/>
          </a:bodyPr>
          <a:lstStyle/>
          <a:p>
            <a:r>
              <a:rPr lang="en-US" altLang="ja-JP" sz="1400" b="0">
                <a:latin typeface="Meiryo UI" panose="020B0604030504040204" pitchFamily="50" charset="-128"/>
                <a:ea typeface="Meiryo UI" panose="020B0604030504040204" pitchFamily="50" charset="-128"/>
                <a:cs typeface="Meiryo UI" panose="020B0604030504040204" pitchFamily="50" charset="-128"/>
              </a:rPr>
              <a:t>import matplotlib.pyplot as plt</a:t>
            </a:r>
          </a:p>
          <a:p>
            <a:endParaRPr lang="en-US" altLang="ja-JP" sz="14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b="0">
                <a:latin typeface="Meiryo UI" panose="020B0604030504040204" pitchFamily="50" charset="-128"/>
                <a:ea typeface="Meiryo UI" panose="020B0604030504040204" pitchFamily="50" charset="-128"/>
                <a:cs typeface="Meiryo UI" panose="020B0604030504040204" pitchFamily="50" charset="-128"/>
              </a:rPr>
              <a:t># </a:t>
            </a:r>
            <a:r>
              <a:rPr lang="ja-JP" altLang="en-US" sz="1400" b="0">
                <a:latin typeface="Meiryo UI" panose="020B0604030504040204" pitchFamily="50" charset="-128"/>
                <a:ea typeface="Meiryo UI" panose="020B0604030504040204" pitchFamily="50" charset="-128"/>
                <a:cs typeface="Meiryo UI" panose="020B0604030504040204" pitchFamily="50" charset="-128"/>
              </a:rPr>
              <a:t>データの準備</a:t>
            </a:r>
          </a:p>
          <a:p>
            <a:r>
              <a:rPr lang="en-US" altLang="ja-JP" sz="1400" b="0">
                <a:latin typeface="Meiryo UI" panose="020B0604030504040204" pitchFamily="50" charset="-128"/>
                <a:ea typeface="Meiryo UI" panose="020B0604030504040204" pitchFamily="50" charset="-128"/>
                <a:cs typeface="Meiryo UI" panose="020B0604030504040204" pitchFamily="50" charset="-128"/>
              </a:rPr>
              <a:t>x = [1, 2, 3, 4, 5]</a:t>
            </a:r>
          </a:p>
          <a:p>
            <a:r>
              <a:rPr lang="en-US" altLang="ja-JP" sz="1400" b="0">
                <a:latin typeface="Meiryo UI" panose="020B0604030504040204" pitchFamily="50" charset="-128"/>
                <a:ea typeface="Meiryo UI" panose="020B0604030504040204" pitchFamily="50" charset="-128"/>
                <a:cs typeface="Meiryo UI" panose="020B0604030504040204" pitchFamily="50" charset="-128"/>
              </a:rPr>
              <a:t>y = [1, 4, 9, 16, 25]</a:t>
            </a:r>
          </a:p>
          <a:p>
            <a:endParaRPr lang="en-US" altLang="ja-JP" sz="14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b="0">
                <a:latin typeface="Meiryo UI" panose="020B0604030504040204" pitchFamily="50" charset="-128"/>
                <a:ea typeface="Meiryo UI" panose="020B0604030504040204" pitchFamily="50" charset="-128"/>
                <a:cs typeface="Meiryo UI" panose="020B0604030504040204" pitchFamily="50" charset="-128"/>
              </a:rPr>
              <a:t># </a:t>
            </a:r>
            <a:r>
              <a:rPr lang="ja-JP" altLang="en-US" sz="1400" b="0">
                <a:latin typeface="Meiryo UI" panose="020B0604030504040204" pitchFamily="50" charset="-128"/>
                <a:ea typeface="Meiryo UI" panose="020B0604030504040204" pitchFamily="50" charset="-128"/>
                <a:cs typeface="Meiryo UI" panose="020B0604030504040204" pitchFamily="50" charset="-128"/>
              </a:rPr>
              <a:t>グラフの作成（折れ線）</a:t>
            </a:r>
          </a:p>
          <a:p>
            <a:r>
              <a:rPr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plt.plot(x,y)</a:t>
            </a:r>
          </a:p>
          <a:p>
            <a:endParaRPr lang="en-US" altLang="ja-JP" sz="14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b="0">
                <a:latin typeface="Meiryo UI" panose="020B0604030504040204" pitchFamily="50" charset="-128"/>
                <a:ea typeface="Meiryo UI" panose="020B0604030504040204" pitchFamily="50" charset="-128"/>
                <a:cs typeface="Meiryo UI" panose="020B0604030504040204" pitchFamily="50" charset="-128"/>
              </a:rPr>
              <a:t># </a:t>
            </a:r>
            <a:r>
              <a:rPr lang="ja-JP" altLang="en-US" sz="1400" b="0">
                <a:latin typeface="Meiryo UI" panose="020B0604030504040204" pitchFamily="50" charset="-128"/>
                <a:ea typeface="Meiryo UI" panose="020B0604030504040204" pitchFamily="50" charset="-128"/>
                <a:cs typeface="Meiryo UI" panose="020B0604030504040204" pitchFamily="50" charset="-128"/>
              </a:rPr>
              <a:t>グラフの表示</a:t>
            </a:r>
          </a:p>
          <a:p>
            <a:r>
              <a:rPr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plt.show()</a:t>
            </a:r>
          </a:p>
        </p:txBody>
      </p:sp>
      <p:sp>
        <p:nvSpPr>
          <p:cNvPr id="4" name="テキスト ボックス 3">
            <a:extLst>
              <a:ext uri="{FF2B5EF4-FFF2-40B4-BE49-F238E27FC236}">
                <a16:creationId xmlns:a16="http://schemas.microsoft.com/office/drawing/2014/main" id="{50384B22-E977-ABCC-E82B-5D7E1F2A8248}"/>
              </a:ext>
            </a:extLst>
          </p:cNvPr>
          <p:cNvSpPr txBox="1"/>
          <p:nvPr/>
        </p:nvSpPr>
        <p:spPr>
          <a:xfrm>
            <a:off x="608652" y="3225624"/>
            <a:ext cx="4461289" cy="369332"/>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例：基本構成（折れ線グラフ）</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9" name="図 8" descr="グラフ, 折れ線グラフ&#10;&#10;自動的に生成された説明">
            <a:extLst>
              <a:ext uri="{FF2B5EF4-FFF2-40B4-BE49-F238E27FC236}">
                <a16:creationId xmlns:a16="http://schemas.microsoft.com/office/drawing/2014/main" id="{8938F94A-30B3-46EC-86CD-57914BE1B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708" y="3225624"/>
            <a:ext cx="3182788" cy="2697698"/>
          </a:xfrm>
          <a:prstGeom prst="rect">
            <a:avLst/>
          </a:prstGeom>
        </p:spPr>
      </p:pic>
      <p:sp>
        <p:nvSpPr>
          <p:cNvPr id="7" name="テキスト ボックス 6">
            <a:extLst>
              <a:ext uri="{FF2B5EF4-FFF2-40B4-BE49-F238E27FC236}">
                <a16:creationId xmlns:a16="http://schemas.microsoft.com/office/drawing/2014/main" id="{1C1D0C43-D722-3109-6B3C-F5A0C9E8AC97}"/>
              </a:ext>
            </a:extLst>
          </p:cNvPr>
          <p:cNvSpPr txBox="1"/>
          <p:nvPr/>
        </p:nvSpPr>
        <p:spPr>
          <a:xfrm>
            <a:off x="1120607" y="2393812"/>
            <a:ext cx="2896548" cy="338554"/>
          </a:xfrm>
          <a:prstGeom prst="rect">
            <a:avLst/>
          </a:prstGeom>
          <a:noFill/>
          <a:ln>
            <a:solidFill>
              <a:schemeClr val="tx1"/>
            </a:solidFill>
          </a:ln>
        </p:spPr>
        <p:txBody>
          <a:bodyPr wrap="square" rtlCol="0">
            <a:spAutoFit/>
          </a:bodyPr>
          <a:lstStyle/>
          <a:p>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pip install matplotlib</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C9C708A7-84B6-B6AE-F937-C6C18408811F}"/>
              </a:ext>
            </a:extLst>
          </p:cNvPr>
          <p:cNvSpPr txBox="1"/>
          <p:nvPr/>
        </p:nvSpPr>
        <p:spPr>
          <a:xfrm>
            <a:off x="98579" y="354882"/>
            <a:ext cx="745520" cy="400110"/>
          </a:xfrm>
          <a:prstGeom prst="rect">
            <a:avLst/>
          </a:prstGeom>
          <a:solidFill>
            <a:srgbClr val="FFFF00"/>
          </a:solidFill>
        </p:spPr>
        <p:txBody>
          <a:bodyPr wrap="square" rtlCol="0">
            <a:spAutoFit/>
          </a:bodyPr>
          <a:lstStyle/>
          <a:p>
            <a:r>
              <a:rPr lang="ja-JP" altLang="en-US" sz="2000" b="0">
                <a:latin typeface="Meiryo UI" panose="020B0604030504040204" pitchFamily="50" charset="-128"/>
                <a:ea typeface="Meiryo UI" panose="020B0604030504040204" pitchFamily="50" charset="-128"/>
                <a:cs typeface="Meiryo UI" panose="020B0604030504040204" pitchFamily="50" charset="-128"/>
              </a:rPr>
              <a:t>参考</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378281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33E4A6F-FDB4-B874-9CE1-47B4EBB3D2BB}"/>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E7CFBFC9-6FCE-EB7D-BC2F-6625D861CC7E}"/>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ライブラリの活用（データ可視化）</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0DCA9EC2-384C-DC29-CC05-92A4D4AE401C}"/>
              </a:ext>
            </a:extLst>
          </p:cNvPr>
          <p:cNvSpPr txBox="1"/>
          <p:nvPr/>
        </p:nvSpPr>
        <p:spPr>
          <a:xfrm>
            <a:off x="590393" y="1613103"/>
            <a:ext cx="5265461" cy="4524315"/>
          </a:xfrm>
          <a:prstGeom prst="rect">
            <a:avLst/>
          </a:prstGeom>
          <a:solidFill>
            <a:schemeClr val="accent4">
              <a:lumMod val="20000"/>
              <a:lumOff val="80000"/>
            </a:schemeClr>
          </a:solid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import matplotlib.pyplot as plt</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データの準備</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x = [1, 2, 3, 4, 5]</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y1 = [1, 4, 9, 16, 25]</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y2 = [1, 6, 12,18, 24]</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グラフの作成（</a:t>
            </a:r>
            <a:r>
              <a:rPr lang="en-US" altLang="ja-JP" sz="1200" b="0">
                <a:latin typeface="Meiryo UI" panose="020B0604030504040204" pitchFamily="50" charset="-128"/>
                <a:ea typeface="Meiryo UI" panose="020B0604030504040204" pitchFamily="50" charset="-128"/>
                <a:cs typeface="Meiryo UI" panose="020B0604030504040204" pitchFamily="50" charset="-128"/>
              </a:rPr>
              <a:t>2</a:t>
            </a:r>
            <a:r>
              <a:rPr lang="ja-JP" altLang="en-US" sz="1200" b="0">
                <a:latin typeface="Meiryo UI" panose="020B0604030504040204" pitchFamily="50" charset="-128"/>
                <a:ea typeface="Meiryo UI" panose="020B0604030504040204" pitchFamily="50" charset="-128"/>
                <a:cs typeface="Meiryo UI" panose="020B0604030504040204" pitchFamily="50" charset="-128"/>
              </a:rPr>
              <a:t>本）</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plt.plot(x,y1, color="green", linestyle="--", marker="o", label ="y1")</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plt.plot(x,y2, color="blue", linestyle="-", marker="^", label ="y2")</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タイトルとラベルの設定</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plt.title("Simple Line Graph")</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plt.xlabel("X Axis")</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plt.ylabel("Y Axis")</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補助線を追加</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plt.grid(True)</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a:t>
            </a:r>
            <a:r>
              <a:rPr lang="ja-JP" altLang="en-US" sz="1200" b="0">
                <a:latin typeface="Meiryo UI" panose="020B0604030504040204" pitchFamily="50" charset="-128"/>
                <a:ea typeface="Meiryo UI" panose="020B0604030504040204" pitchFamily="50" charset="-128"/>
                <a:cs typeface="Meiryo UI" panose="020B0604030504040204" pitchFamily="50" charset="-128"/>
              </a:rPr>
              <a:t>凡例の表示</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plt.legend()</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グラフの表示</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plt.show()</a:t>
            </a:r>
          </a:p>
        </p:txBody>
      </p:sp>
      <p:sp>
        <p:nvSpPr>
          <p:cNvPr id="8" name="テキスト ボックス 7">
            <a:extLst>
              <a:ext uri="{FF2B5EF4-FFF2-40B4-BE49-F238E27FC236}">
                <a16:creationId xmlns:a16="http://schemas.microsoft.com/office/drawing/2014/main" id="{CF46B77A-5177-4520-AA13-5AAFD03928C8}"/>
              </a:ext>
            </a:extLst>
          </p:cNvPr>
          <p:cNvSpPr txBox="1"/>
          <p:nvPr/>
        </p:nvSpPr>
        <p:spPr>
          <a:xfrm>
            <a:off x="348646" y="825397"/>
            <a:ext cx="7937819" cy="369332"/>
          </a:xfrm>
          <a:prstGeom prst="rect">
            <a:avLst/>
          </a:prstGeom>
          <a:noFill/>
        </p:spPr>
        <p:txBody>
          <a:bodyPr wrap="square" rtlCol="0">
            <a:spAutoFit/>
          </a:bodyPr>
          <a:lstStyle/>
          <a:p>
            <a:r>
              <a:rPr lang="ja-JP" altLang="en-US" sz="1800" b="0" u="sng">
                <a:latin typeface="Meiryo UI" panose="020B0604030504040204" pitchFamily="50" charset="-128"/>
                <a:ea typeface="Meiryo UI" panose="020B0604030504040204" pitchFamily="50" charset="-128"/>
                <a:cs typeface="Meiryo UI" panose="020B0604030504040204" pitchFamily="50" charset="-128"/>
              </a:rPr>
              <a:t>グラフのカスタマイズ</a:t>
            </a:r>
            <a:endParaRPr kumimoji="1" lang="ja-JP" altLang="en-US" sz="1800" b="0" u="sng">
              <a:latin typeface="Meiryo UI" panose="020B0604030504040204" pitchFamily="50" charset="-128"/>
              <a:ea typeface="Meiryo UI" panose="020B0604030504040204" pitchFamily="50" charset="-128"/>
              <a:cs typeface="Meiryo UI" panose="020B0604030504040204" pitchFamily="50" charset="-128"/>
            </a:endParaRPr>
          </a:p>
        </p:txBody>
      </p:sp>
      <p:pic>
        <p:nvPicPr>
          <p:cNvPr id="15" name="図 14" descr="グラフ, 折れ線グラフ&#10;&#10;自動的に生成された説明">
            <a:extLst>
              <a:ext uri="{FF2B5EF4-FFF2-40B4-BE49-F238E27FC236}">
                <a16:creationId xmlns:a16="http://schemas.microsoft.com/office/drawing/2014/main" id="{41CEAD9C-CC50-F231-C941-428213718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5854" y="1545833"/>
            <a:ext cx="2960936" cy="2527403"/>
          </a:xfrm>
          <a:prstGeom prst="rect">
            <a:avLst/>
          </a:prstGeom>
        </p:spPr>
      </p:pic>
      <p:sp>
        <p:nvSpPr>
          <p:cNvPr id="2" name="テキスト ボックス 1">
            <a:extLst>
              <a:ext uri="{FF2B5EF4-FFF2-40B4-BE49-F238E27FC236}">
                <a16:creationId xmlns:a16="http://schemas.microsoft.com/office/drawing/2014/main" id="{84177FFB-756C-42DD-0674-FA08F3A0E949}"/>
              </a:ext>
            </a:extLst>
          </p:cNvPr>
          <p:cNvSpPr txBox="1"/>
          <p:nvPr/>
        </p:nvSpPr>
        <p:spPr>
          <a:xfrm>
            <a:off x="608652" y="1168102"/>
            <a:ext cx="7937819" cy="646331"/>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グラフは細かい見た目の設定が可能</a:t>
            </a:r>
            <a:br>
              <a:rPr lang="en-US" altLang="ja-JP" sz="1800" b="0">
                <a:latin typeface="Meiryo UI" panose="020B0604030504040204" pitchFamily="50" charset="-128"/>
                <a:ea typeface="Meiryo UI" panose="020B0604030504040204" pitchFamily="50" charset="-128"/>
                <a:cs typeface="Meiryo UI" panose="020B0604030504040204" pitchFamily="50" charset="-128"/>
              </a:rPr>
            </a:b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E5865888-3E56-DDFB-EE64-5DCEBFA8041A}"/>
              </a:ext>
            </a:extLst>
          </p:cNvPr>
          <p:cNvSpPr txBox="1"/>
          <p:nvPr/>
        </p:nvSpPr>
        <p:spPr>
          <a:xfrm>
            <a:off x="2007962" y="6248015"/>
            <a:ext cx="6387893" cy="307777"/>
          </a:xfrm>
          <a:prstGeom prst="rect">
            <a:avLst/>
          </a:prstGeom>
          <a:noFill/>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注）これら以外にも覚えきれないほど設定項目がある</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0FF8EB51-49C4-E760-E9F3-2A95937936BE}"/>
              </a:ext>
            </a:extLst>
          </p:cNvPr>
          <p:cNvSpPr txBox="1"/>
          <p:nvPr/>
        </p:nvSpPr>
        <p:spPr>
          <a:xfrm>
            <a:off x="98579" y="354882"/>
            <a:ext cx="745520" cy="400110"/>
          </a:xfrm>
          <a:prstGeom prst="rect">
            <a:avLst/>
          </a:prstGeom>
          <a:solidFill>
            <a:srgbClr val="FFFF00"/>
          </a:solidFill>
        </p:spPr>
        <p:txBody>
          <a:bodyPr wrap="square" rtlCol="0">
            <a:spAutoFit/>
          </a:bodyPr>
          <a:lstStyle/>
          <a:p>
            <a:r>
              <a:rPr lang="ja-JP" altLang="en-US" sz="2000" b="0">
                <a:latin typeface="Meiryo UI" panose="020B0604030504040204" pitchFamily="50" charset="-128"/>
                <a:ea typeface="Meiryo UI" panose="020B0604030504040204" pitchFamily="50" charset="-128"/>
                <a:cs typeface="Meiryo UI" panose="020B0604030504040204" pitchFamily="50" charset="-128"/>
              </a:rPr>
              <a:t>参考</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7768903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5B52401-9688-5C88-2EE1-4BBD8ACC6A86}"/>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C0A607F6-E9A1-78BA-BE8A-206046C9CB19}"/>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ライブラリの活用（データ可視化）</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02C51E3F-2FC2-1F07-BB94-63F2597788B1}"/>
              </a:ext>
            </a:extLst>
          </p:cNvPr>
          <p:cNvSpPr txBox="1"/>
          <p:nvPr/>
        </p:nvSpPr>
        <p:spPr>
          <a:xfrm>
            <a:off x="677925" y="1537434"/>
            <a:ext cx="4933166" cy="4708981"/>
          </a:xfrm>
          <a:prstGeom prst="rect">
            <a:avLst/>
          </a:prstGeom>
          <a:solidFill>
            <a:schemeClr val="accent4">
              <a:lumMod val="20000"/>
              <a:lumOff val="80000"/>
            </a:schemeClr>
          </a:solid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import matplotlib.pyplot as plt</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データの準備</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x = [1, 2, 3, 4, 5]</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y = [1, 4, 9, 16, 25]</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グラフの作成</a:t>
            </a:r>
            <a:r>
              <a:rPr lang="en-US" altLang="ja-JP" sz="1200" b="0">
                <a:latin typeface="Meiryo UI" panose="020B0604030504040204" pitchFamily="50" charset="-128"/>
                <a:ea typeface="Meiryo UI" panose="020B0604030504040204" pitchFamily="50" charset="-128"/>
                <a:cs typeface="Meiryo UI" panose="020B0604030504040204" pitchFamily="50" charset="-128"/>
              </a:rPr>
              <a:t>(1</a:t>
            </a:r>
            <a:r>
              <a:rPr lang="ja-JP" altLang="en-US" sz="1200" b="0">
                <a:latin typeface="Meiryo UI" panose="020B0604030504040204" pitchFamily="50" charset="-128"/>
                <a:ea typeface="Meiryo UI" panose="020B0604030504040204" pitchFamily="50" charset="-128"/>
                <a:cs typeface="Meiryo UI" panose="020B0604030504040204" pitchFamily="50" charset="-128"/>
              </a:rPr>
              <a:t>つめ</a:t>
            </a:r>
            <a:r>
              <a:rPr lang="en-US" altLang="ja-JP" sz="1200" b="0">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plt.subplot(2,1,1)</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plt.plot(x,y)</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plt.title("Line Graph")</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plt.xlabel("X Axis")</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plt.ylabel("Y Axis")</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グラフの作成</a:t>
            </a:r>
            <a:r>
              <a:rPr lang="en-US" altLang="ja-JP" sz="1200" b="0">
                <a:latin typeface="Meiryo UI" panose="020B0604030504040204" pitchFamily="50" charset="-128"/>
                <a:ea typeface="Meiryo UI" panose="020B0604030504040204" pitchFamily="50" charset="-128"/>
                <a:cs typeface="Meiryo UI" panose="020B0604030504040204" pitchFamily="50" charset="-128"/>
              </a:rPr>
              <a:t>(</a:t>
            </a:r>
            <a:r>
              <a:rPr lang="ja-JP" altLang="en-US" sz="1200" b="0">
                <a:latin typeface="Meiryo UI" panose="020B0604030504040204" pitchFamily="50" charset="-128"/>
                <a:ea typeface="Meiryo UI" panose="020B0604030504040204" pitchFamily="50" charset="-128"/>
                <a:cs typeface="Meiryo UI" panose="020B0604030504040204" pitchFamily="50" charset="-128"/>
              </a:rPr>
              <a:t>２つめ</a:t>
            </a:r>
            <a:r>
              <a:rPr lang="en-US" altLang="ja-JP" sz="1200" b="0">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plt.subplot(2,1,2)</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plt.plot(x,y, color="green", linestyle="--", marker="o")</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plt.title("Line Graph2")</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plt.xlabel("X Axis")</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plt.ylabel("Y Axis")</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a:t>
            </a:r>
            <a:r>
              <a:rPr lang="ja-JP" altLang="en-US" sz="1200" b="0">
                <a:latin typeface="Meiryo UI" panose="020B0604030504040204" pitchFamily="50" charset="-128"/>
                <a:ea typeface="Meiryo UI" panose="020B0604030504040204" pitchFamily="50" charset="-128"/>
                <a:cs typeface="Meiryo UI" panose="020B0604030504040204" pitchFamily="50" charset="-128"/>
              </a:rPr>
              <a:t>自動調整</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plt.tight_layout()</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グラフの表示</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plt.show()</a:t>
            </a:r>
          </a:p>
        </p:txBody>
      </p:sp>
      <p:sp>
        <p:nvSpPr>
          <p:cNvPr id="8" name="テキスト ボックス 7">
            <a:extLst>
              <a:ext uri="{FF2B5EF4-FFF2-40B4-BE49-F238E27FC236}">
                <a16:creationId xmlns:a16="http://schemas.microsoft.com/office/drawing/2014/main" id="{13A6CD90-2C32-151F-3AAE-7B72089D3252}"/>
              </a:ext>
            </a:extLst>
          </p:cNvPr>
          <p:cNvSpPr txBox="1"/>
          <p:nvPr/>
        </p:nvSpPr>
        <p:spPr>
          <a:xfrm>
            <a:off x="348646" y="825397"/>
            <a:ext cx="7937819" cy="369332"/>
          </a:xfrm>
          <a:prstGeom prst="rect">
            <a:avLst/>
          </a:prstGeom>
          <a:noFill/>
        </p:spPr>
        <p:txBody>
          <a:bodyPr wrap="square" rtlCol="0">
            <a:spAutoFit/>
          </a:bodyPr>
          <a:lstStyle/>
          <a:p>
            <a:r>
              <a:rPr lang="ja-JP" altLang="en-US" sz="1800" b="0" u="sng">
                <a:latin typeface="Meiryo UI" panose="020B0604030504040204" pitchFamily="50" charset="-128"/>
                <a:ea typeface="Meiryo UI" panose="020B0604030504040204" pitchFamily="50" charset="-128"/>
                <a:cs typeface="Meiryo UI" panose="020B0604030504040204" pitchFamily="50" charset="-128"/>
              </a:rPr>
              <a:t>サブプロットの使用</a:t>
            </a:r>
            <a:endParaRPr kumimoji="1" lang="ja-JP" altLang="en-US" sz="1800" b="0" u="sng">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24BD6704-C4F1-C1E5-1EA1-40F65C3890C5}"/>
              </a:ext>
            </a:extLst>
          </p:cNvPr>
          <p:cNvSpPr txBox="1"/>
          <p:nvPr/>
        </p:nvSpPr>
        <p:spPr>
          <a:xfrm>
            <a:off x="608652" y="1168102"/>
            <a:ext cx="7937819" cy="646331"/>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複数のグラフを同じ画面に表示することもできる</a:t>
            </a:r>
            <a:br>
              <a:rPr lang="en-US" altLang="ja-JP" sz="1800" b="0">
                <a:latin typeface="Meiryo UI" panose="020B0604030504040204" pitchFamily="50" charset="-128"/>
                <a:ea typeface="Meiryo UI" panose="020B0604030504040204" pitchFamily="50" charset="-128"/>
                <a:cs typeface="Meiryo UI" panose="020B0604030504040204" pitchFamily="50" charset="-128"/>
              </a:rPr>
            </a:b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547661A0-92FD-2846-1AD0-D0CB4398D12D}"/>
              </a:ext>
            </a:extLst>
          </p:cNvPr>
          <p:cNvSpPr txBox="1"/>
          <p:nvPr/>
        </p:nvSpPr>
        <p:spPr>
          <a:xfrm>
            <a:off x="3340966" y="2050861"/>
            <a:ext cx="3032125" cy="307777"/>
          </a:xfrm>
          <a:prstGeom prst="rect">
            <a:avLst/>
          </a:prstGeom>
          <a:solidFill>
            <a:schemeClr val="bg1"/>
          </a:solidFill>
          <a:ln>
            <a:solidFill>
              <a:srgbClr val="FF0000"/>
            </a:solidFill>
          </a:ln>
        </p:spPr>
        <p:txBody>
          <a:bodyPr wrap="square" rtlCol="0">
            <a:spAutoFit/>
          </a:bodyPr>
          <a:lstStyle/>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subplot(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行数</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列数</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位置指定</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p:txBody>
      </p:sp>
      <p:cxnSp>
        <p:nvCxnSpPr>
          <p:cNvPr id="6" name="直線矢印コネクタ 5">
            <a:extLst>
              <a:ext uri="{FF2B5EF4-FFF2-40B4-BE49-F238E27FC236}">
                <a16:creationId xmlns:a16="http://schemas.microsoft.com/office/drawing/2014/main" id="{859DD5D6-9927-FB8A-E899-1D2011B2E2FB}"/>
              </a:ext>
            </a:extLst>
          </p:cNvPr>
          <p:cNvCxnSpPr>
            <a:cxnSpLocks/>
            <a:stCxn id="5" idx="1"/>
          </p:cNvCxnSpPr>
          <p:nvPr/>
        </p:nvCxnSpPr>
        <p:spPr bwMode="auto">
          <a:xfrm flipH="1">
            <a:off x="2079150" y="2204750"/>
            <a:ext cx="1261816" cy="779554"/>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 name="図 11" descr="グラフ, 折れ線グラフ&#10;&#10;自動的に生成された説明">
            <a:extLst>
              <a:ext uri="{FF2B5EF4-FFF2-40B4-BE49-F238E27FC236}">
                <a16:creationId xmlns:a16="http://schemas.microsoft.com/office/drawing/2014/main" id="{7A7FF028-A5F0-F1D7-79BC-7B8D204B3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208" y="3658246"/>
            <a:ext cx="3032125" cy="2588169"/>
          </a:xfrm>
          <a:prstGeom prst="rect">
            <a:avLst/>
          </a:prstGeom>
        </p:spPr>
      </p:pic>
      <p:sp>
        <p:nvSpPr>
          <p:cNvPr id="7" name="テキスト ボックス 6">
            <a:extLst>
              <a:ext uri="{FF2B5EF4-FFF2-40B4-BE49-F238E27FC236}">
                <a16:creationId xmlns:a16="http://schemas.microsoft.com/office/drawing/2014/main" id="{91A15483-9AF3-9AE6-ABC0-FC16D3CE2DC4}"/>
              </a:ext>
            </a:extLst>
          </p:cNvPr>
          <p:cNvSpPr txBox="1"/>
          <p:nvPr/>
        </p:nvSpPr>
        <p:spPr>
          <a:xfrm>
            <a:off x="98579" y="354882"/>
            <a:ext cx="745520" cy="400110"/>
          </a:xfrm>
          <a:prstGeom prst="rect">
            <a:avLst/>
          </a:prstGeom>
          <a:solidFill>
            <a:srgbClr val="FFFF00"/>
          </a:solidFill>
        </p:spPr>
        <p:txBody>
          <a:bodyPr wrap="square" rtlCol="0">
            <a:spAutoFit/>
          </a:bodyPr>
          <a:lstStyle/>
          <a:p>
            <a:r>
              <a:rPr lang="ja-JP" altLang="en-US" sz="2000" b="0">
                <a:latin typeface="Meiryo UI" panose="020B0604030504040204" pitchFamily="50" charset="-128"/>
                <a:ea typeface="Meiryo UI" panose="020B0604030504040204" pitchFamily="50" charset="-128"/>
                <a:cs typeface="Meiryo UI" panose="020B0604030504040204" pitchFamily="50" charset="-128"/>
              </a:rPr>
              <a:t>参考</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5433356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9DD4C54-E7AA-F974-FD70-FD4340E2C52C}"/>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E85D117D-D511-E52C-E071-53514F983484}"/>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ライブラリの活用（データ可視化）</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07EAE36A-C00D-6006-95C7-B5D192306206}"/>
              </a:ext>
            </a:extLst>
          </p:cNvPr>
          <p:cNvSpPr txBox="1"/>
          <p:nvPr/>
        </p:nvSpPr>
        <p:spPr>
          <a:xfrm>
            <a:off x="636361" y="1379529"/>
            <a:ext cx="4619130" cy="2123658"/>
          </a:xfrm>
          <a:prstGeom prst="rect">
            <a:avLst/>
          </a:prstGeom>
          <a:solidFill>
            <a:schemeClr val="accent4">
              <a:lumMod val="20000"/>
              <a:lumOff val="80000"/>
            </a:schemeClr>
          </a:solid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import matplotlib.pyplot as plt</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データの準備</a:t>
            </a:r>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x = [1, 2, 3, 4, 5]</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y = [5, 4, 3, 2, 1]</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散布図の作成</a:t>
            </a:r>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plt.scatter(x, y)</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グラフを表示</a:t>
            </a:r>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plt.show()</a:t>
            </a:r>
          </a:p>
        </p:txBody>
      </p:sp>
      <p:sp>
        <p:nvSpPr>
          <p:cNvPr id="9" name="テキスト ボックス 8">
            <a:extLst>
              <a:ext uri="{FF2B5EF4-FFF2-40B4-BE49-F238E27FC236}">
                <a16:creationId xmlns:a16="http://schemas.microsoft.com/office/drawing/2014/main" id="{4E3F0A6C-6632-683E-EE34-D0F3777DCE0D}"/>
              </a:ext>
            </a:extLst>
          </p:cNvPr>
          <p:cNvSpPr txBox="1"/>
          <p:nvPr/>
        </p:nvSpPr>
        <p:spPr>
          <a:xfrm>
            <a:off x="636361" y="1071752"/>
            <a:ext cx="4572000" cy="307777"/>
          </a:xfrm>
          <a:prstGeom prst="rect">
            <a:avLst/>
          </a:prstGeom>
          <a:noFill/>
        </p:spPr>
        <p:txBody>
          <a:bodyPr wrap="square">
            <a:spAutoFit/>
          </a:bodyPr>
          <a:lstStyle/>
          <a:p>
            <a:r>
              <a:rPr lang="ja-JP" altLang="en-US" sz="1400" b="0">
                <a:latin typeface="Meiryo UI" panose="020B0604030504040204" pitchFamily="50" charset="-128"/>
                <a:ea typeface="Meiryo UI" panose="020B0604030504040204" pitchFamily="50" charset="-128"/>
                <a:cs typeface="Meiryo UI" panose="020B0604030504040204" pitchFamily="50" charset="-128"/>
              </a:rPr>
              <a:t>例：散布図</a:t>
            </a:r>
            <a:endParaRPr lang="en-US" altLang="ja-JP" sz="14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12" name="図 11" descr="グラフ, 散布図&#10;&#10;自動的に生成された説明">
            <a:extLst>
              <a:ext uri="{FF2B5EF4-FFF2-40B4-BE49-F238E27FC236}">
                <a16:creationId xmlns:a16="http://schemas.microsoft.com/office/drawing/2014/main" id="{8BDEF4ED-E151-4F2D-58A2-14CECB0D2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587" y="955977"/>
            <a:ext cx="3038767" cy="2731872"/>
          </a:xfrm>
          <a:prstGeom prst="rect">
            <a:avLst/>
          </a:prstGeom>
        </p:spPr>
      </p:pic>
      <p:sp>
        <p:nvSpPr>
          <p:cNvPr id="2" name="テキスト ボックス 1">
            <a:extLst>
              <a:ext uri="{FF2B5EF4-FFF2-40B4-BE49-F238E27FC236}">
                <a16:creationId xmlns:a16="http://schemas.microsoft.com/office/drawing/2014/main" id="{854A08F9-EB19-13EA-261B-6A11534116BC}"/>
              </a:ext>
            </a:extLst>
          </p:cNvPr>
          <p:cNvSpPr txBox="1"/>
          <p:nvPr/>
        </p:nvSpPr>
        <p:spPr>
          <a:xfrm>
            <a:off x="348646" y="771311"/>
            <a:ext cx="7937819" cy="369332"/>
          </a:xfrm>
          <a:prstGeom prst="rect">
            <a:avLst/>
          </a:prstGeom>
          <a:noFill/>
        </p:spPr>
        <p:txBody>
          <a:bodyPr wrap="square" rtlCol="0">
            <a:spAutoFit/>
          </a:bodyPr>
          <a:lstStyle/>
          <a:p>
            <a:r>
              <a:rPr lang="ja-JP" altLang="en-US" sz="1800" b="0" u="sng">
                <a:latin typeface="Meiryo UI" panose="020B0604030504040204" pitchFamily="50" charset="-128"/>
                <a:ea typeface="Meiryo UI" panose="020B0604030504040204" pitchFamily="50" charset="-128"/>
                <a:cs typeface="Meiryo UI" panose="020B0604030504040204" pitchFamily="50" charset="-128"/>
              </a:rPr>
              <a:t>種々のグラフタイプ</a:t>
            </a:r>
            <a:endParaRPr kumimoji="1" lang="ja-JP" altLang="en-US" sz="1800" b="0" u="sng">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7AB83A82-5965-681C-3A5D-AC157B7CC3E8}"/>
              </a:ext>
            </a:extLst>
          </p:cNvPr>
          <p:cNvSpPr txBox="1"/>
          <p:nvPr/>
        </p:nvSpPr>
        <p:spPr>
          <a:xfrm>
            <a:off x="612796" y="4416642"/>
            <a:ext cx="4619130" cy="2308324"/>
          </a:xfrm>
          <a:prstGeom prst="rect">
            <a:avLst/>
          </a:prstGeom>
          <a:solidFill>
            <a:schemeClr val="accent4">
              <a:lumMod val="20000"/>
              <a:lumOff val="80000"/>
            </a:schemeClr>
          </a:solid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import matplotlib.pyplot as plt</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データの準備</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x = ["A", "B", "C", "D", "E"]</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y = [5, 4, 3, 2, 1]</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a:t>
            </a:r>
            <a:r>
              <a:rPr lang="ja-JP" altLang="en-US" sz="1200" b="0">
                <a:latin typeface="Meiryo UI" panose="020B0604030504040204" pitchFamily="50" charset="-128"/>
                <a:ea typeface="Meiryo UI" panose="020B0604030504040204" pitchFamily="50" charset="-128"/>
                <a:cs typeface="Meiryo UI" panose="020B0604030504040204" pitchFamily="50" charset="-128"/>
              </a:rPr>
              <a:t>棒グラフの作成</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plt.bar(x, y)</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グラフを表示</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plt.show()</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4781E4D1-158E-920C-EDB9-A0B1DC8C28EF}"/>
              </a:ext>
            </a:extLst>
          </p:cNvPr>
          <p:cNvSpPr txBox="1"/>
          <p:nvPr/>
        </p:nvSpPr>
        <p:spPr>
          <a:xfrm>
            <a:off x="612796" y="4093703"/>
            <a:ext cx="4572000" cy="307777"/>
          </a:xfrm>
          <a:prstGeom prst="rect">
            <a:avLst/>
          </a:prstGeom>
          <a:noFill/>
        </p:spPr>
        <p:txBody>
          <a:bodyPr wrap="square">
            <a:spAutoFit/>
          </a:bodyPr>
          <a:lstStyle/>
          <a:p>
            <a:r>
              <a:rPr lang="ja-JP" altLang="en-US" sz="1400" b="0">
                <a:latin typeface="Meiryo UI" panose="020B0604030504040204" pitchFamily="50" charset="-128"/>
                <a:ea typeface="Meiryo UI" panose="020B0604030504040204" pitchFamily="50" charset="-128"/>
                <a:cs typeface="Meiryo UI" panose="020B0604030504040204" pitchFamily="50" charset="-128"/>
              </a:rPr>
              <a:t>例：棒グラフ</a:t>
            </a:r>
            <a:endParaRPr lang="en-US" altLang="ja-JP" sz="14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descr="グラフ, 棒グラフ&#10;&#10;自動的に生成された説明">
            <a:extLst>
              <a:ext uri="{FF2B5EF4-FFF2-40B4-BE49-F238E27FC236}">
                <a16:creationId xmlns:a16="http://schemas.microsoft.com/office/drawing/2014/main" id="{8116FA22-2006-7A42-2F3C-242F1C4A4B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587" y="4163586"/>
            <a:ext cx="2979560" cy="2322002"/>
          </a:xfrm>
          <a:prstGeom prst="rect">
            <a:avLst/>
          </a:prstGeom>
        </p:spPr>
      </p:pic>
      <p:sp>
        <p:nvSpPr>
          <p:cNvPr id="5" name="テキスト ボックス 4">
            <a:extLst>
              <a:ext uri="{FF2B5EF4-FFF2-40B4-BE49-F238E27FC236}">
                <a16:creationId xmlns:a16="http://schemas.microsoft.com/office/drawing/2014/main" id="{3721D242-2CDD-4FFD-795A-BDC910FD32B9}"/>
              </a:ext>
            </a:extLst>
          </p:cNvPr>
          <p:cNvSpPr txBox="1"/>
          <p:nvPr/>
        </p:nvSpPr>
        <p:spPr>
          <a:xfrm>
            <a:off x="98579" y="354882"/>
            <a:ext cx="745520" cy="400110"/>
          </a:xfrm>
          <a:prstGeom prst="rect">
            <a:avLst/>
          </a:prstGeom>
          <a:solidFill>
            <a:srgbClr val="FFFF00"/>
          </a:solidFill>
        </p:spPr>
        <p:txBody>
          <a:bodyPr wrap="square" rtlCol="0">
            <a:spAutoFit/>
          </a:bodyPr>
          <a:lstStyle/>
          <a:p>
            <a:r>
              <a:rPr lang="ja-JP" altLang="en-US" sz="2000" b="0">
                <a:latin typeface="Meiryo UI" panose="020B0604030504040204" pitchFamily="50" charset="-128"/>
                <a:ea typeface="Meiryo UI" panose="020B0604030504040204" pitchFamily="50" charset="-128"/>
                <a:cs typeface="Meiryo UI" panose="020B0604030504040204" pitchFamily="50" charset="-128"/>
              </a:rPr>
              <a:t>参考</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97498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3F90E94-E813-1A08-CB62-07C26BFBD7E3}"/>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221AA7FE-E7B2-5DF0-E32A-14E98230F62E}"/>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ライブラリの活用（データ可視化）</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E3859464-006F-D253-1615-EAFF5BF43619}"/>
              </a:ext>
            </a:extLst>
          </p:cNvPr>
          <p:cNvSpPr txBox="1"/>
          <p:nvPr/>
        </p:nvSpPr>
        <p:spPr>
          <a:xfrm>
            <a:off x="664285" y="1420656"/>
            <a:ext cx="4933166" cy="2123658"/>
          </a:xfrm>
          <a:prstGeom prst="rect">
            <a:avLst/>
          </a:prstGeom>
          <a:solidFill>
            <a:schemeClr val="accent4">
              <a:lumMod val="20000"/>
              <a:lumOff val="80000"/>
            </a:schemeClr>
          </a:solid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import matplotlib.pyplot as plt</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データの準備</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x = [1, 2, 3, 4, 5]</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y = [1, 4, 9, 16, 25]</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グラフの作成（折れ線）</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plt.plot(x,y)</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PNG</a:t>
            </a:r>
            <a:r>
              <a:rPr lang="ja-JP" altLang="en-US" sz="1200" b="0">
                <a:latin typeface="Meiryo UI" panose="020B0604030504040204" pitchFamily="50" charset="-128"/>
                <a:ea typeface="Meiryo UI" panose="020B0604030504040204" pitchFamily="50" charset="-128"/>
                <a:cs typeface="Meiryo UI" panose="020B0604030504040204" pitchFamily="50" charset="-128"/>
              </a:rPr>
              <a:t>形式で保存</a:t>
            </a:r>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plt.savefig("graph.png")</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latin typeface="Meiryo UI" panose="020B0604030504040204" pitchFamily="50" charset="-128"/>
                <a:ea typeface="Meiryo UI" panose="020B0604030504040204" pitchFamily="50" charset="-128"/>
                <a:cs typeface="Meiryo UI" panose="020B0604030504040204" pitchFamily="50" charset="-128"/>
              </a:rPr>
              <a:t>#</a:t>
            </a:r>
            <a:r>
              <a:rPr lang="ja-JP" altLang="en-US" sz="1200" b="0">
                <a:latin typeface="Meiryo UI" panose="020B0604030504040204" pitchFamily="50" charset="-128"/>
                <a:ea typeface="Meiryo UI" panose="020B0604030504040204" pitchFamily="50" charset="-128"/>
                <a:cs typeface="Meiryo UI" panose="020B0604030504040204" pitchFamily="50" charset="-128"/>
              </a:rPr>
              <a:t>引数にファイル名（パス）を指定する。</a:t>
            </a:r>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929CE139-76EB-C2D5-BDBA-6B4A2428EB19}"/>
              </a:ext>
            </a:extLst>
          </p:cNvPr>
          <p:cNvSpPr txBox="1"/>
          <p:nvPr/>
        </p:nvSpPr>
        <p:spPr>
          <a:xfrm>
            <a:off x="348646" y="825397"/>
            <a:ext cx="7937819" cy="369332"/>
          </a:xfrm>
          <a:prstGeom prst="rect">
            <a:avLst/>
          </a:prstGeom>
          <a:noFill/>
        </p:spPr>
        <p:txBody>
          <a:bodyPr wrap="square" rtlCol="0">
            <a:spAutoFit/>
          </a:bodyPr>
          <a:lstStyle/>
          <a:p>
            <a:r>
              <a:rPr kumimoji="1" lang="ja-JP" altLang="en-US" sz="1800" b="0" u="sng">
                <a:latin typeface="Meiryo UI" panose="020B0604030504040204" pitchFamily="50" charset="-128"/>
                <a:ea typeface="Meiryo UI" panose="020B0604030504040204" pitchFamily="50" charset="-128"/>
                <a:cs typeface="Meiryo UI" panose="020B0604030504040204" pitchFamily="50" charset="-128"/>
              </a:rPr>
              <a:t>画像として保存</a:t>
            </a:r>
          </a:p>
        </p:txBody>
      </p:sp>
      <p:pic>
        <p:nvPicPr>
          <p:cNvPr id="4" name="図 3" descr="グラフィカル ユーザー インターフェイス&#10;&#10;自動的に生成された説明">
            <a:extLst>
              <a:ext uri="{FF2B5EF4-FFF2-40B4-BE49-F238E27FC236}">
                <a16:creationId xmlns:a16="http://schemas.microsoft.com/office/drawing/2014/main" id="{8703E794-BB6E-5BAE-10C1-32D344E05B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0028" y="3908003"/>
            <a:ext cx="4517246" cy="2363159"/>
          </a:xfrm>
          <a:prstGeom prst="rect">
            <a:avLst/>
          </a:prstGeom>
        </p:spPr>
      </p:pic>
      <p:sp>
        <p:nvSpPr>
          <p:cNvPr id="2" name="テキスト ボックス 1">
            <a:extLst>
              <a:ext uri="{FF2B5EF4-FFF2-40B4-BE49-F238E27FC236}">
                <a16:creationId xmlns:a16="http://schemas.microsoft.com/office/drawing/2014/main" id="{F5DCD09E-D8A7-D446-B747-6DF023A1B0E0}"/>
              </a:ext>
            </a:extLst>
          </p:cNvPr>
          <p:cNvSpPr txBox="1"/>
          <p:nvPr/>
        </p:nvSpPr>
        <p:spPr>
          <a:xfrm>
            <a:off x="664285" y="1112879"/>
            <a:ext cx="4572000" cy="307777"/>
          </a:xfrm>
          <a:prstGeom prst="rect">
            <a:avLst/>
          </a:prstGeom>
          <a:noFill/>
        </p:spPr>
        <p:txBody>
          <a:bodyPr wrap="square">
            <a:spAutoFit/>
          </a:bodyPr>
          <a:lstStyle/>
          <a:p>
            <a:r>
              <a:rPr lang="ja-JP" altLang="en-US" sz="1400" b="0">
                <a:latin typeface="Meiryo UI" panose="020B0604030504040204" pitchFamily="50" charset="-128"/>
                <a:ea typeface="Meiryo UI" panose="020B0604030504040204" pitchFamily="50" charset="-128"/>
                <a:cs typeface="Meiryo UI" panose="020B0604030504040204" pitchFamily="50" charset="-128"/>
              </a:rPr>
              <a:t>例：保存</a:t>
            </a:r>
            <a:endParaRPr lang="en-US" altLang="ja-JP" sz="1400" b="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1361E7EF-533D-07C4-0B9B-F1D26E5E7598}"/>
              </a:ext>
            </a:extLst>
          </p:cNvPr>
          <p:cNvSpPr txBox="1"/>
          <p:nvPr/>
        </p:nvSpPr>
        <p:spPr>
          <a:xfrm>
            <a:off x="98579" y="354882"/>
            <a:ext cx="745520" cy="400110"/>
          </a:xfrm>
          <a:prstGeom prst="rect">
            <a:avLst/>
          </a:prstGeom>
          <a:solidFill>
            <a:srgbClr val="FFFF00"/>
          </a:solidFill>
        </p:spPr>
        <p:txBody>
          <a:bodyPr wrap="square" rtlCol="0">
            <a:spAutoFit/>
          </a:bodyPr>
          <a:lstStyle/>
          <a:p>
            <a:r>
              <a:rPr lang="ja-JP" altLang="en-US" sz="2000" b="0">
                <a:latin typeface="Meiryo UI" panose="020B0604030504040204" pitchFamily="50" charset="-128"/>
                <a:ea typeface="Meiryo UI" panose="020B0604030504040204" pitchFamily="50" charset="-128"/>
                <a:cs typeface="Meiryo UI" panose="020B0604030504040204" pitchFamily="50" charset="-128"/>
              </a:rPr>
              <a:t>参考</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1485749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2CF8F58-423F-50A7-1A4C-A64CE57CB0D9}"/>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A544215D-3193-7331-566A-8C9713F095DA}"/>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ライブラリの活用（データ可視化）</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DEF08260-963C-549C-5B3B-16F2BA9359D3}"/>
              </a:ext>
            </a:extLst>
          </p:cNvPr>
          <p:cNvSpPr txBox="1"/>
          <p:nvPr/>
        </p:nvSpPr>
        <p:spPr>
          <a:xfrm>
            <a:off x="216612" y="871042"/>
            <a:ext cx="4355388"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演習</a:t>
            </a:r>
            <a:r>
              <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4</a:t>
            </a:r>
          </a:p>
        </p:txBody>
      </p:sp>
      <p:sp>
        <p:nvSpPr>
          <p:cNvPr id="3" name="テキスト ボックス 2">
            <a:extLst>
              <a:ext uri="{FF2B5EF4-FFF2-40B4-BE49-F238E27FC236}">
                <a16:creationId xmlns:a16="http://schemas.microsoft.com/office/drawing/2014/main" id="{FCC41019-A4C4-279C-BA17-47DD05276F18}"/>
              </a:ext>
            </a:extLst>
          </p:cNvPr>
          <p:cNvSpPr txBox="1"/>
          <p:nvPr/>
        </p:nvSpPr>
        <p:spPr>
          <a:xfrm>
            <a:off x="876507" y="1248547"/>
            <a:ext cx="7937819" cy="646331"/>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岡崎市の</a:t>
            </a:r>
            <a:r>
              <a:rPr lang="en-US" altLang="ja-JP" sz="1800" b="0">
                <a:latin typeface="Meiryo UI" panose="020B0604030504040204" pitchFamily="50" charset="-128"/>
                <a:ea typeface="Meiryo UI" panose="020B0604030504040204" pitchFamily="50" charset="-128"/>
                <a:cs typeface="Meiryo UI" panose="020B0604030504040204" pitchFamily="50" charset="-128"/>
              </a:rPr>
              <a:t>2023</a:t>
            </a:r>
            <a:r>
              <a:rPr lang="ja-JP" altLang="en-US" sz="1800" b="0">
                <a:latin typeface="Meiryo UI" panose="020B0604030504040204" pitchFamily="50" charset="-128"/>
                <a:ea typeface="Meiryo UI" panose="020B0604030504040204" pitchFamily="50" charset="-128"/>
                <a:cs typeface="Meiryo UI" panose="020B0604030504040204" pitchFamily="50" charset="-128"/>
              </a:rPr>
              <a:t>年の日当たりの平均気温データ（</a:t>
            </a:r>
            <a:r>
              <a:rPr lang="en-US" altLang="ja-JP" sz="1800" b="0">
                <a:latin typeface="Meiryo UI" panose="020B0604030504040204" pitchFamily="50" charset="-128"/>
                <a:ea typeface="Meiryo UI" panose="020B0604030504040204" pitchFamily="50" charset="-128"/>
                <a:cs typeface="Meiryo UI" panose="020B0604030504040204" pitchFamily="50" charset="-128"/>
              </a:rPr>
              <a:t>2023.csv</a:t>
            </a:r>
            <a:r>
              <a:rPr lang="ja-JP" altLang="en-US" sz="1800" b="0">
                <a:latin typeface="Meiryo UI" panose="020B0604030504040204" pitchFamily="50" charset="-128"/>
                <a:ea typeface="Meiryo UI" panose="020B0604030504040204" pitchFamily="50" charset="-128"/>
                <a:cs typeface="Meiryo UI" panose="020B0604030504040204" pitchFamily="50" charset="-128"/>
              </a:rPr>
              <a:t>）を読み込んで</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平均気温の散布図を表示してください。</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図 6" descr="グラフ, 散布図&#10;&#10;自動的に生成された説明">
            <a:extLst>
              <a:ext uri="{FF2B5EF4-FFF2-40B4-BE49-F238E27FC236}">
                <a16:creationId xmlns:a16="http://schemas.microsoft.com/office/drawing/2014/main" id="{C4A6F54B-7D51-1F69-3FE7-A65EA91BD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0460" y="2742144"/>
            <a:ext cx="3533593" cy="3016214"/>
          </a:xfrm>
          <a:prstGeom prst="rect">
            <a:avLst/>
          </a:prstGeom>
        </p:spPr>
      </p:pic>
      <p:sp>
        <p:nvSpPr>
          <p:cNvPr id="8" name="テキスト ボックス 7">
            <a:extLst>
              <a:ext uri="{FF2B5EF4-FFF2-40B4-BE49-F238E27FC236}">
                <a16:creationId xmlns:a16="http://schemas.microsoft.com/office/drawing/2014/main" id="{561FA9AD-1B63-52A9-B61D-6C290627A2E7}"/>
              </a:ext>
            </a:extLst>
          </p:cNvPr>
          <p:cNvSpPr txBox="1"/>
          <p:nvPr/>
        </p:nvSpPr>
        <p:spPr>
          <a:xfrm>
            <a:off x="876507" y="1894878"/>
            <a:ext cx="5537946" cy="523220"/>
          </a:xfrm>
          <a:prstGeom prst="rect">
            <a:avLst/>
          </a:prstGeom>
          <a:no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hint</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）①</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から読み取ったデータをグラフの</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X,Y</a:t>
            </a:r>
            <a:r>
              <a:rPr kumimoji="1" lang="ja-JP" altLang="en-US" b="0">
                <a:latin typeface="Meiryo UI" panose="020B0604030504040204" pitchFamily="50" charset="-128"/>
                <a:ea typeface="Meiryo UI" panose="020B0604030504040204" pitchFamily="50" charset="-128"/>
                <a:cs typeface="Meiryo UI" panose="020B0604030504040204" pitchFamily="50" charset="-128"/>
              </a:rPr>
              <a:t>のリストに入れる。</a:t>
            </a:r>
            <a:endParaRPr kumimoji="1"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ja-JP" altLang="en-US" b="0">
                <a:latin typeface="Meiryo UI" panose="020B0604030504040204" pitchFamily="50" charset="-128"/>
                <a:ea typeface="Meiryo UI" panose="020B0604030504040204" pitchFamily="50" charset="-128"/>
                <a:cs typeface="Meiryo UI" panose="020B0604030504040204" pitchFamily="50" charset="-128"/>
              </a:rPr>
              <a:t>　　　　 ②</a:t>
            </a:r>
            <a:r>
              <a:rPr lang="en-US" altLang="ja-JP" b="0">
                <a:latin typeface="Meiryo UI" panose="020B0604030504040204" pitchFamily="50" charset="-128"/>
                <a:ea typeface="Meiryo UI" panose="020B0604030504040204" pitchFamily="50" charset="-128"/>
                <a:cs typeface="Meiryo UI" panose="020B0604030504040204" pitchFamily="50" charset="-128"/>
              </a:rPr>
              <a:t>plt.scatter()</a:t>
            </a:r>
            <a:r>
              <a:rPr lang="ja-JP" altLang="en-US" b="0">
                <a:latin typeface="Meiryo UI" panose="020B0604030504040204" pitchFamily="50" charset="-128"/>
                <a:ea typeface="Meiryo UI" panose="020B0604030504040204" pitchFamily="50" charset="-128"/>
                <a:cs typeface="Meiryo UI" panose="020B0604030504040204" pitchFamily="50" charset="-128"/>
              </a:rPr>
              <a:t>で散布図を作成。</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8CA0326C-7F12-B67A-A7C2-EB139706ADC9}"/>
              </a:ext>
            </a:extLst>
          </p:cNvPr>
          <p:cNvSpPr txBox="1"/>
          <p:nvPr/>
        </p:nvSpPr>
        <p:spPr>
          <a:xfrm>
            <a:off x="98579" y="354882"/>
            <a:ext cx="745520" cy="400110"/>
          </a:xfrm>
          <a:prstGeom prst="rect">
            <a:avLst/>
          </a:prstGeom>
          <a:solidFill>
            <a:srgbClr val="FFFF00"/>
          </a:solidFill>
        </p:spPr>
        <p:txBody>
          <a:bodyPr wrap="square" rtlCol="0">
            <a:spAutoFit/>
          </a:bodyPr>
          <a:lstStyle/>
          <a:p>
            <a:r>
              <a:rPr lang="ja-JP" altLang="en-US" sz="2000" b="0">
                <a:latin typeface="Meiryo UI" panose="020B0604030504040204" pitchFamily="50" charset="-128"/>
                <a:ea typeface="Meiryo UI" panose="020B0604030504040204" pitchFamily="50" charset="-128"/>
                <a:cs typeface="Meiryo UI" panose="020B0604030504040204" pitchFamily="50" charset="-128"/>
              </a:rPr>
              <a:t>参考</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8725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486D5-DF07-1508-589D-7F973414EE57}"/>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02A43DF7-D882-BDA6-2D2D-A7CA4B1A2C44}"/>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Python</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について</a:t>
            </a:r>
          </a:p>
        </p:txBody>
      </p:sp>
      <p:sp>
        <p:nvSpPr>
          <p:cNvPr id="7" name="テキスト ボックス 6">
            <a:extLst>
              <a:ext uri="{FF2B5EF4-FFF2-40B4-BE49-F238E27FC236}">
                <a16:creationId xmlns:a16="http://schemas.microsoft.com/office/drawing/2014/main" id="{75BDB4AD-1534-E90A-81BC-99D1E1C93F75}"/>
              </a:ext>
            </a:extLst>
          </p:cNvPr>
          <p:cNvSpPr txBox="1"/>
          <p:nvPr/>
        </p:nvSpPr>
        <p:spPr>
          <a:xfrm>
            <a:off x="2475651" y="5955551"/>
            <a:ext cx="4566944" cy="646331"/>
          </a:xfrm>
          <a:prstGeom prst="rect">
            <a:avLst/>
          </a:prstGeom>
          <a:noFill/>
        </p:spPr>
        <p:txBody>
          <a:bodyPr wrap="square" rtlCol="0">
            <a:spAutoFit/>
          </a:bodyPr>
          <a:lstStyle/>
          <a:p>
            <a:r>
              <a:rPr lang="ja-JP" altLang="en-US" sz="1200" b="1" i="0">
                <a:solidFill>
                  <a:srgbClr val="0D0D0D"/>
                </a:solidFill>
                <a:effectLst/>
                <a:latin typeface="Ivar-Headline-Bold"/>
              </a:rPr>
              <a:t>出典</a:t>
            </a:r>
            <a:r>
              <a:rPr lang="en-US" altLang="ja-JP" sz="1200" b="1" i="0">
                <a:solidFill>
                  <a:srgbClr val="0D0D0D"/>
                </a:solidFill>
                <a:effectLst/>
                <a:latin typeface="Ivar-Headline-Bold"/>
              </a:rPr>
              <a:t>:IEEE</a:t>
            </a:r>
            <a:r>
              <a:rPr lang="ja-JP" altLang="en-US" sz="1200">
                <a:solidFill>
                  <a:srgbClr val="0D0D0D"/>
                </a:solidFill>
                <a:latin typeface="Ivar-Headline-Bold"/>
              </a:rPr>
              <a:t> </a:t>
            </a:r>
            <a:r>
              <a:rPr lang="en-US" altLang="ja-JP" sz="1200">
                <a:solidFill>
                  <a:srgbClr val="0D0D0D"/>
                </a:solidFill>
                <a:latin typeface="Ivar-Headline-Bold"/>
              </a:rPr>
              <a:t>Spectrum</a:t>
            </a:r>
            <a:r>
              <a:rPr lang="ja-JP" altLang="en-US" sz="1200" b="1" i="0">
                <a:solidFill>
                  <a:srgbClr val="0D0D0D"/>
                </a:solidFill>
                <a:effectLst/>
                <a:latin typeface="Ivar-Headline-Bold"/>
              </a:rPr>
              <a:t>「</a:t>
            </a:r>
            <a:r>
              <a:rPr lang="en-US" altLang="ja-JP" sz="1200" b="1" i="0">
                <a:solidFill>
                  <a:srgbClr val="0D0D0D"/>
                </a:solidFill>
                <a:effectLst/>
                <a:latin typeface="Ivar-Headline-Bold"/>
              </a:rPr>
              <a:t>The Top Programming Languages 2024</a:t>
            </a:r>
            <a:r>
              <a:rPr lang="ja-JP" altLang="en-US" sz="1200" b="1" i="0">
                <a:solidFill>
                  <a:srgbClr val="0D0D0D"/>
                </a:solidFill>
                <a:effectLst/>
                <a:latin typeface="Ivar-Headline-Bold"/>
              </a:rPr>
              <a:t>」</a:t>
            </a:r>
            <a:endParaRPr lang="en-US" altLang="ja-JP" sz="1200" b="1" i="0">
              <a:solidFill>
                <a:srgbClr val="0D0D0D"/>
              </a:solidFill>
              <a:effectLst/>
              <a:latin typeface="Ivar-Headline-Bold"/>
            </a:endParaRP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https://spectrum.ieee.org/top-programming-languages-2024</a:t>
            </a:r>
            <a:endParaRPr kumimoji="1" lang="ja-JP" altLang="en-US" sz="1200"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A47CC646-28F4-543B-C7C6-946E0951FB60}"/>
              </a:ext>
            </a:extLst>
          </p:cNvPr>
          <p:cNvSpPr txBox="1"/>
          <p:nvPr/>
        </p:nvSpPr>
        <p:spPr>
          <a:xfrm>
            <a:off x="1401536" y="2492137"/>
            <a:ext cx="5991152" cy="338554"/>
          </a:xfrm>
          <a:prstGeom prst="rect">
            <a:avLst/>
          </a:prstGeom>
          <a:noFill/>
          <a:ln>
            <a:solidFill>
              <a:srgbClr val="FF0000"/>
            </a:solidFill>
          </a:ln>
        </p:spPr>
        <p:txBody>
          <a:bodyPr wrap="square" rtlCol="0">
            <a:spAutoFit/>
          </a:bodyPr>
          <a:lstStyle/>
          <a:p>
            <a:r>
              <a:rPr kumimoji="1" lang="en-US" altLang="ja-JP" sz="1600">
                <a:solidFill>
                  <a:srgbClr val="FF0000"/>
                </a:solidFill>
                <a:latin typeface="Ivar-Headline-Bold"/>
                <a:ea typeface="Meiryo UI" panose="020B0604030504040204" pitchFamily="50" charset="-128"/>
                <a:cs typeface="Meiryo UI" panose="020B0604030504040204" pitchFamily="50" charset="-128"/>
              </a:rPr>
              <a:t>Python</a:t>
            </a:r>
            <a:r>
              <a:rPr kumimoji="1" lang="ja-JP" altLang="en-US" sz="1600">
                <a:solidFill>
                  <a:srgbClr val="FF0000"/>
                </a:solidFill>
                <a:latin typeface="Ivar-Headline-Bold"/>
                <a:ea typeface="Meiryo UI" panose="020B0604030504040204" pitchFamily="50" charset="-128"/>
                <a:cs typeface="Meiryo UI" panose="020B0604030504040204" pitchFamily="50" charset="-128"/>
              </a:rPr>
              <a:t>で開発されたアプリ</a:t>
            </a:r>
            <a:r>
              <a:rPr lang="ja-JP" altLang="en-US"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YouTube</a:t>
            </a:r>
            <a:r>
              <a:rPr lang="ja-JP" altLang="en-US"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Instagram</a:t>
            </a:r>
            <a:r>
              <a:rPr lang="ja-JP" altLang="en-US"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Dropbox</a:t>
            </a:r>
            <a:r>
              <a:rPr lang="ja-JP" altLang="en-US"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等</a:t>
            </a:r>
            <a:endParaRPr kumimoji="1" lang="en-US" altLang="ja-JP" sz="1600">
              <a:solidFill>
                <a:srgbClr val="FF0000"/>
              </a:solidFill>
              <a:latin typeface="Ivar-Headline-Bold"/>
              <a:ea typeface="Meiryo UI" panose="020B0604030504040204" pitchFamily="50" charset="-128"/>
              <a:cs typeface="Meiryo UI" panose="020B0604030504040204" pitchFamily="50" charset="-128"/>
            </a:endParaRPr>
          </a:p>
        </p:txBody>
      </p:sp>
      <p:sp>
        <p:nvSpPr>
          <p:cNvPr id="17" name="テキスト ボックス 16">
            <a:extLst>
              <a:ext uri="{FF2B5EF4-FFF2-40B4-BE49-F238E27FC236}">
                <a16:creationId xmlns:a16="http://schemas.microsoft.com/office/drawing/2014/main" id="{05CA6E0F-0096-6DBF-9072-40F956B56FEF}"/>
              </a:ext>
            </a:extLst>
          </p:cNvPr>
          <p:cNvSpPr txBox="1"/>
          <p:nvPr/>
        </p:nvSpPr>
        <p:spPr>
          <a:xfrm>
            <a:off x="264141" y="808547"/>
            <a:ext cx="804648" cy="461665"/>
          </a:xfrm>
          <a:prstGeom prst="rect">
            <a:avLst/>
          </a:prstGeom>
          <a:noFill/>
        </p:spPr>
        <p:txBody>
          <a:bodyPr wrap="square" rtlCol="0">
            <a:spAutoFit/>
          </a:bodyPr>
          <a:lstStyle/>
          <a:p>
            <a:pPr algn="ctr"/>
            <a:r>
              <a:rPr lang="ja-JP" altLang="en-US" sz="2400">
                <a:solidFill>
                  <a:srgbClr val="A5D028"/>
                </a:solidFill>
              </a:rPr>
              <a:t>特徴</a:t>
            </a:r>
            <a:endParaRPr kumimoji="1" lang="ja-JP" altLang="en-US" sz="1800" b="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テキスト ボックス 19">
            <a:extLst>
              <a:ext uri="{FF2B5EF4-FFF2-40B4-BE49-F238E27FC236}">
                <a16:creationId xmlns:a16="http://schemas.microsoft.com/office/drawing/2014/main" id="{1EDE5B80-E62C-619B-38FC-801567699C01}"/>
              </a:ext>
            </a:extLst>
          </p:cNvPr>
          <p:cNvSpPr txBox="1"/>
          <p:nvPr/>
        </p:nvSpPr>
        <p:spPr>
          <a:xfrm>
            <a:off x="806856" y="1225565"/>
            <a:ext cx="7811070" cy="1200329"/>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a:t>
            </a:r>
            <a:r>
              <a:rPr lang="en-US" altLang="ja-JP" sz="1800" b="0">
                <a:latin typeface="Meiryo UI" panose="020B0604030504040204" pitchFamily="50" charset="-128"/>
                <a:ea typeface="Meiryo UI" panose="020B0604030504040204" pitchFamily="50" charset="-128"/>
                <a:cs typeface="Meiryo UI" panose="020B0604030504040204" pitchFamily="50" charset="-128"/>
              </a:rPr>
              <a:t>1991</a:t>
            </a:r>
            <a:r>
              <a:rPr lang="ja-JP" altLang="en-US" sz="1800" b="0">
                <a:latin typeface="Meiryo UI" panose="020B0604030504040204" pitchFamily="50" charset="-128"/>
                <a:ea typeface="Meiryo UI" panose="020B0604030504040204" pitchFamily="50" charset="-128"/>
                <a:cs typeface="Meiryo UI" panose="020B0604030504040204" pitchFamily="50" charset="-128"/>
              </a:rPr>
              <a:t>年に公開。</a:t>
            </a:r>
            <a:r>
              <a:rPr lang="en-US" altLang="ja-JP" sz="1800" b="0">
                <a:latin typeface="Meiryo UI" panose="020B0604030504040204" pitchFamily="50" charset="-128"/>
                <a:ea typeface="Meiryo UI" panose="020B0604030504040204" pitchFamily="50" charset="-128"/>
                <a:cs typeface="Meiryo UI" panose="020B0604030504040204" pitchFamily="50" charset="-128"/>
              </a:rPr>
              <a:t>2008</a:t>
            </a:r>
            <a:r>
              <a:rPr lang="ja-JP" altLang="en-US" sz="1800" b="0">
                <a:latin typeface="Meiryo UI" panose="020B0604030504040204" pitchFamily="50" charset="-128"/>
                <a:ea typeface="Meiryo UI" panose="020B0604030504040204" pitchFamily="50" charset="-128"/>
                <a:cs typeface="Meiryo UI" panose="020B0604030504040204" pitchFamily="50" charset="-128"/>
              </a:rPr>
              <a:t>年～</a:t>
            </a:r>
            <a:r>
              <a:rPr lang="en-US" altLang="ja-JP" sz="1800" b="0">
                <a:latin typeface="Meiryo UI" panose="020B0604030504040204" pitchFamily="50" charset="-128"/>
                <a:ea typeface="Meiryo UI" panose="020B0604030504040204" pitchFamily="50" charset="-128"/>
                <a:cs typeface="Meiryo UI" panose="020B0604030504040204" pitchFamily="50" charset="-128"/>
              </a:rPr>
              <a:t>Ver.3.X</a:t>
            </a:r>
            <a:r>
              <a:rPr lang="ja-JP" altLang="en-US" sz="1800" b="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b="0">
                <a:latin typeface="Meiryo UI" panose="020B0604030504040204" pitchFamily="50" charset="-128"/>
                <a:ea typeface="Meiryo UI" panose="020B0604030504040204" pitchFamily="50" charset="-128"/>
                <a:cs typeface="Meiryo UI" panose="020B0604030504040204" pitchFamily="50" charset="-128"/>
              </a:rPr>
              <a:t>・シンプルで初心者にも学びやすいインタプリタ言語。</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b="0">
                <a:latin typeface="Meiryo UI" panose="020B0604030504040204" pitchFamily="50" charset="-128"/>
                <a:ea typeface="Meiryo UI" panose="020B0604030504040204" pitchFamily="50" charset="-128"/>
                <a:cs typeface="Meiryo UI" panose="020B0604030504040204" pitchFamily="50" charset="-128"/>
              </a:rPr>
              <a:t>・高度なプログラミングも可能。（機械学習や</a:t>
            </a:r>
            <a:r>
              <a:rPr lang="en-US" altLang="ja-JP" sz="1800" b="0">
                <a:latin typeface="Meiryo UI" panose="020B0604030504040204" pitchFamily="50" charset="-128"/>
                <a:ea typeface="Meiryo UI" panose="020B0604030504040204" pitchFamily="50" charset="-128"/>
                <a:cs typeface="Meiryo UI" panose="020B0604030504040204" pitchFamily="50" charset="-128"/>
              </a:rPr>
              <a:t>AI</a:t>
            </a:r>
            <a:r>
              <a:rPr lang="ja-JP" altLang="en-US" sz="1800" b="0">
                <a:latin typeface="Meiryo UI" panose="020B0604030504040204" pitchFamily="50" charset="-128"/>
                <a:ea typeface="Meiryo UI" panose="020B0604030504040204" pitchFamily="50" charset="-128"/>
                <a:cs typeface="Meiryo UI" panose="020B0604030504040204" pitchFamily="50" charset="-128"/>
              </a:rPr>
              <a:t>、</a:t>
            </a:r>
            <a:r>
              <a:rPr lang="en-US" altLang="ja-JP" sz="1800" b="0">
                <a:latin typeface="Meiryo UI" panose="020B0604030504040204" pitchFamily="50" charset="-128"/>
                <a:ea typeface="Meiryo UI" panose="020B0604030504040204" pitchFamily="50" charset="-128"/>
                <a:cs typeface="Meiryo UI" panose="020B0604030504040204" pitchFamily="50" charset="-128"/>
              </a:rPr>
              <a:t>Web</a:t>
            </a:r>
            <a:r>
              <a:rPr lang="ja-JP" altLang="en-US" sz="1800" b="0">
                <a:latin typeface="Meiryo UI" panose="020B0604030504040204" pitchFamily="50" charset="-128"/>
                <a:ea typeface="Meiryo UI" panose="020B0604030504040204" pitchFamily="50" charset="-128"/>
                <a:cs typeface="Meiryo UI" panose="020B0604030504040204" pitchFamily="50" charset="-128"/>
              </a:rPr>
              <a:t>開発など幅広い分野）</a:t>
            </a:r>
          </a:p>
          <a:p>
            <a:r>
              <a:rPr lang="ja-JP" altLang="en-US" sz="1800" b="0">
                <a:latin typeface="Meiryo UI" panose="020B0604030504040204" pitchFamily="50" charset="-128"/>
                <a:ea typeface="Meiryo UI" panose="020B0604030504040204" pitchFamily="50" charset="-128"/>
                <a:cs typeface="Meiryo UI" panose="020B0604030504040204" pitchFamily="50" charset="-128"/>
              </a:rPr>
              <a:t>・便利なライブラリが多く存在する。</a:t>
            </a:r>
          </a:p>
        </p:txBody>
      </p:sp>
      <p:sp>
        <p:nvSpPr>
          <p:cNvPr id="3" name="テキスト ボックス 2">
            <a:extLst>
              <a:ext uri="{FF2B5EF4-FFF2-40B4-BE49-F238E27FC236}">
                <a16:creationId xmlns:a16="http://schemas.microsoft.com/office/drawing/2014/main" id="{97694491-2B05-BA5A-C7AD-25FE255792D0}"/>
              </a:ext>
            </a:extLst>
          </p:cNvPr>
          <p:cNvSpPr txBox="1"/>
          <p:nvPr/>
        </p:nvSpPr>
        <p:spPr>
          <a:xfrm>
            <a:off x="2228565" y="5520223"/>
            <a:ext cx="4337094" cy="338554"/>
          </a:xfrm>
          <a:prstGeom prst="rect">
            <a:avLst/>
          </a:prstGeom>
          <a:solidFill>
            <a:schemeClr val="bg1"/>
          </a:solidFill>
        </p:spPr>
        <p:txBody>
          <a:bodyPr wrap="square" rtlCol="0">
            <a:spAutoFit/>
          </a:bodyPr>
          <a:lstStyle/>
          <a:p>
            <a:pPr algn="ct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アメリカの雇用主が求める言語ランキング</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5" name="図 4" descr="グラフ, タイムライン, 棒グラフ&#10;&#10;自動的に生成された説明">
            <a:extLst>
              <a:ext uri="{FF2B5EF4-FFF2-40B4-BE49-F238E27FC236}">
                <a16:creationId xmlns:a16="http://schemas.microsoft.com/office/drawing/2014/main" id="{E9843527-E9D6-B598-9EE6-68A8134DE0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691" y="3085658"/>
            <a:ext cx="4337093" cy="2421881"/>
          </a:xfrm>
          <a:prstGeom prst="rect">
            <a:avLst/>
          </a:prstGeom>
        </p:spPr>
      </p:pic>
      <p:sp>
        <p:nvSpPr>
          <p:cNvPr id="9" name="正方形/長方形 8">
            <a:extLst>
              <a:ext uri="{FF2B5EF4-FFF2-40B4-BE49-F238E27FC236}">
                <a16:creationId xmlns:a16="http://schemas.microsoft.com/office/drawing/2014/main" id="{86402CD6-EC5A-7D5E-47BE-F9A03526B6AA}"/>
              </a:ext>
            </a:extLst>
          </p:cNvPr>
          <p:cNvSpPr/>
          <p:nvPr/>
        </p:nvSpPr>
        <p:spPr bwMode="auto">
          <a:xfrm>
            <a:off x="2569136" y="4171064"/>
            <a:ext cx="4110648" cy="197250"/>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2313015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C6A46FB-D0A3-D288-B357-727F87EA27BD}"/>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919A9C4F-D3E8-B806-51BE-9622EEF7408F}"/>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ファイル入出力）</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187AEE8E-8CC4-BF32-E190-C00D03580010}"/>
              </a:ext>
            </a:extLst>
          </p:cNvPr>
          <p:cNvSpPr txBox="1"/>
          <p:nvPr/>
        </p:nvSpPr>
        <p:spPr>
          <a:xfrm>
            <a:off x="216612" y="871042"/>
            <a:ext cx="4355388" cy="461665"/>
          </a:xfrm>
          <a:prstGeom prst="rect">
            <a:avLst/>
          </a:prstGeom>
          <a:noFill/>
        </p:spPr>
        <p:txBody>
          <a:bodyPr wrap="square" rtlCol="0">
            <a:spAutoFit/>
          </a:bodyPr>
          <a:lstStyle/>
          <a:p>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演習</a:t>
            </a:r>
            <a:r>
              <a:rPr kumimoji="1"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（回答例</a:t>
            </a: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B5BFE98F-6E0C-A829-504E-1FD4CB7517F4}"/>
              </a:ext>
            </a:extLst>
          </p:cNvPr>
          <p:cNvSpPr txBox="1"/>
          <p:nvPr/>
        </p:nvSpPr>
        <p:spPr>
          <a:xfrm>
            <a:off x="439936" y="1708863"/>
            <a:ext cx="5979913" cy="3970318"/>
          </a:xfrm>
          <a:prstGeom prst="rect">
            <a:avLst/>
          </a:prstGeom>
          <a:solidFill>
            <a:schemeClr val="accent4">
              <a:lumMod val="20000"/>
              <a:lumOff val="80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import csv</a:t>
            </a:r>
          </a:p>
          <a:p>
            <a:r>
              <a:rPr lang="en-US" altLang="ja-JP" sz="1400" b="0">
                <a:latin typeface="Meiryo UI" panose="020B0604030504040204" pitchFamily="50" charset="-128"/>
                <a:ea typeface="Meiryo UI" panose="020B0604030504040204" pitchFamily="50" charset="-128"/>
                <a:cs typeface="Meiryo UI" panose="020B0604030504040204" pitchFamily="50" charset="-128"/>
              </a:rPr>
              <a:t># </a:t>
            </a:r>
            <a:r>
              <a:rPr lang="ja-JP" altLang="en-US" sz="1400" b="0">
                <a:latin typeface="Meiryo UI" panose="020B0604030504040204" pitchFamily="50" charset="-128"/>
                <a:ea typeface="Meiryo UI" panose="020B0604030504040204" pitchFamily="50" charset="-128"/>
                <a:cs typeface="Meiryo UI" panose="020B0604030504040204" pitchFamily="50" charset="-128"/>
              </a:rPr>
              <a:t>データを格納するリスト</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temp = []</a:t>
            </a:r>
          </a:p>
          <a:p>
            <a:r>
              <a:rPr lang="en-US" altLang="ja-JP" b="0">
                <a:latin typeface="Meiryo UI" panose="020B0604030504040204" pitchFamily="50" charset="-128"/>
                <a:ea typeface="Meiryo UI" panose="020B0604030504040204" pitchFamily="50" charset="-128"/>
                <a:cs typeface="Meiryo UI" panose="020B0604030504040204" pitchFamily="50" charset="-128"/>
              </a:rPr>
              <a:t> </a:t>
            </a:r>
          </a:p>
          <a:p>
            <a:r>
              <a:rPr kumimoji="1" lang="en-US" altLang="ja-JP" b="0" kern="120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 CSV</a:t>
            </a:r>
            <a:r>
              <a:rPr kumimoji="1" lang="ja-JP" altLang="ja-JP" b="0" kern="120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ファイルを読み込む</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try:</a:t>
            </a:r>
          </a:p>
          <a:p>
            <a:r>
              <a:rPr lang="ja-JP" altLang="en-US" b="0">
                <a:latin typeface="Meiryo UI" panose="020B0604030504040204" pitchFamily="50" charset="-128"/>
                <a:ea typeface="Meiryo UI" panose="020B0604030504040204" pitchFamily="50" charset="-128"/>
                <a:cs typeface="Meiryo UI" panose="020B0604030504040204" pitchFamily="50" charset="-128"/>
              </a:rPr>
              <a:t>    </a:t>
            </a:r>
            <a:r>
              <a:rPr lang="en-US" altLang="ja-JP" b="0">
                <a:latin typeface="Meiryo UI" panose="020B0604030504040204" pitchFamily="50" charset="-128"/>
                <a:ea typeface="Meiryo UI" panose="020B0604030504040204" pitchFamily="50" charset="-128"/>
                <a:cs typeface="Meiryo UI" panose="020B0604030504040204" pitchFamily="50" charset="-128"/>
              </a:rPr>
              <a:t>with open(</a:t>
            </a:r>
            <a:r>
              <a:rPr lang="en-US" altLang="ja-JP" b="0">
                <a:latin typeface="+mn-lt"/>
                <a:ea typeface="Meiryo UI" panose="020B0604030504040204" pitchFamily="50" charset="-128"/>
                <a:cs typeface="Meiryo UI" panose="020B0604030504040204" pitchFamily="50" charset="-128"/>
              </a:rPr>
              <a:t>"</a:t>
            </a:r>
            <a:r>
              <a:rPr lang="en-US" altLang="ja-JP" b="0">
                <a:latin typeface="Meiryo UI" panose="020B0604030504040204" pitchFamily="50" charset="-128"/>
                <a:ea typeface="Meiryo UI" panose="020B0604030504040204" pitchFamily="50" charset="-128"/>
                <a:cs typeface="Meiryo UI" panose="020B0604030504040204" pitchFamily="50" charset="-128"/>
              </a:rPr>
              <a:t>kion.csv</a:t>
            </a:r>
            <a:r>
              <a:rPr lang="en-US" altLang="ja-JP" b="0">
                <a:latin typeface="+mn-lt"/>
                <a:ea typeface="Meiryo UI" panose="020B0604030504040204" pitchFamily="50" charset="-128"/>
                <a:cs typeface="Meiryo UI" panose="020B0604030504040204" pitchFamily="50" charset="-128"/>
              </a:rPr>
              <a:t>"</a:t>
            </a:r>
            <a:r>
              <a:rPr lang="en-US" altLang="ja-JP" b="0">
                <a:latin typeface="Meiryo UI" panose="020B0604030504040204" pitchFamily="50" charset="-128"/>
                <a:ea typeface="Meiryo UI" panose="020B0604030504040204" pitchFamily="50" charset="-128"/>
                <a:cs typeface="Meiryo UI" panose="020B0604030504040204" pitchFamily="50" charset="-128"/>
              </a:rPr>
              <a:t>, </a:t>
            </a:r>
            <a:r>
              <a:rPr lang="en-US" altLang="ja-JP" b="0">
                <a:latin typeface="+mn-lt"/>
                <a:ea typeface="Meiryo UI" panose="020B0604030504040204" pitchFamily="50" charset="-128"/>
                <a:cs typeface="Meiryo UI" panose="020B0604030504040204" pitchFamily="50" charset="-128"/>
              </a:rPr>
              <a:t>"</a:t>
            </a:r>
            <a:r>
              <a:rPr lang="en-US" altLang="ja-JP" b="0">
                <a:latin typeface="Meiryo UI" panose="020B0604030504040204" pitchFamily="50" charset="-128"/>
                <a:ea typeface="Meiryo UI" panose="020B0604030504040204" pitchFamily="50" charset="-128"/>
                <a:cs typeface="Meiryo UI" panose="020B0604030504040204" pitchFamily="50" charset="-128"/>
              </a:rPr>
              <a:t>r</a:t>
            </a:r>
            <a:r>
              <a:rPr lang="en-US" altLang="ja-JP" b="0">
                <a:latin typeface="+mn-lt"/>
                <a:ea typeface="Meiryo UI" panose="020B0604030504040204" pitchFamily="50" charset="-128"/>
                <a:cs typeface="Meiryo UI" panose="020B0604030504040204" pitchFamily="50" charset="-128"/>
              </a:rPr>
              <a:t>"</a:t>
            </a:r>
            <a:r>
              <a:rPr lang="en-US" altLang="ja-JP" b="0">
                <a:latin typeface="Meiryo UI" panose="020B0604030504040204" pitchFamily="50" charset="-128"/>
                <a:ea typeface="Meiryo UI" panose="020B0604030504040204" pitchFamily="50" charset="-128"/>
                <a:cs typeface="Meiryo UI" panose="020B0604030504040204" pitchFamily="50" charset="-128"/>
              </a:rPr>
              <a:t>) as file:</a:t>
            </a:r>
          </a:p>
          <a:p>
            <a:r>
              <a:rPr lang="ja-JP" altLang="en-US" b="0">
                <a:latin typeface="Meiryo UI" panose="020B0604030504040204" pitchFamily="50" charset="-128"/>
                <a:ea typeface="Meiryo UI" panose="020B0604030504040204" pitchFamily="50" charset="-128"/>
                <a:cs typeface="Meiryo UI" panose="020B0604030504040204" pitchFamily="50" charset="-128"/>
              </a:rPr>
              <a:t>        </a:t>
            </a:r>
            <a:r>
              <a:rPr lang="en-US" altLang="ja-JP" b="0">
                <a:latin typeface="Meiryo UI" panose="020B0604030504040204" pitchFamily="50" charset="-128"/>
                <a:ea typeface="Meiryo UI" panose="020B0604030504040204" pitchFamily="50" charset="-128"/>
                <a:cs typeface="Meiryo UI" panose="020B0604030504040204" pitchFamily="50" charset="-128"/>
              </a:rPr>
              <a:t>csv_data = </a:t>
            </a:r>
            <a:r>
              <a:rPr lang="en-US" altLang="ja-JP" b="0" err="1">
                <a:latin typeface="Meiryo UI" panose="020B0604030504040204" pitchFamily="50" charset="-128"/>
                <a:ea typeface="Meiryo UI" panose="020B0604030504040204" pitchFamily="50" charset="-128"/>
                <a:cs typeface="Meiryo UI" panose="020B0604030504040204" pitchFamily="50" charset="-128"/>
              </a:rPr>
              <a:t>csv.reader</a:t>
            </a:r>
            <a:r>
              <a:rPr lang="en-US" altLang="ja-JP" b="0">
                <a:latin typeface="Meiryo UI" panose="020B0604030504040204" pitchFamily="50" charset="-128"/>
                <a:ea typeface="Meiryo UI" panose="020B0604030504040204" pitchFamily="50" charset="-128"/>
                <a:cs typeface="Meiryo UI" panose="020B0604030504040204" pitchFamily="50" charset="-128"/>
              </a:rPr>
              <a:t>(file)</a:t>
            </a:r>
          </a:p>
          <a:p>
            <a:r>
              <a:rPr lang="en-US" altLang="ja-JP" b="0">
                <a:latin typeface="Meiryo UI" panose="020B0604030504040204" pitchFamily="50" charset="-128"/>
                <a:ea typeface="Meiryo UI" panose="020B0604030504040204" pitchFamily="50" charset="-128"/>
                <a:cs typeface="Meiryo UI" panose="020B0604030504040204" pitchFamily="50" charset="-128"/>
              </a:rPr>
              <a:t>        for row in csv_data:</a:t>
            </a:r>
          </a:p>
          <a:p>
            <a:r>
              <a:rPr lang="en-US" altLang="ja-JP" b="0">
                <a:latin typeface="Meiryo UI" panose="020B0604030504040204" pitchFamily="50" charset="-128"/>
                <a:ea typeface="Meiryo UI" panose="020B0604030504040204" pitchFamily="50" charset="-128"/>
                <a:cs typeface="Meiryo UI" panose="020B0604030504040204" pitchFamily="50" charset="-128"/>
              </a:rPr>
              <a:t>            </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temp.append(float(row[1]))</a:t>
            </a:r>
            <a:r>
              <a:rPr lang="en-US" altLang="ja-JP" sz="14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b="0">
                <a:latin typeface="Meiryo UI" panose="020B0604030504040204" pitchFamily="50" charset="-128"/>
                <a:ea typeface="Meiryo UI" panose="020B0604030504040204" pitchFamily="50" charset="-128"/>
                <a:cs typeface="Meiryo UI" panose="020B0604030504040204" pitchFamily="50" charset="-128"/>
              </a:rPr>
              <a:t>#2</a:t>
            </a:r>
            <a:r>
              <a:rPr lang="ja-JP" altLang="en-US" sz="1400" b="0">
                <a:latin typeface="Meiryo UI" panose="020B0604030504040204" pitchFamily="50" charset="-128"/>
                <a:ea typeface="Meiryo UI" panose="020B0604030504040204" pitchFamily="50" charset="-128"/>
                <a:cs typeface="Meiryo UI" panose="020B0604030504040204" pitchFamily="50" charset="-128"/>
              </a:rPr>
              <a:t>列目をリストに追加</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    total = sum(temp)</a:t>
            </a:r>
          </a:p>
          <a:p>
            <a:r>
              <a:rPr lang="en-US" altLang="ja-JP" b="0">
                <a:latin typeface="Meiryo UI" panose="020B0604030504040204" pitchFamily="50" charset="-128"/>
                <a:ea typeface="Meiryo UI" panose="020B0604030504040204" pitchFamily="50" charset="-128"/>
                <a:cs typeface="Meiryo UI" panose="020B0604030504040204" pitchFamily="50" charset="-128"/>
              </a:rPr>
              <a:t>    avg = total/len(temp)</a:t>
            </a:r>
          </a:p>
          <a:p>
            <a:r>
              <a:rPr lang="en-US" altLang="ja-JP" b="0">
                <a:latin typeface="Meiryo UI" panose="020B0604030504040204" pitchFamily="50" charset="-128"/>
                <a:ea typeface="Meiryo UI" panose="020B0604030504040204" pitchFamily="50" charset="-128"/>
                <a:cs typeface="Meiryo UI" panose="020B0604030504040204" pitchFamily="50" charset="-128"/>
              </a:rPr>
              <a:t>    </a:t>
            </a:r>
          </a:p>
          <a:p>
            <a:r>
              <a:rPr lang="en-US" altLang="ja-JP" b="0">
                <a:latin typeface="Meiryo UI" panose="020B0604030504040204" pitchFamily="50" charset="-128"/>
                <a:ea typeface="Meiryo UI" panose="020B0604030504040204" pitchFamily="50" charset="-128"/>
                <a:cs typeface="Meiryo UI" panose="020B0604030504040204" pitchFamily="50" charset="-128"/>
              </a:rPr>
              <a:t>    print(avg)</a:t>
            </a:r>
          </a:p>
          <a:p>
            <a:endParaRPr lang="en-US" altLang="ja-JP"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b="0">
                <a:latin typeface="Meiryo UI" panose="020B0604030504040204" pitchFamily="50" charset="-128"/>
                <a:ea typeface="Meiryo UI" panose="020B0604030504040204" pitchFamily="50" charset="-128"/>
                <a:cs typeface="Meiryo UI" panose="020B0604030504040204" pitchFamily="50" charset="-128"/>
              </a:rPr>
              <a:t>except:</a:t>
            </a:r>
          </a:p>
          <a:p>
            <a:r>
              <a:rPr lang="ja-JP" altLang="en-US" b="0">
                <a:latin typeface="Meiryo UI" panose="020B0604030504040204" pitchFamily="50" charset="-128"/>
                <a:ea typeface="Meiryo UI" panose="020B0604030504040204" pitchFamily="50" charset="-128"/>
                <a:cs typeface="Meiryo UI" panose="020B0604030504040204" pitchFamily="50" charset="-128"/>
              </a:rPr>
              <a:t>    </a:t>
            </a:r>
            <a:r>
              <a:rPr lang="en-US" altLang="ja-JP" b="0">
                <a:latin typeface="Meiryo UI" panose="020B0604030504040204" pitchFamily="50" charset="-128"/>
                <a:ea typeface="Meiryo UI" panose="020B0604030504040204" pitchFamily="50" charset="-128"/>
                <a:cs typeface="Meiryo UI" panose="020B0604030504040204" pitchFamily="50" charset="-128"/>
              </a:rPr>
              <a:t>print(</a:t>
            </a:r>
            <a:r>
              <a:rPr kumimoji="1" lang="en-US" altLang="ja-JP" b="0">
                <a:latin typeface="Meiryo UI" panose="020B0604030504040204" pitchFamily="50" charset="-128"/>
                <a:ea typeface="Meiryo UI" panose="020B0604030504040204" pitchFamily="50" charset="-128"/>
                <a:cs typeface="Meiryo UI" panose="020B0604030504040204" pitchFamily="50" charset="-128"/>
              </a:rPr>
              <a:t>"</a:t>
            </a:r>
            <a:r>
              <a:rPr lang="ja-JP" altLang="en-US" b="0">
                <a:latin typeface="Meiryo UI" panose="020B0604030504040204" pitchFamily="50" charset="-128"/>
                <a:ea typeface="Meiryo UI" panose="020B0604030504040204" pitchFamily="50" charset="-128"/>
                <a:cs typeface="Meiryo UI" panose="020B0604030504040204" pitchFamily="50" charset="-128"/>
              </a:rPr>
              <a:t>ファイルが見つかりません。</a:t>
            </a:r>
            <a:r>
              <a:rPr lang="en-US" altLang="ja-JP" b="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FC233989-063B-25EE-974A-7172DB6208DE}"/>
              </a:ext>
            </a:extLst>
          </p:cNvPr>
          <p:cNvSpPr txBox="1"/>
          <p:nvPr/>
        </p:nvSpPr>
        <p:spPr>
          <a:xfrm>
            <a:off x="439935" y="5679181"/>
            <a:ext cx="5979913" cy="307777"/>
          </a:xfrm>
          <a:prstGeom prst="rect">
            <a:avLst/>
          </a:prstGeom>
          <a:solidFill>
            <a:schemeClr val="bg1">
              <a:lumMod val="85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16.520273972602737</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CCFC8DF1-B5AC-D69D-6117-72398259FE84}"/>
              </a:ext>
            </a:extLst>
          </p:cNvPr>
          <p:cNvSpPr txBox="1"/>
          <p:nvPr/>
        </p:nvSpPr>
        <p:spPr>
          <a:xfrm>
            <a:off x="439935" y="1332707"/>
            <a:ext cx="4461289"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691453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FAC2B60-C464-A869-1D77-8A87F449E9B0}"/>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9F29A46-9E43-5E01-BAD3-C8EEF417E7E4}"/>
              </a:ext>
            </a:extLst>
          </p:cNvPr>
          <p:cNvSpPr txBox="1"/>
          <p:nvPr/>
        </p:nvSpPr>
        <p:spPr>
          <a:xfrm>
            <a:off x="216612" y="871042"/>
            <a:ext cx="4355388" cy="461665"/>
          </a:xfrm>
          <a:prstGeom prst="rect">
            <a:avLst/>
          </a:prstGeom>
          <a:noFill/>
        </p:spPr>
        <p:txBody>
          <a:bodyPr wrap="square" rtlCol="0">
            <a:spAutoFit/>
          </a:bodyPr>
          <a:lstStyle/>
          <a:p>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演習</a:t>
            </a:r>
            <a:r>
              <a:rPr kumimoji="1"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（回答例）</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704D770F-199E-D0D0-544D-672946AF6173}"/>
              </a:ext>
            </a:extLst>
          </p:cNvPr>
          <p:cNvSpPr txBox="1"/>
          <p:nvPr/>
        </p:nvSpPr>
        <p:spPr>
          <a:xfrm>
            <a:off x="346257" y="1332707"/>
            <a:ext cx="5979913" cy="5262979"/>
          </a:xfrm>
          <a:prstGeom prst="rect">
            <a:avLst/>
          </a:prstGeom>
          <a:solidFill>
            <a:schemeClr val="accent4">
              <a:lumMod val="20000"/>
              <a:lumOff val="80000"/>
            </a:schemeClr>
          </a:solidFill>
        </p:spPr>
        <p:txBody>
          <a:bodyPr wrap="square" rtlCol="0">
            <a:spAutoFit/>
          </a:bodyPr>
          <a:lstStyle/>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import os</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import csv</a:t>
            </a:r>
          </a:p>
          <a:p>
            <a:endParaRPr kumimoji="1"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b="0">
                <a:latin typeface="Meiryo UI" panose="020B0604030504040204" pitchFamily="50" charset="-128"/>
                <a:ea typeface="Meiryo UI" panose="020B0604030504040204" pitchFamily="50" charset="-128"/>
                <a:cs typeface="Meiryo UI" panose="020B0604030504040204" pitchFamily="50" charset="-128"/>
              </a:rPr>
              <a:t>データを格納するリスト</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date = []</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temp = []</a:t>
            </a:r>
          </a:p>
          <a:p>
            <a:endParaRPr kumimoji="1"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files = os.listdir("kion") </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for file in files:</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 CSV</a:t>
            </a:r>
            <a:r>
              <a:rPr kumimoji="1" lang="ja-JP" altLang="en-US" sz="1200" b="0">
                <a:latin typeface="Meiryo UI" panose="020B0604030504040204" pitchFamily="50" charset="-128"/>
                <a:ea typeface="Meiryo UI" panose="020B0604030504040204" pitchFamily="50" charset="-128"/>
                <a:cs typeface="Meiryo UI" panose="020B0604030504040204" pitchFamily="50" charset="-128"/>
              </a:rPr>
              <a:t>ファイルを読み込む</a:t>
            </a:r>
          </a:p>
          <a:p>
            <a:r>
              <a:rPr kumimoji="1" lang="ja-JP" altLang="en-US" sz="1200"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file_path = os.path.join("kion", file)</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    try:</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        with open(file_path, "r") as file:</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            csv_data = csv.reader(file)</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            for row in csv_data:</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                date.append(row[0]) #</a:t>
            </a:r>
            <a:r>
              <a:rPr kumimoji="1" lang="ja-JP" altLang="en-US" sz="1200" b="0">
                <a:latin typeface="Meiryo UI" panose="020B0604030504040204" pitchFamily="50" charset="-128"/>
                <a:ea typeface="Meiryo UI" panose="020B0604030504040204" pitchFamily="50" charset="-128"/>
                <a:cs typeface="Meiryo UI" panose="020B0604030504040204" pitchFamily="50" charset="-128"/>
              </a:rPr>
              <a:t>リストに追加</a:t>
            </a:r>
          </a:p>
          <a:p>
            <a:r>
              <a:rPr kumimoji="1" lang="ja-JP" altLang="en-US" sz="1200" b="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temp.append(row[1])</a:t>
            </a:r>
          </a:p>
          <a:p>
            <a:endParaRPr kumimoji="1"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    except:</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        print("</a:t>
            </a:r>
            <a:r>
              <a:rPr kumimoji="1" lang="ja-JP" altLang="en-US" sz="1200" b="0">
                <a:latin typeface="Meiryo UI" panose="020B0604030504040204" pitchFamily="50" charset="-128"/>
                <a:ea typeface="Meiryo UI" panose="020B0604030504040204" pitchFamily="50" charset="-128"/>
                <a:cs typeface="Meiryo UI" panose="020B0604030504040204" pitchFamily="50" charset="-128"/>
              </a:rPr>
              <a:t>ファイルが見つかりません。</a:t>
            </a:r>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        </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0">
                <a:latin typeface="Meiryo UI" panose="020B0604030504040204" pitchFamily="50" charset="-128"/>
                <a:ea typeface="Meiryo UI" panose="020B0604030504040204" pitchFamily="50" charset="-128"/>
                <a:cs typeface="Meiryo UI" panose="020B0604030504040204" pitchFamily="50" charset="-128"/>
              </a:rPr>
              <a:t>新規ファイルの作成</a:t>
            </a:r>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&amp;</a:t>
            </a:r>
            <a:r>
              <a:rPr kumimoji="1" lang="ja-JP" altLang="en-US" sz="1200" b="0">
                <a:latin typeface="Meiryo UI" panose="020B0604030504040204" pitchFamily="50" charset="-128"/>
                <a:ea typeface="Meiryo UI" panose="020B0604030504040204" pitchFamily="50" charset="-128"/>
                <a:cs typeface="Meiryo UI" panose="020B0604030504040204" pitchFamily="50" charset="-128"/>
              </a:rPr>
              <a:t>書き込み</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with open("kion/2020_2023.csv", "w“, newline="") as file:</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    writer = csv.writer(file)</a:t>
            </a:r>
          </a:p>
          <a:p>
            <a:endParaRPr kumimoji="1"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    for i in range(len(date)):</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        writer.writerow([date[i], temp[i]])</a:t>
            </a:r>
          </a:p>
        </p:txBody>
      </p:sp>
      <p:sp>
        <p:nvSpPr>
          <p:cNvPr id="6" name="正方形/長方形 5">
            <a:extLst>
              <a:ext uri="{FF2B5EF4-FFF2-40B4-BE49-F238E27FC236}">
                <a16:creationId xmlns:a16="http://schemas.microsoft.com/office/drawing/2014/main" id="{734B9968-A9FB-5807-FE2A-4254FFD8E30C}"/>
              </a:ext>
            </a:extLst>
          </p:cNvPr>
          <p:cNvSpPr/>
          <p:nvPr/>
        </p:nvSpPr>
        <p:spPr bwMode="auto">
          <a:xfrm>
            <a:off x="876507" y="11187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28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ライブラリの活用（ファイル・フォルダ操作）</a:t>
            </a:r>
            <a:endParaRPr kumimoji="1" lang="en-US" altLang="ja-JP" sz="28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620358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7F25FDB-C165-C595-E71F-C38DD4221829}"/>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1E8FA2EE-86AB-0352-4C92-16776EAF500E}"/>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GUI</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614495D9-5792-DEA6-DD11-AD74A93E666C}"/>
              </a:ext>
            </a:extLst>
          </p:cNvPr>
          <p:cNvSpPr txBox="1"/>
          <p:nvPr/>
        </p:nvSpPr>
        <p:spPr>
          <a:xfrm>
            <a:off x="216613" y="871042"/>
            <a:ext cx="3730698"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演習</a:t>
            </a:r>
            <a:r>
              <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（回答例）</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7E52BD3A-A145-87F1-0DD1-09DD9CD67925}"/>
              </a:ext>
            </a:extLst>
          </p:cNvPr>
          <p:cNvSpPr txBox="1"/>
          <p:nvPr/>
        </p:nvSpPr>
        <p:spPr>
          <a:xfrm>
            <a:off x="127962" y="1685925"/>
            <a:ext cx="4355387" cy="3985706"/>
          </a:xfrm>
          <a:prstGeom prst="rect">
            <a:avLst/>
          </a:prstGeom>
          <a:solidFill>
            <a:schemeClr val="accent4">
              <a:lumMod val="20000"/>
              <a:lumOff val="80000"/>
            </a:schemeClr>
          </a:solidFill>
        </p:spPr>
        <p:txBody>
          <a:bodyPr wrap="square" rtlCol="0">
            <a:spAutoFit/>
          </a:bodyPr>
          <a:lstStyle/>
          <a:p>
            <a:r>
              <a:rPr lang="en-US" altLang="ja-JP" sz="1100" b="0">
                <a:latin typeface="Meiryo UI" panose="020B0604030504040204" pitchFamily="50" charset="-128"/>
                <a:ea typeface="Meiryo UI" panose="020B0604030504040204" pitchFamily="50" charset="-128"/>
                <a:cs typeface="Meiryo UI" panose="020B0604030504040204" pitchFamily="50" charset="-128"/>
              </a:rPr>
              <a:t>import tkinter as tk</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import csv</a:t>
            </a:r>
          </a:p>
          <a:p>
            <a:endParaRPr lang="en-US" altLang="ja-JP" sz="11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b="0">
                <a:latin typeface="Meiryo UI" panose="020B0604030504040204" pitchFamily="50" charset="-128"/>
                <a:ea typeface="Meiryo UI" panose="020B0604030504040204" pitchFamily="50" charset="-128"/>
                <a:cs typeface="Meiryo UI" panose="020B0604030504040204" pitchFamily="50" charset="-128"/>
              </a:rPr>
              <a:t>#</a:t>
            </a:r>
            <a:r>
              <a:rPr lang="ja-JP" altLang="en-US" sz="1100" b="0">
                <a:latin typeface="Meiryo UI" panose="020B0604030504040204" pitchFamily="50" charset="-128"/>
                <a:ea typeface="Meiryo UI" panose="020B0604030504040204" pitchFamily="50" charset="-128"/>
                <a:cs typeface="Meiryo UI" panose="020B0604030504040204" pitchFamily="50" charset="-128"/>
              </a:rPr>
              <a:t>ボタンクリック用の関数</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def button_click():</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    temp = []</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    file_path = entry.get()</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    print(file_path)</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    # CSV</a:t>
            </a:r>
            <a:r>
              <a:rPr lang="ja-JP" altLang="en-US" sz="1100" b="0">
                <a:latin typeface="Meiryo UI" panose="020B0604030504040204" pitchFamily="50" charset="-128"/>
                <a:ea typeface="Meiryo UI" panose="020B0604030504040204" pitchFamily="50" charset="-128"/>
                <a:cs typeface="Meiryo UI" panose="020B0604030504040204" pitchFamily="50" charset="-128"/>
              </a:rPr>
              <a:t>ファイルを読み込む</a:t>
            </a:r>
          </a:p>
          <a:p>
            <a:r>
              <a:rPr lang="ja-JP" altLang="en-US" sz="1100" b="0">
                <a:latin typeface="Meiryo UI" panose="020B0604030504040204" pitchFamily="50" charset="-128"/>
                <a:ea typeface="Meiryo UI" panose="020B0604030504040204" pitchFamily="50" charset="-128"/>
                <a:cs typeface="Meiryo UI" panose="020B0604030504040204" pitchFamily="50" charset="-128"/>
              </a:rPr>
              <a:t>    </a:t>
            </a:r>
            <a:r>
              <a:rPr lang="en-US" altLang="ja-JP" sz="1100" b="0">
                <a:latin typeface="Meiryo UI" panose="020B0604030504040204" pitchFamily="50" charset="-128"/>
                <a:ea typeface="Meiryo UI" panose="020B0604030504040204" pitchFamily="50" charset="-128"/>
                <a:cs typeface="Meiryo UI" panose="020B0604030504040204" pitchFamily="50" charset="-128"/>
              </a:rPr>
              <a:t>try:</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        with open(file_path, "r") as file:</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            csv_data = csv.reader(file)</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            for row in csv_data:</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                temp.append(float(row[1])) #2</a:t>
            </a:r>
            <a:r>
              <a:rPr lang="ja-JP" altLang="en-US" sz="1100" b="0">
                <a:latin typeface="Meiryo UI" panose="020B0604030504040204" pitchFamily="50" charset="-128"/>
                <a:ea typeface="Meiryo UI" panose="020B0604030504040204" pitchFamily="50" charset="-128"/>
                <a:cs typeface="Meiryo UI" panose="020B0604030504040204" pitchFamily="50" charset="-128"/>
              </a:rPr>
              <a:t>列目をリストに追加</a:t>
            </a:r>
          </a:p>
          <a:p>
            <a:endParaRPr lang="ja-JP" altLang="en-US" sz="11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b="0">
                <a:latin typeface="Meiryo UI" panose="020B0604030504040204" pitchFamily="50" charset="-128"/>
                <a:ea typeface="Meiryo UI" panose="020B0604030504040204" pitchFamily="50" charset="-128"/>
                <a:cs typeface="Meiryo UI" panose="020B0604030504040204" pitchFamily="50" charset="-128"/>
              </a:rPr>
              <a:t>        </a:t>
            </a:r>
            <a:r>
              <a:rPr lang="en-US" altLang="ja-JP" sz="1100" b="0">
                <a:latin typeface="Meiryo UI" panose="020B0604030504040204" pitchFamily="50" charset="-128"/>
                <a:ea typeface="Meiryo UI" panose="020B0604030504040204" pitchFamily="50" charset="-128"/>
                <a:cs typeface="Meiryo UI" panose="020B0604030504040204" pitchFamily="50" charset="-128"/>
              </a:rPr>
              <a:t>total = sum(temp)</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        avg = total/len(temp)</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        txt.set(f"</a:t>
            </a:r>
            <a:r>
              <a:rPr lang="ja-JP" altLang="en-US" sz="1100" b="0">
                <a:latin typeface="Meiryo UI" panose="020B0604030504040204" pitchFamily="50" charset="-128"/>
                <a:ea typeface="Meiryo UI" panose="020B0604030504040204" pitchFamily="50" charset="-128"/>
                <a:cs typeface="Meiryo UI" panose="020B0604030504040204" pitchFamily="50" charset="-128"/>
              </a:rPr>
              <a:t>年間平均気温</a:t>
            </a:r>
            <a:r>
              <a:rPr lang="en-US" altLang="ja-JP" sz="1100" b="0">
                <a:latin typeface="Meiryo UI" panose="020B0604030504040204" pitchFamily="50" charset="-128"/>
                <a:ea typeface="Meiryo UI" panose="020B0604030504040204" pitchFamily="50" charset="-128"/>
                <a:cs typeface="Meiryo UI" panose="020B0604030504040204" pitchFamily="50" charset="-128"/>
              </a:rPr>
              <a:t>:{str(avg)}°C")</a:t>
            </a:r>
          </a:p>
          <a:p>
            <a:endParaRPr lang="en-US" altLang="ja-JP" sz="11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b="0">
                <a:latin typeface="Meiryo UI" panose="020B0604030504040204" pitchFamily="50" charset="-128"/>
                <a:ea typeface="Meiryo UI" panose="020B0604030504040204" pitchFamily="50" charset="-128"/>
                <a:cs typeface="Meiryo UI" panose="020B0604030504040204" pitchFamily="50" charset="-128"/>
              </a:rPr>
              <a:t>    except:</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        txt.set("</a:t>
            </a:r>
            <a:r>
              <a:rPr lang="ja-JP" altLang="en-US" sz="1100" b="0">
                <a:latin typeface="Meiryo UI" panose="020B0604030504040204" pitchFamily="50" charset="-128"/>
                <a:ea typeface="Meiryo UI" panose="020B0604030504040204" pitchFamily="50" charset="-128"/>
                <a:cs typeface="Meiryo UI" panose="020B0604030504040204" pitchFamily="50" charset="-128"/>
              </a:rPr>
              <a:t>ファイルが見つかりません。</a:t>
            </a:r>
            <a:r>
              <a:rPr lang="en-US" altLang="ja-JP" sz="1100" b="0">
                <a:latin typeface="Meiryo UI" panose="020B0604030504040204" pitchFamily="50" charset="-128"/>
                <a:ea typeface="Meiryo UI" panose="020B0604030504040204" pitchFamily="50" charset="-128"/>
                <a:cs typeface="Meiryo UI" panose="020B0604030504040204" pitchFamily="50" charset="-128"/>
              </a:rPr>
              <a:t>")</a:t>
            </a:r>
          </a:p>
          <a:p>
            <a:endParaRPr lang="en-US" altLang="ja-JP" sz="1100" b="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100" b="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E1044B5B-F904-6D09-BF06-B7AB0B6C47DC}"/>
              </a:ext>
            </a:extLst>
          </p:cNvPr>
          <p:cNvSpPr txBox="1"/>
          <p:nvPr/>
        </p:nvSpPr>
        <p:spPr>
          <a:xfrm>
            <a:off x="4572000" y="1685925"/>
            <a:ext cx="4483349" cy="3985706"/>
          </a:xfrm>
          <a:prstGeom prst="rect">
            <a:avLst/>
          </a:prstGeom>
          <a:solidFill>
            <a:schemeClr val="accent4">
              <a:lumMod val="20000"/>
              <a:lumOff val="80000"/>
            </a:schemeClr>
          </a:solidFill>
        </p:spPr>
        <p:txBody>
          <a:bodyPr wrap="square" rtlCol="0">
            <a:spAutoFit/>
          </a:bodyPr>
          <a:lstStyle/>
          <a:p>
            <a:r>
              <a:rPr lang="en-US" altLang="ja-JP" sz="1100" b="0">
                <a:latin typeface="Meiryo UI" panose="020B0604030504040204" pitchFamily="50" charset="-128"/>
                <a:ea typeface="Meiryo UI" panose="020B0604030504040204" pitchFamily="50" charset="-128"/>
                <a:cs typeface="Meiryo UI" panose="020B0604030504040204" pitchFamily="50" charset="-128"/>
              </a:rPr>
              <a:t># </a:t>
            </a:r>
            <a:r>
              <a:rPr lang="ja-JP" altLang="en-US" sz="1100" b="0">
                <a:latin typeface="Meiryo UI" panose="020B0604030504040204" pitchFamily="50" charset="-128"/>
                <a:ea typeface="Meiryo UI" panose="020B0604030504040204" pitchFamily="50" charset="-128"/>
                <a:cs typeface="Meiryo UI" panose="020B0604030504040204" pitchFamily="50" charset="-128"/>
              </a:rPr>
              <a:t>メインウィンドウの作成</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root = tk.Tk()</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root.title("window")</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root.geometry("300x200")</a:t>
            </a:r>
          </a:p>
          <a:p>
            <a:endParaRPr lang="en-US" altLang="ja-JP" sz="11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b="0">
                <a:latin typeface="Meiryo UI" panose="020B0604030504040204" pitchFamily="50" charset="-128"/>
                <a:ea typeface="Meiryo UI" panose="020B0604030504040204" pitchFamily="50" charset="-128"/>
                <a:cs typeface="Meiryo UI" panose="020B0604030504040204" pitchFamily="50" charset="-128"/>
              </a:rPr>
              <a:t>#</a:t>
            </a:r>
            <a:r>
              <a:rPr lang="ja-JP" altLang="en-US" sz="1100" b="0">
                <a:latin typeface="Meiryo UI" panose="020B0604030504040204" pitchFamily="50" charset="-128"/>
                <a:ea typeface="Meiryo UI" panose="020B0604030504040204" pitchFamily="50" charset="-128"/>
                <a:cs typeface="Meiryo UI" panose="020B0604030504040204" pitchFamily="50" charset="-128"/>
              </a:rPr>
              <a:t>エントリーの作成</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entry = tk.Entry(root)</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entry.pack()</a:t>
            </a:r>
          </a:p>
          <a:p>
            <a:endParaRPr lang="en-US" altLang="ja-JP" sz="11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b="0">
                <a:latin typeface="Meiryo UI" panose="020B0604030504040204" pitchFamily="50" charset="-128"/>
                <a:ea typeface="Meiryo UI" panose="020B0604030504040204" pitchFamily="50" charset="-128"/>
                <a:cs typeface="Meiryo UI" panose="020B0604030504040204" pitchFamily="50" charset="-128"/>
              </a:rPr>
              <a:t>#</a:t>
            </a:r>
            <a:r>
              <a:rPr lang="ja-JP" altLang="en-US" sz="1100" b="0">
                <a:latin typeface="Meiryo UI" panose="020B0604030504040204" pitchFamily="50" charset="-128"/>
                <a:ea typeface="Meiryo UI" panose="020B0604030504040204" pitchFamily="50" charset="-128"/>
                <a:cs typeface="Meiryo UI" panose="020B0604030504040204" pitchFamily="50" charset="-128"/>
              </a:rPr>
              <a:t>ボタンの作成</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button = tk.Button(root, text="</a:t>
            </a:r>
            <a:r>
              <a:rPr lang="ja-JP" altLang="en-US" sz="1100" b="0">
                <a:latin typeface="Meiryo UI" panose="020B0604030504040204" pitchFamily="50" charset="-128"/>
                <a:ea typeface="Meiryo UI" panose="020B0604030504040204" pitchFamily="50" charset="-128"/>
                <a:cs typeface="Meiryo UI" panose="020B0604030504040204" pitchFamily="50" charset="-128"/>
              </a:rPr>
              <a:t>ボタン</a:t>
            </a:r>
            <a:r>
              <a:rPr lang="en-US" altLang="ja-JP" sz="1100" b="0">
                <a:latin typeface="Meiryo UI" panose="020B0604030504040204" pitchFamily="50" charset="-128"/>
                <a:ea typeface="Meiryo UI" panose="020B0604030504040204" pitchFamily="50" charset="-128"/>
                <a:cs typeface="Meiryo UI" panose="020B0604030504040204" pitchFamily="50" charset="-128"/>
              </a:rPr>
              <a:t>", command=button_click)</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button.pack()</a:t>
            </a:r>
          </a:p>
          <a:p>
            <a:endParaRPr lang="en-US" altLang="ja-JP" sz="11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b="0">
                <a:latin typeface="Meiryo UI" panose="020B0604030504040204" pitchFamily="50" charset="-128"/>
                <a:ea typeface="Meiryo UI" panose="020B0604030504040204" pitchFamily="50" charset="-128"/>
                <a:cs typeface="Meiryo UI" panose="020B0604030504040204" pitchFamily="50" charset="-128"/>
              </a:rPr>
              <a:t># </a:t>
            </a:r>
            <a:r>
              <a:rPr lang="ja-JP" altLang="en-US" sz="1100" b="0">
                <a:latin typeface="Meiryo UI" panose="020B0604030504040204" pitchFamily="50" charset="-128"/>
                <a:ea typeface="Meiryo UI" panose="020B0604030504040204" pitchFamily="50" charset="-128"/>
                <a:cs typeface="Meiryo UI" panose="020B0604030504040204" pitchFamily="50" charset="-128"/>
              </a:rPr>
              <a:t>結果表示用ラベルの作成</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txt = tk.StringVar() #</a:t>
            </a:r>
            <a:r>
              <a:rPr lang="ja-JP" altLang="en-US" sz="1100" b="0">
                <a:latin typeface="Meiryo UI" panose="020B0604030504040204" pitchFamily="50" charset="-128"/>
                <a:ea typeface="Meiryo UI" panose="020B0604030504040204" pitchFamily="50" charset="-128"/>
                <a:cs typeface="Meiryo UI" panose="020B0604030504040204" pitchFamily="50" charset="-128"/>
              </a:rPr>
              <a:t>可変テキスト</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txt.set("")</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label = tk.Label(root, textvariable=txt) #</a:t>
            </a:r>
            <a:r>
              <a:rPr lang="ja-JP" altLang="en-US" sz="1100" b="0">
                <a:latin typeface="Meiryo UI" panose="020B0604030504040204" pitchFamily="50" charset="-128"/>
                <a:ea typeface="Meiryo UI" panose="020B0604030504040204" pitchFamily="50" charset="-128"/>
                <a:cs typeface="Meiryo UI" panose="020B0604030504040204" pitchFamily="50" charset="-128"/>
              </a:rPr>
              <a:t>可変テキストを設定</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label.pack()</a:t>
            </a:r>
          </a:p>
          <a:p>
            <a:endParaRPr lang="en-US" altLang="ja-JP" sz="11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b="0">
                <a:latin typeface="Meiryo UI" panose="020B0604030504040204" pitchFamily="50" charset="-128"/>
                <a:ea typeface="Meiryo UI" panose="020B0604030504040204" pitchFamily="50" charset="-128"/>
                <a:cs typeface="Meiryo UI" panose="020B0604030504040204" pitchFamily="50" charset="-128"/>
              </a:rPr>
              <a:t># </a:t>
            </a:r>
            <a:r>
              <a:rPr lang="ja-JP" altLang="en-US" sz="1100" b="0">
                <a:latin typeface="Meiryo UI" panose="020B0604030504040204" pitchFamily="50" charset="-128"/>
                <a:ea typeface="Meiryo UI" panose="020B0604030504040204" pitchFamily="50" charset="-128"/>
                <a:cs typeface="Meiryo UI" panose="020B0604030504040204" pitchFamily="50" charset="-128"/>
              </a:rPr>
              <a:t>ウィンドウの表示</a:t>
            </a:r>
          </a:p>
          <a:p>
            <a:r>
              <a:rPr lang="en-US" altLang="ja-JP" sz="1100" b="0">
                <a:latin typeface="Meiryo UI" panose="020B0604030504040204" pitchFamily="50" charset="-128"/>
                <a:ea typeface="Meiryo UI" panose="020B0604030504040204" pitchFamily="50" charset="-128"/>
                <a:cs typeface="Meiryo UI" panose="020B0604030504040204" pitchFamily="50" charset="-128"/>
              </a:rPr>
              <a:t>root.mainloop()</a:t>
            </a:r>
          </a:p>
          <a:p>
            <a:endParaRPr lang="en-US" altLang="ja-JP" sz="11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53A35125-4E46-377C-04C9-9129416BB879}"/>
              </a:ext>
            </a:extLst>
          </p:cNvPr>
          <p:cNvSpPr txBox="1"/>
          <p:nvPr/>
        </p:nvSpPr>
        <p:spPr>
          <a:xfrm>
            <a:off x="4483349" y="1378148"/>
            <a:ext cx="4572000" cy="307777"/>
          </a:xfrm>
          <a:prstGeom prst="rect">
            <a:avLst/>
          </a:prstGeom>
          <a:noFill/>
        </p:spPr>
        <p:txBody>
          <a:bodyPr wrap="square">
            <a:spAutoFit/>
          </a:bodyPr>
          <a:lstStyle/>
          <a:p>
            <a:r>
              <a:rPr lang="ja-JP" altLang="en-US" sz="1400" b="0">
                <a:latin typeface="Meiryo UI" panose="020B0604030504040204" pitchFamily="50" charset="-128"/>
                <a:ea typeface="Meiryo UI" panose="020B0604030504040204" pitchFamily="50" charset="-128"/>
                <a:cs typeface="Meiryo UI" panose="020B0604030504040204" pitchFamily="50" charset="-128"/>
              </a:rPr>
              <a:t>続き</a:t>
            </a:r>
            <a:endParaRPr lang="en-US" altLang="ja-JP" sz="14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59A0D7F7-DA05-36BD-5B25-7EC1926E0AF2}"/>
              </a:ext>
            </a:extLst>
          </p:cNvPr>
          <p:cNvSpPr txBox="1"/>
          <p:nvPr/>
        </p:nvSpPr>
        <p:spPr>
          <a:xfrm>
            <a:off x="88651" y="1347371"/>
            <a:ext cx="4461289"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a:t>
            </a:r>
            <a:r>
              <a:rPr lang="en-US" altLang="ja-JP" sz="1600" b="0">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0292466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A4D6684-E7F9-4A3E-AFE3-9F2C9653920A}"/>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7C2B9CC3-9BEE-9D46-3E12-8BEF8E568329}"/>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ライブラリの活用（データ可視化）</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4F485668-AAF8-900F-5F78-D3BD10225933}"/>
              </a:ext>
            </a:extLst>
          </p:cNvPr>
          <p:cNvSpPr txBox="1"/>
          <p:nvPr/>
        </p:nvSpPr>
        <p:spPr>
          <a:xfrm>
            <a:off x="216612" y="871042"/>
            <a:ext cx="4355388"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演習</a:t>
            </a:r>
            <a:r>
              <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4</a:t>
            </a: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（回答例）</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0430B0F3-85BB-2ADC-1976-3D1285E85D9F}"/>
              </a:ext>
            </a:extLst>
          </p:cNvPr>
          <p:cNvSpPr txBox="1"/>
          <p:nvPr/>
        </p:nvSpPr>
        <p:spPr>
          <a:xfrm>
            <a:off x="302337" y="1763657"/>
            <a:ext cx="4726863" cy="4524315"/>
          </a:xfrm>
          <a:prstGeom prst="rect">
            <a:avLst/>
          </a:prstGeom>
          <a:solidFill>
            <a:schemeClr val="accent4">
              <a:lumMod val="20000"/>
              <a:lumOff val="80000"/>
            </a:schemeClr>
          </a:solid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import csv</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import matplotlib.pyplot as plt</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データを格納するリスト</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date = []   </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temp = []</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CSV</a:t>
            </a:r>
            <a:r>
              <a:rPr lang="ja-JP" altLang="en-US" sz="1200" b="0">
                <a:latin typeface="Meiryo UI" panose="020B0604030504040204" pitchFamily="50" charset="-128"/>
                <a:ea typeface="Meiryo UI" panose="020B0604030504040204" pitchFamily="50" charset="-128"/>
                <a:cs typeface="Meiryo UI" panose="020B0604030504040204" pitchFamily="50" charset="-128"/>
              </a:rPr>
              <a:t>ファイルを読み込む</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with open("kion.csv") as file:</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csvreader = csv.reader(file)</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for row in csvreader:</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date.append(row[0])  #</a:t>
            </a:r>
            <a:r>
              <a:rPr lang="ja-JP" altLang="en-US" sz="1200" b="0">
                <a:latin typeface="Meiryo UI" panose="020B0604030504040204" pitchFamily="50" charset="-128"/>
                <a:ea typeface="Meiryo UI" panose="020B0604030504040204" pitchFamily="50" charset="-128"/>
                <a:cs typeface="Meiryo UI" panose="020B0604030504040204" pitchFamily="50" charset="-128"/>
              </a:rPr>
              <a:t>一列目をリストに追加</a:t>
            </a:r>
          </a:p>
          <a:p>
            <a:r>
              <a:rPr lang="ja-JP" altLang="en-US" sz="1200" b="0">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latin typeface="Meiryo UI" panose="020B0604030504040204" pitchFamily="50" charset="-128"/>
                <a:ea typeface="Meiryo UI" panose="020B0604030504040204" pitchFamily="50" charset="-128"/>
                <a:cs typeface="Meiryo UI" panose="020B0604030504040204" pitchFamily="50" charset="-128"/>
              </a:rPr>
              <a:t>temp.append(float(row[1]))  #2</a:t>
            </a:r>
            <a:r>
              <a:rPr lang="ja-JP" altLang="en-US" sz="1200" b="0">
                <a:latin typeface="Meiryo UI" panose="020B0604030504040204" pitchFamily="50" charset="-128"/>
                <a:ea typeface="Meiryo UI" panose="020B0604030504040204" pitchFamily="50" charset="-128"/>
                <a:cs typeface="Meiryo UI" panose="020B0604030504040204" pitchFamily="50" charset="-128"/>
              </a:rPr>
              <a:t>列目をリストに追加</a:t>
            </a:r>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散布図の作成</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plt.scatter(date, temp)</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タイトルとラベルの設定</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plt.xlabel("date")</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plt.ylabel("temp")</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plt.title("temp graph")</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グラフを表示</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plt.show()</a:t>
            </a:r>
          </a:p>
        </p:txBody>
      </p:sp>
      <p:sp>
        <p:nvSpPr>
          <p:cNvPr id="6" name="テキスト ボックス 5">
            <a:extLst>
              <a:ext uri="{FF2B5EF4-FFF2-40B4-BE49-F238E27FC236}">
                <a16:creationId xmlns:a16="http://schemas.microsoft.com/office/drawing/2014/main" id="{3D45AC62-5FED-AFAA-5003-AC2EFF802B8B}"/>
              </a:ext>
            </a:extLst>
          </p:cNvPr>
          <p:cNvSpPr txBox="1"/>
          <p:nvPr/>
        </p:nvSpPr>
        <p:spPr>
          <a:xfrm>
            <a:off x="302337" y="1455880"/>
            <a:ext cx="4572000" cy="307777"/>
          </a:xfrm>
          <a:prstGeom prst="rect">
            <a:avLst/>
          </a:prstGeom>
          <a:noFill/>
        </p:spPr>
        <p:txBody>
          <a:bodyPr wrap="square">
            <a:spAutoFit/>
          </a:bodyPr>
          <a:lstStyle/>
          <a:p>
            <a:r>
              <a:rPr lang="ja-JP" altLang="en-US" sz="1400" b="0">
                <a:latin typeface="Meiryo UI" panose="020B0604030504040204" pitchFamily="50" charset="-128"/>
                <a:ea typeface="Meiryo UI" panose="020B0604030504040204" pitchFamily="50" charset="-128"/>
                <a:cs typeface="Meiryo UI" panose="020B0604030504040204" pitchFamily="50" charset="-128"/>
              </a:rPr>
              <a:t>例：</a:t>
            </a:r>
            <a:endParaRPr lang="en-US" altLang="ja-JP" sz="1400" b="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BC6E74F1-A8CE-5A94-79D2-28E2FA0CBC2E}"/>
              </a:ext>
            </a:extLst>
          </p:cNvPr>
          <p:cNvSpPr txBox="1"/>
          <p:nvPr/>
        </p:nvSpPr>
        <p:spPr>
          <a:xfrm>
            <a:off x="98579" y="354882"/>
            <a:ext cx="745520" cy="400110"/>
          </a:xfrm>
          <a:prstGeom prst="rect">
            <a:avLst/>
          </a:prstGeom>
          <a:solidFill>
            <a:srgbClr val="FFFF00"/>
          </a:solidFill>
        </p:spPr>
        <p:txBody>
          <a:bodyPr wrap="square" rtlCol="0">
            <a:spAutoFit/>
          </a:bodyPr>
          <a:lstStyle/>
          <a:p>
            <a:r>
              <a:rPr lang="ja-JP" altLang="en-US" sz="2000" b="0">
                <a:latin typeface="Meiryo UI" panose="020B0604030504040204" pitchFamily="50" charset="-128"/>
                <a:ea typeface="Meiryo UI" panose="020B0604030504040204" pitchFamily="50" charset="-128"/>
                <a:cs typeface="Meiryo UI" panose="020B0604030504040204" pitchFamily="50" charset="-128"/>
              </a:rPr>
              <a:t>参考</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838995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B07FF44-AA38-9D33-8608-938E84768CF4}"/>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FAFCEE7F-690E-6911-5051-232237F90BF1}"/>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リストのスライス</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0190F346-1002-ECCF-C8F2-E5D754F9DC4E}"/>
              </a:ext>
            </a:extLst>
          </p:cNvPr>
          <p:cNvSpPr txBox="1"/>
          <p:nvPr/>
        </p:nvSpPr>
        <p:spPr>
          <a:xfrm>
            <a:off x="98579" y="354882"/>
            <a:ext cx="745520" cy="400110"/>
          </a:xfrm>
          <a:prstGeom prst="rect">
            <a:avLst/>
          </a:prstGeom>
          <a:solidFill>
            <a:srgbClr val="FFFF00"/>
          </a:solidFill>
        </p:spPr>
        <p:txBody>
          <a:bodyPr wrap="square" rtlCol="0">
            <a:spAutoFit/>
          </a:bodyPr>
          <a:lstStyle/>
          <a:p>
            <a:r>
              <a:rPr lang="ja-JP" altLang="en-US" sz="2000" b="0">
                <a:latin typeface="Meiryo UI" panose="020B0604030504040204" pitchFamily="50" charset="-128"/>
                <a:ea typeface="Meiryo UI" panose="020B0604030504040204" pitchFamily="50" charset="-128"/>
                <a:cs typeface="Meiryo UI" panose="020B0604030504040204" pitchFamily="50" charset="-128"/>
              </a:rPr>
              <a:t>参考</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B9F70105-9023-08AF-9D30-FC3D2202F195}"/>
              </a:ext>
            </a:extLst>
          </p:cNvPr>
          <p:cNvSpPr txBox="1"/>
          <p:nvPr/>
        </p:nvSpPr>
        <p:spPr>
          <a:xfrm>
            <a:off x="216612" y="871042"/>
            <a:ext cx="4355388"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スライス</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968E2BEB-19EA-253C-B15F-19EEBDAA9306}"/>
              </a:ext>
            </a:extLst>
          </p:cNvPr>
          <p:cNvSpPr txBox="1"/>
          <p:nvPr/>
        </p:nvSpPr>
        <p:spPr>
          <a:xfrm>
            <a:off x="876507" y="1248547"/>
            <a:ext cx="7937819" cy="369332"/>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リスト等から部分的な要素を取り出すための機能。</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969FB4B5-985E-351E-DDC6-9FDEBFDF36E8}"/>
              </a:ext>
            </a:extLst>
          </p:cNvPr>
          <p:cNvSpPr txBox="1"/>
          <p:nvPr/>
        </p:nvSpPr>
        <p:spPr>
          <a:xfrm>
            <a:off x="1057034" y="1819762"/>
            <a:ext cx="2960121" cy="338554"/>
          </a:xfrm>
          <a:prstGeom prst="rect">
            <a:avLst/>
          </a:prstGeom>
          <a:noFill/>
          <a:ln>
            <a:solidFill>
              <a:schemeClr val="tx1"/>
            </a:solidFill>
          </a:ln>
        </p:spPr>
        <p:txBody>
          <a:bodyPr wrap="square" rtlCol="0">
            <a:spAutoFit/>
          </a:bodyPr>
          <a:lstStyle/>
          <a:p>
            <a:r>
              <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list[start:end:step]</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5AA073F5-08E5-602C-6FF3-61DAE6E115B6}"/>
              </a:ext>
            </a:extLst>
          </p:cNvPr>
          <p:cNvSpPr txBox="1"/>
          <p:nvPr/>
        </p:nvSpPr>
        <p:spPr>
          <a:xfrm>
            <a:off x="4572000" y="1683538"/>
            <a:ext cx="3743325" cy="738664"/>
          </a:xfrm>
          <a:prstGeom prst="rect">
            <a:avLst/>
          </a:prstGeom>
          <a:solidFill>
            <a:schemeClr val="bg1"/>
          </a:solidFill>
          <a:ln>
            <a:solidFill>
              <a:srgbClr val="FF0000"/>
            </a:solidFill>
          </a:ln>
        </p:spPr>
        <p:txBody>
          <a:bodyPr wrap="square" rtlCol="0">
            <a:spAutoFit/>
          </a:bodyPr>
          <a:lstStyle/>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start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：要素のインデックスの開始位置</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end</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：要素のインデックスの終了位置</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：要素の間隔</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 name="直線矢印コネクタ 7">
            <a:extLst>
              <a:ext uri="{FF2B5EF4-FFF2-40B4-BE49-F238E27FC236}">
                <a16:creationId xmlns:a16="http://schemas.microsoft.com/office/drawing/2014/main" id="{C1DE5B08-58A6-7C0E-9CCD-3612755E54E4}"/>
              </a:ext>
            </a:extLst>
          </p:cNvPr>
          <p:cNvCxnSpPr>
            <a:cxnSpLocks/>
          </p:cNvCxnSpPr>
          <p:nvPr/>
        </p:nvCxnSpPr>
        <p:spPr bwMode="auto">
          <a:xfrm flipH="1" flipV="1">
            <a:off x="3152193" y="2042805"/>
            <a:ext cx="1419807" cy="294"/>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テキスト ボックス 12">
            <a:extLst>
              <a:ext uri="{FF2B5EF4-FFF2-40B4-BE49-F238E27FC236}">
                <a16:creationId xmlns:a16="http://schemas.microsoft.com/office/drawing/2014/main" id="{5317ACE4-AD84-D881-CB76-07E8F117FEF9}"/>
              </a:ext>
            </a:extLst>
          </p:cNvPr>
          <p:cNvSpPr txBox="1"/>
          <p:nvPr/>
        </p:nvSpPr>
        <p:spPr>
          <a:xfrm>
            <a:off x="788762" y="2784815"/>
            <a:ext cx="4726863" cy="1200329"/>
          </a:xfrm>
          <a:prstGeom prst="rect">
            <a:avLst/>
          </a:prstGeom>
          <a:solidFill>
            <a:schemeClr val="accent4">
              <a:lumMod val="20000"/>
              <a:lumOff val="80000"/>
            </a:schemeClr>
          </a:solid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my_list = [0, 1, 2, 3, 4, 5, 6, 7, 8, 9]</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print(my_list[2:5])  #</a:t>
            </a:r>
            <a:r>
              <a:rPr lang="ja-JP" altLang="en-US" sz="1200" b="0">
                <a:latin typeface="Meiryo UI" panose="020B0604030504040204" pitchFamily="50" charset="-128"/>
                <a:ea typeface="Meiryo UI" panose="020B0604030504040204" pitchFamily="50" charset="-128"/>
                <a:cs typeface="Meiryo UI" panose="020B0604030504040204" pitchFamily="50" charset="-128"/>
              </a:rPr>
              <a:t>インデックスの</a:t>
            </a:r>
            <a:r>
              <a:rPr lang="en-US" altLang="ja-JP" sz="1200" b="0">
                <a:latin typeface="Meiryo UI" panose="020B0604030504040204" pitchFamily="50" charset="-128"/>
                <a:ea typeface="Meiryo UI" panose="020B0604030504040204" pitchFamily="50" charset="-128"/>
                <a:cs typeface="Meiryo UI" panose="020B0604030504040204" pitchFamily="50" charset="-128"/>
              </a:rPr>
              <a:t>2</a:t>
            </a:r>
            <a:r>
              <a:rPr lang="ja-JP" altLang="en-US" sz="1200" b="0">
                <a:latin typeface="Meiryo UI" panose="020B0604030504040204" pitchFamily="50" charset="-128"/>
                <a:ea typeface="Meiryo UI" panose="020B0604030504040204" pitchFamily="50" charset="-128"/>
                <a:cs typeface="Meiryo UI" panose="020B0604030504040204" pitchFamily="50" charset="-128"/>
              </a:rPr>
              <a:t>から</a:t>
            </a:r>
            <a:r>
              <a:rPr lang="en-US" altLang="ja-JP" sz="1200" b="0">
                <a:latin typeface="Meiryo UI" panose="020B0604030504040204" pitchFamily="50" charset="-128"/>
                <a:ea typeface="Meiryo UI" panose="020B0604030504040204" pitchFamily="50" charset="-128"/>
                <a:cs typeface="Meiryo UI" panose="020B0604030504040204" pitchFamily="50" charset="-128"/>
              </a:rPr>
              <a:t>5</a:t>
            </a:r>
            <a:r>
              <a:rPr lang="ja-JP" altLang="en-US" sz="1200" b="0">
                <a:latin typeface="Meiryo UI" panose="020B0604030504040204" pitchFamily="50" charset="-128"/>
                <a:ea typeface="Meiryo UI" panose="020B0604030504040204" pitchFamily="50" charset="-128"/>
                <a:cs typeface="Meiryo UI" panose="020B0604030504040204" pitchFamily="50" charset="-128"/>
              </a:rPr>
              <a:t>まで</a:t>
            </a:r>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print(my_list[:4])   #start</a:t>
            </a:r>
            <a:r>
              <a:rPr lang="ja-JP" altLang="en-US" sz="1200" b="0">
                <a:latin typeface="Meiryo UI" panose="020B0604030504040204" pitchFamily="50" charset="-128"/>
                <a:ea typeface="Meiryo UI" panose="020B0604030504040204" pitchFamily="50" charset="-128"/>
                <a:cs typeface="Meiryo UI" panose="020B0604030504040204" pitchFamily="50" charset="-128"/>
              </a:rPr>
              <a:t>を省略（</a:t>
            </a:r>
            <a:r>
              <a:rPr lang="en-US" altLang="ja-JP" sz="1200" b="0">
                <a:latin typeface="Meiryo UI" panose="020B0604030504040204" pitchFamily="50" charset="-128"/>
                <a:ea typeface="Meiryo UI" panose="020B0604030504040204" pitchFamily="50" charset="-128"/>
                <a:cs typeface="Meiryo UI" panose="020B0604030504040204" pitchFamily="50" charset="-128"/>
              </a:rPr>
              <a:t>0</a:t>
            </a:r>
            <a:r>
              <a:rPr lang="ja-JP" altLang="en-US" sz="1200" b="0">
                <a:latin typeface="Meiryo UI" panose="020B0604030504040204" pitchFamily="50" charset="-128"/>
                <a:ea typeface="Meiryo UI" panose="020B0604030504040204" pitchFamily="50" charset="-128"/>
                <a:cs typeface="Meiryo UI" panose="020B0604030504040204" pitchFamily="50" charset="-128"/>
              </a:rPr>
              <a:t>から</a:t>
            </a:r>
            <a:r>
              <a:rPr lang="en-US" altLang="ja-JP" sz="1200" b="0">
                <a:latin typeface="Meiryo UI" panose="020B0604030504040204" pitchFamily="50" charset="-128"/>
                <a:ea typeface="Meiryo UI" panose="020B0604030504040204" pitchFamily="50" charset="-128"/>
                <a:cs typeface="Meiryo UI" panose="020B0604030504040204" pitchFamily="50" charset="-128"/>
              </a:rPr>
              <a:t>4</a:t>
            </a:r>
            <a:r>
              <a:rPr lang="ja-JP" altLang="en-US" sz="1200" b="0">
                <a:latin typeface="Meiryo UI" panose="020B0604030504040204" pitchFamily="50" charset="-128"/>
                <a:ea typeface="Meiryo UI" panose="020B0604030504040204" pitchFamily="50" charset="-128"/>
                <a:cs typeface="Meiryo UI" panose="020B0604030504040204" pitchFamily="50" charset="-128"/>
              </a:rPr>
              <a:t>まで）</a:t>
            </a:r>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print(my_list[3:])</a:t>
            </a:r>
            <a:r>
              <a:rPr lang="ja-JP" altLang="en-US" sz="1200" b="0">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latin typeface="Meiryo UI" panose="020B0604030504040204" pitchFamily="50" charset="-128"/>
                <a:ea typeface="Meiryo UI" panose="020B0604030504040204" pitchFamily="50" charset="-128"/>
                <a:cs typeface="Meiryo UI" panose="020B0604030504040204" pitchFamily="50" charset="-128"/>
              </a:rPr>
              <a:t>#end</a:t>
            </a:r>
            <a:r>
              <a:rPr lang="ja-JP" altLang="en-US" sz="1200" b="0">
                <a:latin typeface="Meiryo UI" panose="020B0604030504040204" pitchFamily="50" charset="-128"/>
                <a:ea typeface="Meiryo UI" panose="020B0604030504040204" pitchFamily="50" charset="-128"/>
                <a:cs typeface="Meiryo UI" panose="020B0604030504040204" pitchFamily="50" charset="-128"/>
              </a:rPr>
              <a:t>を省略（</a:t>
            </a:r>
            <a:r>
              <a:rPr lang="en-US" altLang="ja-JP" sz="1200" b="0">
                <a:latin typeface="Meiryo UI" panose="020B0604030504040204" pitchFamily="50" charset="-128"/>
                <a:ea typeface="Meiryo UI" panose="020B0604030504040204" pitchFamily="50" charset="-128"/>
                <a:cs typeface="Meiryo UI" panose="020B0604030504040204" pitchFamily="50" charset="-128"/>
              </a:rPr>
              <a:t>3</a:t>
            </a:r>
            <a:r>
              <a:rPr lang="ja-JP" altLang="en-US" sz="1200" b="0">
                <a:latin typeface="Meiryo UI" panose="020B0604030504040204" pitchFamily="50" charset="-128"/>
                <a:ea typeface="Meiryo UI" panose="020B0604030504040204" pitchFamily="50" charset="-128"/>
                <a:cs typeface="Meiryo UI" panose="020B0604030504040204" pitchFamily="50" charset="-128"/>
              </a:rPr>
              <a:t>から最後まで）</a:t>
            </a:r>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print(my_list[::2])</a:t>
            </a:r>
            <a:r>
              <a:rPr lang="ja-JP" altLang="en-US" sz="1200" b="0">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latin typeface="Meiryo UI" panose="020B0604030504040204" pitchFamily="50" charset="-128"/>
                <a:ea typeface="Meiryo UI" panose="020B0604030504040204" pitchFamily="50" charset="-128"/>
                <a:cs typeface="Meiryo UI" panose="020B0604030504040204" pitchFamily="50" charset="-128"/>
              </a:rPr>
              <a:t>#step</a:t>
            </a:r>
            <a:r>
              <a:rPr lang="ja-JP" altLang="en-US" sz="1200" b="0">
                <a:latin typeface="Meiryo UI" panose="020B0604030504040204" pitchFamily="50" charset="-128"/>
                <a:ea typeface="Meiryo UI" panose="020B0604030504040204" pitchFamily="50" charset="-128"/>
                <a:cs typeface="Meiryo UI" panose="020B0604030504040204" pitchFamily="50" charset="-128"/>
              </a:rPr>
              <a:t>を使う（</a:t>
            </a:r>
            <a:r>
              <a:rPr lang="en-US" altLang="ja-JP" sz="1200" b="0">
                <a:latin typeface="Meiryo UI" panose="020B0604030504040204" pitchFamily="50" charset="-128"/>
                <a:ea typeface="Meiryo UI" panose="020B0604030504040204" pitchFamily="50" charset="-128"/>
                <a:cs typeface="Meiryo UI" panose="020B0604030504040204" pitchFamily="50" charset="-128"/>
              </a:rPr>
              <a:t>1</a:t>
            </a:r>
            <a:r>
              <a:rPr lang="ja-JP" altLang="en-US" sz="1200" b="0">
                <a:latin typeface="Meiryo UI" panose="020B0604030504040204" pitchFamily="50" charset="-128"/>
                <a:ea typeface="Meiryo UI" panose="020B0604030504040204" pitchFamily="50" charset="-128"/>
                <a:cs typeface="Meiryo UI" panose="020B0604030504040204" pitchFamily="50" charset="-128"/>
              </a:rPr>
              <a:t>つおきに取り出す）</a:t>
            </a:r>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F20CF8F1-FA39-C872-359E-0A1132FBAFAC}"/>
              </a:ext>
            </a:extLst>
          </p:cNvPr>
          <p:cNvSpPr txBox="1"/>
          <p:nvPr/>
        </p:nvSpPr>
        <p:spPr>
          <a:xfrm>
            <a:off x="792294" y="3962710"/>
            <a:ext cx="4726862" cy="830997"/>
          </a:xfrm>
          <a:prstGeom prst="rect">
            <a:avLst/>
          </a:prstGeom>
          <a:solidFill>
            <a:schemeClr val="bg1">
              <a:lumMod val="85000"/>
            </a:schemeClr>
          </a:solidFill>
        </p:spPr>
        <p:txBody>
          <a:bodyPr wrap="square" rtlCol="0">
            <a:spAutoFit/>
          </a:bodyPr>
          <a:lstStyle/>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[2, 3, 4]</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[0, 1, 2, 3]</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[3, 4, 5, 6, 7, 8, 9]</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[0, 2, 4, 6, 8]</a:t>
            </a:r>
            <a:endParaRPr kumimoji="1" lang="ja-JP" altLang="en-US" sz="12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E89C24F6-B3E0-C657-F3C1-CD89664A156F}"/>
              </a:ext>
            </a:extLst>
          </p:cNvPr>
          <p:cNvSpPr txBox="1"/>
          <p:nvPr/>
        </p:nvSpPr>
        <p:spPr>
          <a:xfrm>
            <a:off x="759946" y="2508899"/>
            <a:ext cx="4572000" cy="307777"/>
          </a:xfrm>
          <a:prstGeom prst="rect">
            <a:avLst/>
          </a:prstGeom>
          <a:noFill/>
        </p:spPr>
        <p:txBody>
          <a:bodyPr wrap="square">
            <a:spAutoFit/>
          </a:bodyPr>
          <a:lstStyle/>
          <a:p>
            <a:r>
              <a:rPr lang="ja-JP" altLang="en-US" sz="1400" b="0">
                <a:latin typeface="Meiryo UI" panose="020B0604030504040204" pitchFamily="50" charset="-128"/>
                <a:ea typeface="Meiryo UI" panose="020B0604030504040204" pitchFamily="50" charset="-128"/>
                <a:cs typeface="Meiryo UI" panose="020B0604030504040204" pitchFamily="50" charset="-128"/>
              </a:rPr>
              <a:t>例：リストのスライス</a:t>
            </a:r>
            <a:endParaRPr lang="en-US" altLang="ja-JP" sz="14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a:extLst>
              <a:ext uri="{FF2B5EF4-FFF2-40B4-BE49-F238E27FC236}">
                <a16:creationId xmlns:a16="http://schemas.microsoft.com/office/drawing/2014/main" id="{DED97EAC-D4E8-1C78-5F43-9884AE26938B}"/>
              </a:ext>
            </a:extLst>
          </p:cNvPr>
          <p:cNvSpPr txBox="1"/>
          <p:nvPr/>
        </p:nvSpPr>
        <p:spPr>
          <a:xfrm>
            <a:off x="5734941" y="2732687"/>
            <a:ext cx="2233331" cy="95410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各パラメータは省略できる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start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から取り出す</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end</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：最後まで取り出す</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ずつ取り出す</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7" name="直線矢印コネクタ 16">
            <a:extLst>
              <a:ext uri="{FF2B5EF4-FFF2-40B4-BE49-F238E27FC236}">
                <a16:creationId xmlns:a16="http://schemas.microsoft.com/office/drawing/2014/main" id="{9EF2FDC9-89B6-E5E9-B633-15FDEF3C9AD0}"/>
              </a:ext>
            </a:extLst>
          </p:cNvPr>
          <p:cNvCxnSpPr>
            <a:cxnSpLocks/>
            <a:stCxn id="16" idx="1"/>
          </p:cNvCxnSpPr>
          <p:nvPr/>
        </p:nvCxnSpPr>
        <p:spPr bwMode="auto">
          <a:xfrm flipH="1">
            <a:off x="4229100" y="3209741"/>
            <a:ext cx="1505841" cy="233695"/>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812822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09E6171-F9A5-BE8B-745A-CE1EFD3162D0}"/>
            </a:ext>
          </a:extLst>
        </p:cNvPr>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165FF5B9-FA5D-5977-3F74-924E8A4D8790}"/>
              </a:ext>
            </a:extLst>
          </p:cNvPr>
          <p:cNvSpPr txBox="1"/>
          <p:nvPr/>
        </p:nvSpPr>
        <p:spPr>
          <a:xfrm>
            <a:off x="629286" y="3323332"/>
            <a:ext cx="5561964" cy="307777"/>
          </a:xfrm>
          <a:prstGeom prst="rect">
            <a:avLst/>
          </a:prstGeom>
          <a:solidFill>
            <a:schemeClr val="bg1">
              <a:lumMod val="85000"/>
            </a:schemeClr>
          </a:solidFill>
        </p:spPr>
        <p:txBody>
          <a:bodyPr wrap="square" rtlCol="0">
            <a:spAutoFit/>
          </a:bodyPr>
          <a:lstStyle/>
          <a:p>
            <a:r>
              <a:rPr kumimoji="1" lang="en-US" altLang="ja-JP" b="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E4307E98-DEED-1B81-F71F-0CD032B5E255}"/>
              </a:ext>
            </a:extLst>
          </p:cNvPr>
          <p:cNvSpPr txBox="1"/>
          <p:nvPr/>
        </p:nvSpPr>
        <p:spPr>
          <a:xfrm>
            <a:off x="629286" y="2372480"/>
            <a:ext cx="5573073" cy="954107"/>
          </a:xfrm>
          <a:prstGeom prst="rect">
            <a:avLst/>
          </a:prstGeom>
          <a:solidFill>
            <a:schemeClr val="accent4">
              <a:lumMod val="20000"/>
              <a:lumOff val="80000"/>
            </a:schemeClr>
          </a:solidFill>
        </p:spPr>
        <p:txBody>
          <a:bodyPr wrap="square" rtlCol="0">
            <a:spAutoFit/>
          </a:bodyPr>
          <a:lstStyle/>
          <a:p>
            <a:r>
              <a:rPr kumimoji="1"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numbers </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 (1,2,3) </a:t>
            </a:r>
          </a:p>
          <a:p>
            <a:endPar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print(</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numbers[0]</a:t>
            </a:r>
            <a:r>
              <a:rPr lang="en-US" altLang="ja-JP" b="0">
                <a:latin typeface="Meiryo UI" panose="020B0604030504040204" pitchFamily="50" charset="-128"/>
                <a:ea typeface="Meiryo UI" panose="020B0604030504040204" pitchFamily="50" charset="-128"/>
                <a:cs typeface="Meiryo UI" panose="020B0604030504040204" pitchFamily="50" charset="-128"/>
              </a:rPr>
              <a:t>)  #</a:t>
            </a:r>
            <a:r>
              <a:rPr lang="ja-JP" altLang="en-US" b="0">
                <a:latin typeface="Meiryo UI" panose="020B0604030504040204" pitchFamily="50" charset="-128"/>
                <a:ea typeface="Meiryo UI" panose="020B0604030504040204" pitchFamily="50" charset="-128"/>
                <a:cs typeface="Meiryo UI" panose="020B0604030504040204" pitchFamily="50" charset="-128"/>
              </a:rPr>
              <a:t>インデックスで参照</a:t>
            </a:r>
            <a:endPar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#numbers[0] = 10 #</a:t>
            </a:r>
            <a:r>
              <a:rPr lang="ja-JP" altLang="en-US" b="0">
                <a:latin typeface="Meiryo UI" panose="020B0604030504040204" pitchFamily="50" charset="-128"/>
                <a:ea typeface="Meiryo UI" panose="020B0604030504040204" pitchFamily="50" charset="-128"/>
                <a:cs typeface="Meiryo UI" panose="020B0604030504040204" pitchFamily="50" charset="-128"/>
              </a:rPr>
              <a:t>変更はできない</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a:extLst>
              <a:ext uri="{FF2B5EF4-FFF2-40B4-BE49-F238E27FC236}">
                <a16:creationId xmlns:a16="http://schemas.microsoft.com/office/drawing/2014/main" id="{137CF1E1-4E16-E7F1-E5F9-ED237292F5DD}"/>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3200" b="0" u="sng">
                <a:latin typeface="Meiryo UI" panose="020B0604030504040204" pitchFamily="50" charset="-128"/>
                <a:ea typeface="Meiryo UI" panose="020B0604030504040204" pitchFamily="50" charset="-128"/>
                <a:cs typeface="Meiryo UI" panose="020B0604030504040204" pitchFamily="50" charset="-128"/>
              </a:rPr>
              <a:t>タプル・辞書</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35D70B3D-9EAE-7D42-7FDD-8AD60361BA99}"/>
              </a:ext>
            </a:extLst>
          </p:cNvPr>
          <p:cNvSpPr txBox="1"/>
          <p:nvPr/>
        </p:nvSpPr>
        <p:spPr>
          <a:xfrm>
            <a:off x="98579" y="354882"/>
            <a:ext cx="745520" cy="400110"/>
          </a:xfrm>
          <a:prstGeom prst="rect">
            <a:avLst/>
          </a:prstGeom>
          <a:solidFill>
            <a:srgbClr val="FFFF00"/>
          </a:solidFill>
        </p:spPr>
        <p:txBody>
          <a:bodyPr wrap="square" rtlCol="0">
            <a:spAutoFit/>
          </a:bodyPr>
          <a:lstStyle/>
          <a:p>
            <a:r>
              <a:rPr lang="ja-JP" altLang="en-US" sz="2000" b="0">
                <a:latin typeface="Meiryo UI" panose="020B0604030504040204" pitchFamily="50" charset="-128"/>
                <a:ea typeface="Meiryo UI" panose="020B0604030504040204" pitchFamily="50" charset="-128"/>
                <a:cs typeface="Meiryo UI" panose="020B0604030504040204" pitchFamily="50" charset="-128"/>
              </a:rPr>
              <a:t>参考</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E3D1F761-E7CF-90E0-E28A-53AD70655D61}"/>
              </a:ext>
            </a:extLst>
          </p:cNvPr>
          <p:cNvSpPr txBox="1"/>
          <p:nvPr/>
        </p:nvSpPr>
        <p:spPr>
          <a:xfrm>
            <a:off x="216612" y="871042"/>
            <a:ext cx="4355388"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タプル</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9E793297-6242-30CA-971E-916C6CE499D4}"/>
              </a:ext>
            </a:extLst>
          </p:cNvPr>
          <p:cNvSpPr txBox="1"/>
          <p:nvPr/>
        </p:nvSpPr>
        <p:spPr>
          <a:xfrm>
            <a:off x="876507" y="1248547"/>
            <a:ext cx="7937819" cy="646331"/>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リストと同様に複数の要素からなるデータ型。但し、タプルは</a:t>
            </a:r>
            <a:r>
              <a:rPr lang="ja-JP" altLang="en-US" sz="1800" b="0">
                <a:solidFill>
                  <a:srgbClr val="FF0000"/>
                </a:solidFill>
                <a:latin typeface="Meiryo UI" panose="020B0604030504040204" pitchFamily="50" charset="-128"/>
                <a:ea typeface="Meiryo UI" panose="020B0604030504040204" pitchFamily="50" charset="-128"/>
                <a:cs typeface="Meiryo UI" panose="020B0604030504040204" pitchFamily="50" charset="-128"/>
              </a:rPr>
              <a:t>イミュータブル</a:t>
            </a:r>
            <a:r>
              <a:rPr lang="ja-JP" altLang="en-US" sz="1800" b="0">
                <a:latin typeface="Meiryo UI" panose="020B0604030504040204" pitchFamily="50" charset="-128"/>
                <a:ea typeface="Meiryo UI" panose="020B0604030504040204" pitchFamily="50" charset="-128"/>
                <a:cs typeface="Meiryo UI" panose="020B0604030504040204" pitchFamily="50" charset="-128"/>
              </a:rPr>
              <a:t>で後から要素の変更はできない。</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35CE54D5-E063-C54B-0905-A1F3D99EFABE}"/>
              </a:ext>
            </a:extLst>
          </p:cNvPr>
          <p:cNvSpPr txBox="1"/>
          <p:nvPr/>
        </p:nvSpPr>
        <p:spPr>
          <a:xfrm>
            <a:off x="550015" y="2067958"/>
            <a:ext cx="2221761"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例：タプル</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の作成</a:t>
            </a:r>
          </a:p>
        </p:txBody>
      </p:sp>
      <p:sp>
        <p:nvSpPr>
          <p:cNvPr id="20" name="テキスト ボックス 19">
            <a:extLst>
              <a:ext uri="{FF2B5EF4-FFF2-40B4-BE49-F238E27FC236}">
                <a16:creationId xmlns:a16="http://schemas.microsoft.com/office/drawing/2014/main" id="{B7D3C6BF-9C62-1353-65FC-2AFB6D755BBC}"/>
              </a:ext>
            </a:extLst>
          </p:cNvPr>
          <p:cNvSpPr txBox="1"/>
          <p:nvPr/>
        </p:nvSpPr>
        <p:spPr>
          <a:xfrm>
            <a:off x="369012" y="3847258"/>
            <a:ext cx="4355388"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辞書</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テキスト ボックス 20">
            <a:extLst>
              <a:ext uri="{FF2B5EF4-FFF2-40B4-BE49-F238E27FC236}">
                <a16:creationId xmlns:a16="http://schemas.microsoft.com/office/drawing/2014/main" id="{BCF65A87-962F-AF91-EF67-651110BC81C4}"/>
              </a:ext>
            </a:extLst>
          </p:cNvPr>
          <p:cNvSpPr txBox="1"/>
          <p:nvPr/>
        </p:nvSpPr>
        <p:spPr>
          <a:xfrm>
            <a:off x="1028907" y="4224763"/>
            <a:ext cx="7937819" cy="646331"/>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リストと同様に複数の要素からなるデータ型。但し、辞書は数値ではなく</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b="0">
                <a:solidFill>
                  <a:srgbClr val="FF0000"/>
                </a:solidFill>
                <a:latin typeface="Meiryo UI" panose="020B0604030504040204" pitchFamily="50" charset="-128"/>
                <a:ea typeface="Meiryo UI" panose="020B0604030504040204" pitchFamily="50" charset="-128"/>
                <a:cs typeface="Meiryo UI" panose="020B0604030504040204" pitchFamily="50" charset="-128"/>
              </a:rPr>
              <a:t>「文字列（キー）」</a:t>
            </a:r>
            <a:r>
              <a:rPr lang="ja-JP" altLang="en-US" sz="1800" b="0">
                <a:latin typeface="Meiryo UI" panose="020B0604030504040204" pitchFamily="50" charset="-128"/>
                <a:ea typeface="Meiryo UI" panose="020B0604030504040204" pitchFamily="50" charset="-128"/>
                <a:cs typeface="Meiryo UI" panose="020B0604030504040204" pitchFamily="50" charset="-128"/>
              </a:rPr>
              <a:t>で要素を参照できる。</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ボックス 21">
            <a:extLst>
              <a:ext uri="{FF2B5EF4-FFF2-40B4-BE49-F238E27FC236}">
                <a16:creationId xmlns:a16="http://schemas.microsoft.com/office/drawing/2014/main" id="{5ECB4C92-3ACA-E7AC-63DA-79950C59634A}"/>
              </a:ext>
            </a:extLst>
          </p:cNvPr>
          <p:cNvSpPr txBox="1"/>
          <p:nvPr/>
        </p:nvSpPr>
        <p:spPr>
          <a:xfrm>
            <a:off x="3073137" y="1650479"/>
            <a:ext cx="4022988" cy="307777"/>
          </a:xfrm>
          <a:prstGeom prst="rect">
            <a:avLst/>
          </a:prstGeom>
          <a:noFill/>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注）</a:t>
            </a:r>
            <a:r>
              <a:rPr lang="ja-JP" altLang="en-US" b="0">
                <a:latin typeface="Meiryo UI" panose="020B0604030504040204" pitchFamily="50" charset="-128"/>
                <a:ea typeface="Meiryo UI" panose="020B0604030504040204" pitchFamily="50" charset="-128"/>
                <a:cs typeface="Meiryo UI" panose="020B0604030504040204" pitchFamily="50" charset="-128"/>
              </a:rPr>
              <a:t>イミュータブル：作成後に変更ができないこと</a:t>
            </a:r>
            <a:endParaRPr lang="en-US" altLang="ja-JP" b="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テキスト ボックス 22">
            <a:extLst>
              <a:ext uri="{FF2B5EF4-FFF2-40B4-BE49-F238E27FC236}">
                <a16:creationId xmlns:a16="http://schemas.microsoft.com/office/drawing/2014/main" id="{8941F410-D4D2-BBFD-E805-1515DC3466A7}"/>
              </a:ext>
            </a:extLst>
          </p:cNvPr>
          <p:cNvSpPr txBox="1"/>
          <p:nvPr/>
        </p:nvSpPr>
        <p:spPr>
          <a:xfrm>
            <a:off x="629286" y="5897616"/>
            <a:ext cx="5561964" cy="307777"/>
          </a:xfrm>
          <a:prstGeom prst="rect">
            <a:avLst/>
          </a:prstGeom>
          <a:solidFill>
            <a:schemeClr val="bg1">
              <a:lumMod val="85000"/>
            </a:schemeClr>
          </a:solidFill>
        </p:spPr>
        <p:txBody>
          <a:bodyPr wrap="square" rtlCol="0">
            <a:spAutoFit/>
          </a:bodyPr>
          <a:lstStyle/>
          <a:p>
            <a:r>
              <a:rPr lang="en-US" altLang="ja-JP" b="0">
                <a:latin typeface="Meiryo UI" panose="020B0604030504040204" pitchFamily="50" charset="-128"/>
                <a:ea typeface="Meiryo UI" panose="020B0604030504040204" pitchFamily="50" charset="-128"/>
                <a:cs typeface="Meiryo UI" panose="020B0604030504040204" pitchFamily="50" charset="-128"/>
              </a:rPr>
              <a:t>32</a:t>
            </a:r>
            <a:endParaRPr kumimoji="1" lang="ja-JP" altLang="en-US" b="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テキスト ボックス 23">
            <a:extLst>
              <a:ext uri="{FF2B5EF4-FFF2-40B4-BE49-F238E27FC236}">
                <a16:creationId xmlns:a16="http://schemas.microsoft.com/office/drawing/2014/main" id="{F2311641-50CB-C15A-9C22-5583AA90D142}"/>
              </a:ext>
            </a:extLst>
          </p:cNvPr>
          <p:cNvSpPr txBox="1"/>
          <p:nvPr/>
        </p:nvSpPr>
        <p:spPr>
          <a:xfrm>
            <a:off x="629286" y="5177208"/>
            <a:ext cx="5573073" cy="738664"/>
          </a:xfrm>
          <a:prstGeom prst="rect">
            <a:avLst/>
          </a:prstGeom>
          <a:solidFill>
            <a:schemeClr val="accent4">
              <a:lumMod val="20000"/>
              <a:lumOff val="80000"/>
            </a:schemeClr>
          </a:solidFill>
        </p:spPr>
        <p:txBody>
          <a:bodyPr wrap="square" rtlCol="0">
            <a:spAutoFit/>
          </a:bodyPr>
          <a:lstStyle/>
          <a:p>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age = {"kawashima":32,"tanaka":29}</a:t>
            </a:r>
          </a:p>
          <a:p>
            <a:endPar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0">
                <a:latin typeface="Meiryo UI" panose="020B0604030504040204" pitchFamily="50" charset="-128"/>
                <a:ea typeface="Meiryo UI" panose="020B0604030504040204" pitchFamily="50" charset="-128"/>
                <a:cs typeface="Meiryo UI" panose="020B0604030504040204" pitchFamily="50" charset="-128"/>
              </a:rPr>
              <a:t>print(</a:t>
            </a:r>
            <a:r>
              <a:rPr lang="en-US" altLang="ja-JP" b="0">
                <a:solidFill>
                  <a:srgbClr val="FF0000"/>
                </a:solidFill>
                <a:latin typeface="Meiryo UI" panose="020B0604030504040204" pitchFamily="50" charset="-128"/>
                <a:ea typeface="Meiryo UI" panose="020B0604030504040204" pitchFamily="50" charset="-128"/>
                <a:cs typeface="Meiryo UI" panose="020B0604030504040204" pitchFamily="50" charset="-128"/>
              </a:rPr>
              <a:t>age["kawashima"])  </a:t>
            </a:r>
            <a:r>
              <a:rPr lang="en-US" altLang="ja-JP" b="0">
                <a:latin typeface="Meiryo UI" panose="020B0604030504040204" pitchFamily="50" charset="-128"/>
                <a:ea typeface="Meiryo UI" panose="020B0604030504040204" pitchFamily="50" charset="-128"/>
                <a:cs typeface="Meiryo UI" panose="020B0604030504040204" pitchFamily="50" charset="-128"/>
              </a:rPr>
              <a:t>#</a:t>
            </a:r>
            <a:r>
              <a:rPr lang="ja-JP" altLang="en-US" b="0">
                <a:latin typeface="Meiryo UI" panose="020B0604030504040204" pitchFamily="50" charset="-128"/>
                <a:ea typeface="Meiryo UI" panose="020B0604030504040204" pitchFamily="50" charset="-128"/>
                <a:cs typeface="Meiryo UI" panose="020B0604030504040204" pitchFamily="50" charset="-128"/>
              </a:rPr>
              <a:t>キーで参照</a:t>
            </a:r>
          </a:p>
        </p:txBody>
      </p:sp>
      <p:sp>
        <p:nvSpPr>
          <p:cNvPr id="25" name="テキスト ボックス 24">
            <a:extLst>
              <a:ext uri="{FF2B5EF4-FFF2-40B4-BE49-F238E27FC236}">
                <a16:creationId xmlns:a16="http://schemas.microsoft.com/office/drawing/2014/main" id="{7F1E8632-7F35-0C53-7C3E-DFFF0CE11D1D}"/>
              </a:ext>
            </a:extLst>
          </p:cNvPr>
          <p:cNvSpPr txBox="1"/>
          <p:nvPr/>
        </p:nvSpPr>
        <p:spPr>
          <a:xfrm>
            <a:off x="550015" y="4872686"/>
            <a:ext cx="2221761" cy="338554"/>
          </a:xfrm>
          <a:prstGeom prst="rect">
            <a:avLst/>
          </a:prstGeom>
          <a:noFill/>
        </p:spPr>
        <p:txBody>
          <a:bodyPr wrap="square" rtlCol="0">
            <a:spAutoFit/>
          </a:bodyPr>
          <a:lstStyle/>
          <a:p>
            <a:r>
              <a:rPr lang="ja-JP" altLang="en-US" sz="1600" b="0">
                <a:latin typeface="Meiryo UI" panose="020B0604030504040204" pitchFamily="50" charset="-128"/>
                <a:ea typeface="Meiryo UI" panose="020B0604030504040204" pitchFamily="50" charset="-128"/>
                <a:cs typeface="Meiryo UI" panose="020B0604030504040204" pitchFamily="50" charset="-128"/>
              </a:rPr>
              <a:t>例：辞書</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の作成</a:t>
            </a:r>
          </a:p>
        </p:txBody>
      </p:sp>
      <p:sp>
        <p:nvSpPr>
          <p:cNvPr id="26" name="テキスト ボックス 25">
            <a:extLst>
              <a:ext uri="{FF2B5EF4-FFF2-40B4-BE49-F238E27FC236}">
                <a16:creationId xmlns:a16="http://schemas.microsoft.com/office/drawing/2014/main" id="{826189C2-E414-B074-C550-485E36EE96F7}"/>
              </a:ext>
            </a:extLst>
          </p:cNvPr>
          <p:cNvSpPr txBox="1"/>
          <p:nvPr/>
        </p:nvSpPr>
        <p:spPr>
          <a:xfrm>
            <a:off x="5369291" y="5284930"/>
            <a:ext cx="2098309" cy="523220"/>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キーは重複しない文字列</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でなければいけない</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536239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5819FF9-33B0-3534-65B3-98E84BF4285A}"/>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D2AB0B75-B27A-92AE-3CCF-AFFE4FF9D50A}"/>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イテラブル（</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iterable</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FE727CD7-E15B-BB84-DA4D-2BFF0447D76B}"/>
              </a:ext>
            </a:extLst>
          </p:cNvPr>
          <p:cNvSpPr txBox="1"/>
          <p:nvPr/>
        </p:nvSpPr>
        <p:spPr>
          <a:xfrm>
            <a:off x="98579" y="354882"/>
            <a:ext cx="745520" cy="400110"/>
          </a:xfrm>
          <a:prstGeom prst="rect">
            <a:avLst/>
          </a:prstGeom>
          <a:solidFill>
            <a:srgbClr val="FFFF00"/>
          </a:solidFill>
        </p:spPr>
        <p:txBody>
          <a:bodyPr wrap="square" rtlCol="0">
            <a:spAutoFit/>
          </a:bodyPr>
          <a:lstStyle/>
          <a:p>
            <a:r>
              <a:rPr lang="ja-JP" altLang="en-US" sz="2000" b="0">
                <a:latin typeface="Meiryo UI" panose="020B0604030504040204" pitchFamily="50" charset="-128"/>
                <a:ea typeface="Meiryo UI" panose="020B0604030504040204" pitchFamily="50" charset="-128"/>
                <a:cs typeface="Meiryo UI" panose="020B0604030504040204" pitchFamily="50" charset="-128"/>
              </a:rPr>
              <a:t>参考</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A66E0D1E-CAE5-EF77-9F01-B4963AB5123E}"/>
              </a:ext>
            </a:extLst>
          </p:cNvPr>
          <p:cNvSpPr txBox="1"/>
          <p:nvPr/>
        </p:nvSpPr>
        <p:spPr>
          <a:xfrm>
            <a:off x="216612" y="871042"/>
            <a:ext cx="4355388"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イテラブル</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6F55DB52-0EBF-5D0F-A4EB-FF2A3BDDDC5C}"/>
              </a:ext>
            </a:extLst>
          </p:cNvPr>
          <p:cNvSpPr txBox="1"/>
          <p:nvPr/>
        </p:nvSpPr>
        <p:spPr>
          <a:xfrm>
            <a:off x="876507" y="1248547"/>
            <a:ext cx="7937819" cy="646331"/>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反復可能なオブジェクトのこと。</a:t>
            </a:r>
            <a:r>
              <a:rPr lang="en-US" altLang="ja-JP" sz="1800" b="0">
                <a:latin typeface="Meiryo UI" panose="020B0604030504040204" pitchFamily="50" charset="-128"/>
                <a:ea typeface="Meiryo UI" panose="020B0604030504040204" pitchFamily="50" charset="-128"/>
                <a:cs typeface="Meiryo UI" panose="020B0604030504040204" pitchFamily="50" charset="-128"/>
              </a:rPr>
              <a:t>for</a:t>
            </a:r>
            <a:r>
              <a:rPr lang="ja-JP" altLang="en-US" sz="1800" b="0">
                <a:latin typeface="Meiryo UI" panose="020B0604030504040204" pitchFamily="50" charset="-128"/>
                <a:ea typeface="Meiryo UI" panose="020B0604030504040204" pitchFamily="50" charset="-128"/>
                <a:cs typeface="Meiryo UI" panose="020B0604030504040204" pitchFamily="50" charset="-128"/>
              </a:rPr>
              <a:t>を使って順番に要素を取り出すことができる。</a:t>
            </a:r>
            <a:endParaRPr lang="en-US" altLang="ja-JP" sz="18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b="0">
                <a:latin typeface="Meiryo UI" panose="020B0604030504040204" pitchFamily="50" charset="-128"/>
                <a:ea typeface="Meiryo UI" panose="020B0604030504040204" pitchFamily="50" charset="-128"/>
                <a:cs typeface="Meiryo UI" panose="020B0604030504040204" pitchFamily="50" charset="-128"/>
              </a:rPr>
              <a:t>（リスト、タプル、辞書型、文字列など）</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613C04CF-3E0B-B2EA-77B2-F58403B0E0A5}"/>
              </a:ext>
            </a:extLst>
          </p:cNvPr>
          <p:cNvSpPr txBox="1"/>
          <p:nvPr/>
        </p:nvSpPr>
        <p:spPr>
          <a:xfrm>
            <a:off x="840567" y="2287288"/>
            <a:ext cx="4726863" cy="830997"/>
          </a:xfrm>
          <a:prstGeom prst="rect">
            <a:avLst/>
          </a:prstGeom>
          <a:solidFill>
            <a:schemeClr val="accent4">
              <a:lumMod val="20000"/>
              <a:lumOff val="80000"/>
            </a:schemeClr>
          </a:solid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my_list = [1, 2, 3, 4, 5]</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for item in my_list:</a:t>
            </a:r>
          </a:p>
          <a:p>
            <a:r>
              <a:rPr lang="ja-JP" altLang="en-US" sz="1200" b="0">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latin typeface="Meiryo UI" panose="020B0604030504040204" pitchFamily="50" charset="-128"/>
                <a:ea typeface="Meiryo UI" panose="020B0604030504040204" pitchFamily="50" charset="-128"/>
                <a:cs typeface="Meiryo UI" panose="020B0604030504040204" pitchFamily="50" charset="-128"/>
              </a:rPr>
              <a:t>print(item)</a:t>
            </a:r>
          </a:p>
        </p:txBody>
      </p:sp>
      <p:sp>
        <p:nvSpPr>
          <p:cNvPr id="14" name="テキスト ボックス 13">
            <a:extLst>
              <a:ext uri="{FF2B5EF4-FFF2-40B4-BE49-F238E27FC236}">
                <a16:creationId xmlns:a16="http://schemas.microsoft.com/office/drawing/2014/main" id="{6CEC2CE1-FEBE-86BA-9D05-7E2B824285C9}"/>
              </a:ext>
            </a:extLst>
          </p:cNvPr>
          <p:cNvSpPr txBox="1"/>
          <p:nvPr/>
        </p:nvSpPr>
        <p:spPr>
          <a:xfrm>
            <a:off x="840568" y="3118285"/>
            <a:ext cx="4726862" cy="1015663"/>
          </a:xfrm>
          <a:prstGeom prst="rect">
            <a:avLst/>
          </a:prstGeom>
          <a:solidFill>
            <a:schemeClr val="bg1">
              <a:lumMod val="85000"/>
            </a:schemeClr>
          </a:solidFill>
        </p:spPr>
        <p:txBody>
          <a:bodyPr wrap="square" rtlCol="0">
            <a:spAutoFit/>
          </a:bodyPr>
          <a:lstStyle/>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1</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2</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3</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4</a:t>
            </a:r>
          </a:p>
          <a:p>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5</a:t>
            </a:r>
          </a:p>
        </p:txBody>
      </p:sp>
      <p:sp>
        <p:nvSpPr>
          <p:cNvPr id="15" name="テキスト ボックス 14">
            <a:extLst>
              <a:ext uri="{FF2B5EF4-FFF2-40B4-BE49-F238E27FC236}">
                <a16:creationId xmlns:a16="http://schemas.microsoft.com/office/drawing/2014/main" id="{44A2551F-FED6-D714-0A02-5C4963F906ED}"/>
              </a:ext>
            </a:extLst>
          </p:cNvPr>
          <p:cNvSpPr txBox="1"/>
          <p:nvPr/>
        </p:nvSpPr>
        <p:spPr>
          <a:xfrm>
            <a:off x="811751" y="2011372"/>
            <a:ext cx="4572000" cy="307777"/>
          </a:xfrm>
          <a:prstGeom prst="rect">
            <a:avLst/>
          </a:prstGeom>
          <a:noFill/>
        </p:spPr>
        <p:txBody>
          <a:bodyPr wrap="square">
            <a:spAutoFit/>
          </a:bodyPr>
          <a:lstStyle/>
          <a:p>
            <a:r>
              <a:rPr lang="ja-JP" altLang="en-US" sz="1400" b="0">
                <a:latin typeface="Meiryo UI" panose="020B0604030504040204" pitchFamily="50" charset="-128"/>
                <a:ea typeface="Meiryo UI" panose="020B0604030504040204" pitchFamily="50" charset="-128"/>
                <a:cs typeface="Meiryo UI" panose="020B0604030504040204" pitchFamily="50" charset="-128"/>
              </a:rPr>
              <a:t>例：リスト</a:t>
            </a:r>
            <a:endParaRPr lang="en-US" altLang="ja-JP" sz="1400" b="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D2CFF725-026B-7391-28FB-892F12ED6AD7}"/>
              </a:ext>
            </a:extLst>
          </p:cNvPr>
          <p:cNvSpPr txBox="1"/>
          <p:nvPr/>
        </p:nvSpPr>
        <p:spPr>
          <a:xfrm>
            <a:off x="876506" y="4591557"/>
            <a:ext cx="4726863" cy="830997"/>
          </a:xfrm>
          <a:prstGeom prst="rect">
            <a:avLst/>
          </a:prstGeom>
          <a:solidFill>
            <a:schemeClr val="accent4">
              <a:lumMod val="20000"/>
              <a:lumOff val="80000"/>
            </a:schemeClr>
          </a:solid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my_string = "hello“</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for char in my_string:</a:t>
            </a:r>
          </a:p>
          <a:p>
            <a:r>
              <a:rPr lang="ja-JP" altLang="en-US" sz="1200" b="0">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latin typeface="Meiryo UI" panose="020B0604030504040204" pitchFamily="50" charset="-128"/>
                <a:ea typeface="Meiryo UI" panose="020B0604030504040204" pitchFamily="50" charset="-128"/>
                <a:cs typeface="Meiryo UI" panose="020B0604030504040204" pitchFamily="50" charset="-128"/>
              </a:rPr>
              <a:t>print(char)</a:t>
            </a:r>
          </a:p>
        </p:txBody>
      </p:sp>
      <p:sp>
        <p:nvSpPr>
          <p:cNvPr id="9" name="テキスト ボックス 8">
            <a:extLst>
              <a:ext uri="{FF2B5EF4-FFF2-40B4-BE49-F238E27FC236}">
                <a16:creationId xmlns:a16="http://schemas.microsoft.com/office/drawing/2014/main" id="{F56932F1-B338-D818-DE34-203545558C8A}"/>
              </a:ext>
            </a:extLst>
          </p:cNvPr>
          <p:cNvSpPr txBox="1"/>
          <p:nvPr/>
        </p:nvSpPr>
        <p:spPr>
          <a:xfrm>
            <a:off x="876507" y="5372331"/>
            <a:ext cx="4726862" cy="1015663"/>
          </a:xfrm>
          <a:prstGeom prst="rect">
            <a:avLst/>
          </a:prstGeom>
          <a:solidFill>
            <a:schemeClr val="bg1">
              <a:lumMod val="85000"/>
            </a:schemeClr>
          </a:solidFill>
        </p:spPr>
        <p:txBody>
          <a:bodyPr wrap="square" rtlCol="0">
            <a:spAutoFit/>
          </a:bodyPr>
          <a:lstStyle/>
          <a:p>
            <a:r>
              <a:rPr kumimoji="1" lang="pt-BR" altLang="ja-JP" sz="1200" b="0">
                <a:latin typeface="Meiryo UI" panose="020B0604030504040204" pitchFamily="50" charset="-128"/>
                <a:ea typeface="Meiryo UI" panose="020B0604030504040204" pitchFamily="50" charset="-128"/>
                <a:cs typeface="Meiryo UI" panose="020B0604030504040204" pitchFamily="50" charset="-128"/>
              </a:rPr>
              <a:t>h</a:t>
            </a:r>
          </a:p>
          <a:p>
            <a:r>
              <a:rPr kumimoji="1" lang="pt-BR" altLang="ja-JP" sz="1200" b="0">
                <a:latin typeface="Meiryo UI" panose="020B0604030504040204" pitchFamily="50" charset="-128"/>
                <a:ea typeface="Meiryo UI" panose="020B0604030504040204" pitchFamily="50" charset="-128"/>
                <a:cs typeface="Meiryo UI" panose="020B0604030504040204" pitchFamily="50" charset="-128"/>
              </a:rPr>
              <a:t>e</a:t>
            </a:r>
          </a:p>
          <a:p>
            <a:r>
              <a:rPr kumimoji="1" lang="pt-BR" altLang="ja-JP" sz="1200" b="0">
                <a:latin typeface="Meiryo UI" panose="020B0604030504040204" pitchFamily="50" charset="-128"/>
                <a:ea typeface="Meiryo UI" panose="020B0604030504040204" pitchFamily="50" charset="-128"/>
                <a:cs typeface="Meiryo UI" panose="020B0604030504040204" pitchFamily="50" charset="-128"/>
              </a:rPr>
              <a:t>l</a:t>
            </a:r>
          </a:p>
          <a:p>
            <a:r>
              <a:rPr kumimoji="1" lang="pt-BR" altLang="ja-JP" sz="1200" b="0">
                <a:latin typeface="Meiryo UI" panose="020B0604030504040204" pitchFamily="50" charset="-128"/>
                <a:ea typeface="Meiryo UI" panose="020B0604030504040204" pitchFamily="50" charset="-128"/>
                <a:cs typeface="Meiryo UI" panose="020B0604030504040204" pitchFamily="50" charset="-128"/>
              </a:rPr>
              <a:t>l</a:t>
            </a:r>
          </a:p>
          <a:p>
            <a:r>
              <a:rPr kumimoji="1" lang="pt-BR" altLang="ja-JP" sz="1200" b="0">
                <a:latin typeface="Meiryo UI" panose="020B0604030504040204" pitchFamily="50" charset="-128"/>
                <a:ea typeface="Meiryo UI" panose="020B0604030504040204" pitchFamily="50" charset="-128"/>
                <a:cs typeface="Meiryo UI" panose="020B0604030504040204" pitchFamily="50" charset="-128"/>
              </a:rPr>
              <a:t>o</a:t>
            </a:r>
            <a:endParaRPr kumimoji="1" lang="ja-JP" altLang="en-US" sz="12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2B8C2100-215D-6127-B999-532403F02C10}"/>
              </a:ext>
            </a:extLst>
          </p:cNvPr>
          <p:cNvSpPr txBox="1"/>
          <p:nvPr/>
        </p:nvSpPr>
        <p:spPr>
          <a:xfrm>
            <a:off x="847690" y="4315641"/>
            <a:ext cx="4572000" cy="307777"/>
          </a:xfrm>
          <a:prstGeom prst="rect">
            <a:avLst/>
          </a:prstGeom>
          <a:noFill/>
        </p:spPr>
        <p:txBody>
          <a:bodyPr wrap="square">
            <a:spAutoFit/>
          </a:bodyPr>
          <a:lstStyle/>
          <a:p>
            <a:r>
              <a:rPr lang="ja-JP" altLang="en-US" sz="1400" b="0">
                <a:latin typeface="Meiryo UI" panose="020B0604030504040204" pitchFamily="50" charset="-128"/>
                <a:ea typeface="Meiryo UI" panose="020B0604030504040204" pitchFamily="50" charset="-128"/>
                <a:cs typeface="Meiryo UI" panose="020B0604030504040204" pitchFamily="50" charset="-128"/>
              </a:rPr>
              <a:t>例：文字列</a:t>
            </a:r>
            <a:endParaRPr lang="en-US" altLang="ja-JP" sz="14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a:extLst>
              <a:ext uri="{FF2B5EF4-FFF2-40B4-BE49-F238E27FC236}">
                <a16:creationId xmlns:a16="http://schemas.microsoft.com/office/drawing/2014/main" id="{16969E8F-4014-92C3-0F3D-DDF87EF6C612}"/>
              </a:ext>
            </a:extLst>
          </p:cNvPr>
          <p:cNvSpPr txBox="1"/>
          <p:nvPr/>
        </p:nvSpPr>
        <p:spPr>
          <a:xfrm>
            <a:off x="3467991" y="4926596"/>
            <a:ext cx="2580384"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文字列型の変数もイテラブル</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830304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A4406AB-C892-130A-B8F3-FB6B0D317ABC}"/>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676299B-0401-3207-B4DD-4D2F790C7DC8}"/>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スコープ</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C03E0176-37FB-A7FC-6024-AC9E62D65FA4}"/>
              </a:ext>
            </a:extLst>
          </p:cNvPr>
          <p:cNvSpPr txBox="1"/>
          <p:nvPr/>
        </p:nvSpPr>
        <p:spPr>
          <a:xfrm>
            <a:off x="98579" y="354882"/>
            <a:ext cx="745520" cy="400110"/>
          </a:xfrm>
          <a:prstGeom prst="rect">
            <a:avLst/>
          </a:prstGeom>
          <a:solidFill>
            <a:srgbClr val="FFFF00"/>
          </a:solidFill>
        </p:spPr>
        <p:txBody>
          <a:bodyPr wrap="square" rtlCol="0">
            <a:spAutoFit/>
          </a:bodyPr>
          <a:lstStyle/>
          <a:p>
            <a:r>
              <a:rPr lang="ja-JP" altLang="en-US" sz="2000" b="0">
                <a:latin typeface="Meiryo UI" panose="020B0604030504040204" pitchFamily="50" charset="-128"/>
                <a:ea typeface="Meiryo UI" panose="020B0604030504040204" pitchFamily="50" charset="-128"/>
                <a:cs typeface="Meiryo UI" panose="020B0604030504040204" pitchFamily="50" charset="-128"/>
              </a:rPr>
              <a:t>参考</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B2F65EB6-6DB3-36F5-26F2-697FCEB95BD7}"/>
              </a:ext>
            </a:extLst>
          </p:cNvPr>
          <p:cNvSpPr txBox="1"/>
          <p:nvPr/>
        </p:nvSpPr>
        <p:spPr>
          <a:xfrm>
            <a:off x="216612" y="871042"/>
            <a:ext cx="4355388"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スコープ</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493F4073-FB65-72BC-58C5-94240CFE0BBB}"/>
              </a:ext>
            </a:extLst>
          </p:cNvPr>
          <p:cNvSpPr txBox="1"/>
          <p:nvPr/>
        </p:nvSpPr>
        <p:spPr>
          <a:xfrm>
            <a:off x="876507" y="1248547"/>
            <a:ext cx="7937819" cy="369332"/>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変数や関数の有効範囲。具体的には、変数がアクセス可能な場所。</a:t>
            </a:r>
            <a:endParaRPr kumimoji="1" lang="en-US" altLang="ja-JP"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A83967EB-FC86-0BE9-8CAA-1C32DF599CBF}"/>
              </a:ext>
            </a:extLst>
          </p:cNvPr>
          <p:cNvSpPr txBox="1"/>
          <p:nvPr/>
        </p:nvSpPr>
        <p:spPr>
          <a:xfrm>
            <a:off x="788762" y="1925656"/>
            <a:ext cx="4726863" cy="1938992"/>
          </a:xfrm>
          <a:prstGeom prst="rect">
            <a:avLst/>
          </a:prstGeom>
          <a:solidFill>
            <a:schemeClr val="accent4">
              <a:lumMod val="20000"/>
              <a:lumOff val="80000"/>
            </a:schemeClr>
          </a:solid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def func(): </a:t>
            </a:r>
          </a:p>
          <a:p>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local_value = 100</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ローカル変数</a:t>
            </a:r>
          </a:p>
          <a:p>
            <a:r>
              <a:rPr lang="ja-JP" altLang="en-US" sz="1200" b="0">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latin typeface="Meiryo UI" panose="020B0604030504040204" pitchFamily="50" charset="-128"/>
                <a:ea typeface="Meiryo UI" panose="020B0604030504040204" pitchFamily="50" charset="-128"/>
                <a:cs typeface="Meiryo UI" panose="020B0604030504040204" pitchFamily="50" charset="-128"/>
              </a:rPr>
              <a:t>print(f"</a:t>
            </a:r>
            <a:r>
              <a:rPr lang="ja-JP" altLang="en-US" sz="1200" b="0">
                <a:latin typeface="Meiryo UI" panose="020B0604030504040204" pitchFamily="50" charset="-128"/>
                <a:ea typeface="Meiryo UI" panose="020B0604030504040204" pitchFamily="50" charset="-128"/>
                <a:cs typeface="Meiryo UI" panose="020B0604030504040204" pitchFamily="50" charset="-128"/>
              </a:rPr>
              <a:t>ローカル変数</a:t>
            </a:r>
            <a:r>
              <a:rPr lang="en-US" altLang="ja-JP" sz="1200" b="0">
                <a:latin typeface="Meiryo UI" panose="020B0604030504040204" pitchFamily="50" charset="-128"/>
                <a:ea typeface="Meiryo UI" panose="020B0604030504040204" pitchFamily="50" charset="-128"/>
                <a:cs typeface="Meiryo UI" panose="020B0604030504040204" pitchFamily="50" charset="-128"/>
              </a:rPr>
              <a:t>:{local_value}")</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global_value = 200</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グローバル変数</a:t>
            </a:r>
            <a:endPar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test_func()</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print(f"</a:t>
            </a:r>
            <a:r>
              <a:rPr lang="ja-JP" altLang="en-US" sz="1200" b="0">
                <a:latin typeface="Meiryo UI" panose="020B0604030504040204" pitchFamily="50" charset="-128"/>
                <a:ea typeface="Meiryo UI" panose="020B0604030504040204" pitchFamily="50" charset="-128"/>
                <a:cs typeface="Meiryo UI" panose="020B0604030504040204" pitchFamily="50" charset="-128"/>
              </a:rPr>
              <a:t>グローバル変数</a:t>
            </a:r>
            <a:r>
              <a:rPr lang="en-US" altLang="ja-JP" sz="1200" b="0">
                <a:latin typeface="Meiryo UI" panose="020B0604030504040204" pitchFamily="50" charset="-128"/>
                <a:ea typeface="Meiryo UI" panose="020B0604030504040204" pitchFamily="50" charset="-128"/>
                <a:cs typeface="Meiryo UI" panose="020B0604030504040204" pitchFamily="50" charset="-128"/>
              </a:rPr>
              <a:t>:{global_value }") </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#print(f“</a:t>
            </a:r>
            <a:r>
              <a:rPr lang="ja-JP" altLang="en-US" sz="1200" b="0">
                <a:latin typeface="Meiryo UI" panose="020B0604030504040204" pitchFamily="50" charset="-128"/>
                <a:ea typeface="Meiryo UI" panose="020B0604030504040204" pitchFamily="50" charset="-128"/>
                <a:cs typeface="Meiryo UI" panose="020B0604030504040204" pitchFamily="50" charset="-128"/>
              </a:rPr>
              <a:t>ローカル変数</a:t>
            </a:r>
            <a:r>
              <a:rPr lang="en-US" altLang="ja-JP" sz="1200" b="0">
                <a:latin typeface="Meiryo UI" panose="020B0604030504040204" pitchFamily="50" charset="-128"/>
                <a:ea typeface="Meiryo UI" panose="020B0604030504040204" pitchFamily="50" charset="-128"/>
                <a:cs typeface="Meiryo UI" panose="020B0604030504040204" pitchFamily="50" charset="-128"/>
              </a:rPr>
              <a:t>:{local_value }") </a:t>
            </a:r>
          </a:p>
        </p:txBody>
      </p:sp>
      <p:sp>
        <p:nvSpPr>
          <p:cNvPr id="7" name="テキスト ボックス 6">
            <a:extLst>
              <a:ext uri="{FF2B5EF4-FFF2-40B4-BE49-F238E27FC236}">
                <a16:creationId xmlns:a16="http://schemas.microsoft.com/office/drawing/2014/main" id="{5E775AA5-D629-C22E-E9C9-F3D4E326A052}"/>
              </a:ext>
            </a:extLst>
          </p:cNvPr>
          <p:cNvSpPr txBox="1"/>
          <p:nvPr/>
        </p:nvSpPr>
        <p:spPr>
          <a:xfrm>
            <a:off x="788762" y="1617879"/>
            <a:ext cx="4572000" cy="307777"/>
          </a:xfrm>
          <a:prstGeom prst="rect">
            <a:avLst/>
          </a:prstGeom>
          <a:noFill/>
        </p:spPr>
        <p:txBody>
          <a:bodyPr wrap="square">
            <a:spAutoFit/>
          </a:bodyPr>
          <a:lstStyle/>
          <a:p>
            <a:r>
              <a:rPr lang="ja-JP" altLang="en-US" sz="1400" b="0">
                <a:latin typeface="Meiryo UI" panose="020B0604030504040204" pitchFamily="50" charset="-128"/>
                <a:ea typeface="Meiryo UI" panose="020B0604030504040204" pitchFamily="50" charset="-128"/>
                <a:cs typeface="Meiryo UI" panose="020B0604030504040204" pitchFamily="50" charset="-128"/>
              </a:rPr>
              <a:t>例：ローカル</a:t>
            </a:r>
            <a:r>
              <a:rPr lang="en-US" altLang="ja-JP" sz="1400" b="0">
                <a:latin typeface="Meiryo UI" panose="020B0604030504040204" pitchFamily="50" charset="-128"/>
                <a:ea typeface="Meiryo UI" panose="020B0604030504040204" pitchFamily="50" charset="-128"/>
                <a:cs typeface="Meiryo UI" panose="020B0604030504040204" pitchFamily="50" charset="-128"/>
              </a:rPr>
              <a:t>/</a:t>
            </a:r>
            <a:r>
              <a:rPr lang="ja-JP" altLang="en-US" sz="1400" b="0">
                <a:latin typeface="Meiryo UI" panose="020B0604030504040204" pitchFamily="50" charset="-128"/>
                <a:ea typeface="Meiryo UI" panose="020B0604030504040204" pitchFamily="50" charset="-128"/>
                <a:cs typeface="Meiryo UI" panose="020B0604030504040204" pitchFamily="50" charset="-128"/>
              </a:rPr>
              <a:t>グローバル変数</a:t>
            </a:r>
            <a:endParaRPr lang="en-US" altLang="ja-JP" sz="1400"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9FFBA6D5-D869-8E79-5B1F-12A56D58DBE9}"/>
              </a:ext>
            </a:extLst>
          </p:cNvPr>
          <p:cNvSpPr txBox="1"/>
          <p:nvPr/>
        </p:nvSpPr>
        <p:spPr>
          <a:xfrm>
            <a:off x="604689" y="4647561"/>
            <a:ext cx="9077325" cy="1384995"/>
          </a:xfrm>
          <a:prstGeom prst="rect">
            <a:avLst/>
          </a:prstGeom>
          <a:noFill/>
        </p:spPr>
        <p:txBody>
          <a:bodyPr wrap="square" rtlCol="0">
            <a:spAutoFit/>
          </a:bodyPr>
          <a:lstStyle/>
          <a:p>
            <a:r>
              <a:rPr kumimoji="1" lang="en-US" altLang="ja-JP" sz="1800" b="0" u="sng">
                <a:latin typeface="Meiryo UI" panose="020B0604030504040204" pitchFamily="50" charset="-128"/>
                <a:ea typeface="Meiryo UI" panose="020B0604030504040204" pitchFamily="50" charset="-128"/>
                <a:cs typeface="Meiryo UI" panose="020B0604030504040204" pitchFamily="50" charset="-128"/>
              </a:rPr>
              <a:t>4</a:t>
            </a:r>
            <a:r>
              <a:rPr lang="ja-JP" altLang="en-US" sz="1800" b="0" u="sng">
                <a:latin typeface="Meiryo UI" panose="020B0604030504040204" pitchFamily="50" charset="-128"/>
                <a:ea typeface="Meiryo UI" panose="020B0604030504040204" pitchFamily="50" charset="-128"/>
                <a:cs typeface="Meiryo UI" panose="020B0604030504040204" pitchFamily="50" charset="-128"/>
              </a:rPr>
              <a:t>種類の</a:t>
            </a:r>
            <a:r>
              <a:rPr kumimoji="1" lang="ja-JP" altLang="en-US" sz="1800" b="0" u="sng">
                <a:latin typeface="Meiryo UI" panose="020B0604030504040204" pitchFamily="50" charset="-128"/>
                <a:ea typeface="Meiryo UI" panose="020B0604030504040204" pitchFamily="50" charset="-128"/>
                <a:cs typeface="Meiryo UI" panose="020B0604030504040204" pitchFamily="50" charset="-128"/>
              </a:rPr>
              <a:t>スコープ</a:t>
            </a:r>
            <a:endParaRPr kumimoji="1" lang="en-US" altLang="ja-JP" sz="1800" b="0" u="sng">
              <a:latin typeface="Meiryo UI" panose="020B0604030504040204" pitchFamily="50" charset="-128"/>
              <a:ea typeface="Meiryo UI" panose="020B0604030504040204" pitchFamily="50" charset="-128"/>
              <a:cs typeface="Meiryo UI" panose="020B0604030504040204" pitchFamily="50" charset="-128"/>
            </a:endParaRPr>
          </a:p>
          <a:p>
            <a:pPr defTabSz="1524000">
              <a:tabLst>
                <a:tab pos="1257300" algn="l"/>
              </a:tabLst>
            </a:pPr>
            <a:r>
              <a:rPr kumimoji="1"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ローカル</a:t>
            </a:r>
            <a:r>
              <a:rPr kumimoji="1"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：関数やメソッドの内部で定義された変数。</a:t>
            </a:r>
            <a:endParaRPr kumimoji="1"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defTabSz="1524000">
              <a:tabLst>
                <a:tab pos="1257300" algn="l"/>
              </a:tabLst>
            </a:pPr>
            <a:r>
              <a:rPr kumimoji="1"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グローバル</a:t>
            </a:r>
            <a:r>
              <a:rPr kumimoji="1"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：ファイル全体で有効な変数。</a:t>
            </a:r>
          </a:p>
          <a:p>
            <a:pPr defTabSz="1524000">
              <a:tabLst>
                <a:tab pos="1257300" algn="l"/>
              </a:tabLst>
            </a:pP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ビルトイン</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Python</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の組み込み関数や例外、標準ライブラリに定義されている変数など</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pPr defTabSz="1524000">
              <a:tabLst>
                <a:tab pos="1257300" algn="l"/>
              </a:tabLst>
            </a:pP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エンクロージング</a:t>
            </a: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：ネストされた関数において、外側の関数のローカル変数。</a:t>
            </a:r>
            <a:endParaRPr kumimoji="1" lang="ja-JP" altLang="en-US" sz="16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096B4BD3-40AB-E34E-2961-C720FB49D066}"/>
              </a:ext>
            </a:extLst>
          </p:cNvPr>
          <p:cNvSpPr txBox="1"/>
          <p:nvPr/>
        </p:nvSpPr>
        <p:spPr>
          <a:xfrm>
            <a:off x="1161421" y="6195341"/>
            <a:ext cx="3544558" cy="307777"/>
          </a:xfrm>
          <a:prstGeom prst="rect">
            <a:avLst/>
          </a:prstGeom>
          <a:noFill/>
        </p:spPr>
        <p:txBody>
          <a:bodyPr wrap="square" rtlCol="0">
            <a:spAutoFit/>
          </a:bodyPr>
          <a:lstStyle/>
          <a:p>
            <a:r>
              <a:rPr kumimoji="1" lang="ja-JP" altLang="en-US" b="0">
                <a:latin typeface="Meiryo UI" panose="020B0604030504040204" pitchFamily="50" charset="-128"/>
                <a:ea typeface="Meiryo UI" panose="020B0604030504040204" pitchFamily="50" charset="-128"/>
                <a:cs typeface="Meiryo UI" panose="020B0604030504040204" pitchFamily="50" charset="-128"/>
              </a:rPr>
              <a:t>注）</a:t>
            </a:r>
            <a:r>
              <a:rPr lang="ja-JP" altLang="en-US" b="0">
                <a:latin typeface="Meiryo UI" panose="020B0604030504040204" pitchFamily="50" charset="-128"/>
                <a:ea typeface="Meiryo UI" panose="020B0604030504040204" pitchFamily="50" charset="-128"/>
                <a:cs typeface="Meiryo UI" panose="020B0604030504040204" pitchFamily="50" charset="-128"/>
              </a:rPr>
              <a:t>ローカルとグローバルを理解しておけば</a:t>
            </a:r>
            <a:r>
              <a:rPr lang="en-US" altLang="ja-JP" b="0">
                <a:latin typeface="Meiryo UI" panose="020B0604030504040204" pitchFamily="50" charset="-128"/>
                <a:ea typeface="Meiryo UI" panose="020B0604030504040204" pitchFamily="50" charset="-128"/>
                <a:cs typeface="Meiryo UI" panose="020B0604030504040204" pitchFamily="50" charset="-128"/>
              </a:rPr>
              <a:t>OK</a:t>
            </a:r>
          </a:p>
        </p:txBody>
      </p:sp>
      <p:sp>
        <p:nvSpPr>
          <p:cNvPr id="11" name="テキスト ボックス 10">
            <a:extLst>
              <a:ext uri="{FF2B5EF4-FFF2-40B4-BE49-F238E27FC236}">
                <a16:creationId xmlns:a16="http://schemas.microsoft.com/office/drawing/2014/main" id="{5FF23A89-A162-374D-6180-5D22ECB8AA67}"/>
              </a:ext>
            </a:extLst>
          </p:cNvPr>
          <p:cNvSpPr txBox="1"/>
          <p:nvPr/>
        </p:nvSpPr>
        <p:spPr>
          <a:xfrm>
            <a:off x="4341091" y="2012437"/>
            <a:ext cx="2174009"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ローカル変数を参照できる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 name="直線矢印コネクタ 11">
            <a:extLst>
              <a:ext uri="{FF2B5EF4-FFF2-40B4-BE49-F238E27FC236}">
                <a16:creationId xmlns:a16="http://schemas.microsoft.com/office/drawing/2014/main" id="{8E9509DD-FD8D-128E-F532-E4E285D75EC0}"/>
              </a:ext>
            </a:extLst>
          </p:cNvPr>
          <p:cNvCxnSpPr>
            <a:cxnSpLocks/>
            <a:stCxn id="11" idx="1"/>
          </p:cNvCxnSpPr>
          <p:nvPr/>
        </p:nvCxnSpPr>
        <p:spPr bwMode="auto">
          <a:xfrm flipH="1">
            <a:off x="3571875" y="2166326"/>
            <a:ext cx="769216" cy="153888"/>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テキスト ボックス 12">
            <a:extLst>
              <a:ext uri="{FF2B5EF4-FFF2-40B4-BE49-F238E27FC236}">
                <a16:creationId xmlns:a16="http://schemas.microsoft.com/office/drawing/2014/main" id="{BFBF135B-86B5-C787-3472-B8C5E972BE83}"/>
              </a:ext>
            </a:extLst>
          </p:cNvPr>
          <p:cNvSpPr txBox="1"/>
          <p:nvPr/>
        </p:nvSpPr>
        <p:spPr>
          <a:xfrm>
            <a:off x="788762" y="3856110"/>
            <a:ext cx="4726862" cy="461665"/>
          </a:xfrm>
          <a:prstGeom prst="rect">
            <a:avLst/>
          </a:prstGeom>
          <a:solidFill>
            <a:schemeClr val="bg1">
              <a:lumMod val="85000"/>
            </a:schemeClr>
          </a:solidFill>
        </p:spPr>
        <p:txBody>
          <a:bodyPr wrap="square" rtlCol="0">
            <a:spAutoFit/>
          </a:bodyPr>
          <a:lstStyle/>
          <a:p>
            <a:r>
              <a:rPr kumimoji="1" lang="ja-JP" altLang="en-US" sz="1200" b="0">
                <a:latin typeface="Meiryo UI" panose="020B0604030504040204" pitchFamily="50" charset="-128"/>
                <a:ea typeface="Meiryo UI" panose="020B0604030504040204" pitchFamily="50" charset="-128"/>
                <a:cs typeface="Meiryo UI" panose="020B0604030504040204" pitchFamily="50" charset="-128"/>
              </a:rPr>
              <a:t>ローカル変数</a:t>
            </a:r>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:100</a:t>
            </a:r>
          </a:p>
          <a:p>
            <a:r>
              <a:rPr kumimoji="1" lang="ja-JP" altLang="en-US" sz="1200" b="0">
                <a:latin typeface="Meiryo UI" panose="020B0604030504040204" pitchFamily="50" charset="-128"/>
                <a:ea typeface="Meiryo UI" panose="020B0604030504040204" pitchFamily="50" charset="-128"/>
                <a:cs typeface="Meiryo UI" panose="020B0604030504040204" pitchFamily="50" charset="-128"/>
              </a:rPr>
              <a:t>グローバル変数</a:t>
            </a:r>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:200</a:t>
            </a:r>
            <a:endParaRPr kumimoji="1" lang="ja-JP" altLang="en-US" sz="12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6B3959C7-B97C-8A8B-960C-D245961EFAFA}"/>
              </a:ext>
            </a:extLst>
          </p:cNvPr>
          <p:cNvSpPr txBox="1"/>
          <p:nvPr/>
        </p:nvSpPr>
        <p:spPr>
          <a:xfrm>
            <a:off x="4347658" y="3356791"/>
            <a:ext cx="3043742" cy="307777"/>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ローカル変数は参照できない</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エラー</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p:txBody>
      </p:sp>
      <p:cxnSp>
        <p:nvCxnSpPr>
          <p:cNvPr id="16" name="直線矢印コネクタ 15">
            <a:extLst>
              <a:ext uri="{FF2B5EF4-FFF2-40B4-BE49-F238E27FC236}">
                <a16:creationId xmlns:a16="http://schemas.microsoft.com/office/drawing/2014/main" id="{5D96EDF1-255C-82B4-A2F7-02CF449C6ACE}"/>
              </a:ext>
            </a:extLst>
          </p:cNvPr>
          <p:cNvCxnSpPr>
            <a:cxnSpLocks/>
          </p:cNvCxnSpPr>
          <p:nvPr/>
        </p:nvCxnSpPr>
        <p:spPr bwMode="auto">
          <a:xfrm flipH="1">
            <a:off x="3676650" y="3510679"/>
            <a:ext cx="664441" cy="229625"/>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006619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EA0AAB3-B19A-FA9A-1F02-2751B9DFDB80}"/>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02328F5D-DF72-DACD-7337-80DF40A90B7E}"/>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3200" b="0" u="sng">
                <a:latin typeface="Meiryo UI" panose="020B0604030504040204" pitchFamily="50" charset="-128"/>
                <a:ea typeface="Meiryo UI" panose="020B0604030504040204" pitchFamily="50" charset="-128"/>
                <a:cs typeface="Meiryo UI" panose="020B0604030504040204" pitchFamily="50" charset="-128"/>
              </a:rPr>
              <a:t>クラスの継承</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9318CB1E-8727-E428-9028-8C10ED1CADB7}"/>
              </a:ext>
            </a:extLst>
          </p:cNvPr>
          <p:cNvSpPr txBox="1"/>
          <p:nvPr/>
        </p:nvSpPr>
        <p:spPr>
          <a:xfrm>
            <a:off x="98579" y="354882"/>
            <a:ext cx="745520" cy="400110"/>
          </a:xfrm>
          <a:prstGeom prst="rect">
            <a:avLst/>
          </a:prstGeom>
          <a:solidFill>
            <a:srgbClr val="FFFF00"/>
          </a:solidFill>
        </p:spPr>
        <p:txBody>
          <a:bodyPr wrap="square" rtlCol="0">
            <a:spAutoFit/>
          </a:bodyPr>
          <a:lstStyle/>
          <a:p>
            <a:r>
              <a:rPr lang="ja-JP" altLang="en-US" sz="2000" b="0">
                <a:latin typeface="Meiryo UI" panose="020B0604030504040204" pitchFamily="50" charset="-128"/>
                <a:ea typeface="Meiryo UI" panose="020B0604030504040204" pitchFamily="50" charset="-128"/>
                <a:cs typeface="Meiryo UI" panose="020B0604030504040204" pitchFamily="50" charset="-128"/>
              </a:rPr>
              <a:t>参考</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B5A936B4-29C8-3A0A-D3F2-2BECEB363921}"/>
              </a:ext>
            </a:extLst>
          </p:cNvPr>
          <p:cNvSpPr txBox="1"/>
          <p:nvPr/>
        </p:nvSpPr>
        <p:spPr>
          <a:xfrm>
            <a:off x="216612" y="871042"/>
            <a:ext cx="4355388" cy="461665"/>
          </a:xfrm>
          <a:prstGeom prst="rect">
            <a:avLst/>
          </a:prstGeom>
          <a:noFill/>
        </p:spPr>
        <p:txBody>
          <a:bodyPr wrap="square" rtlCol="0">
            <a:spAutoFit/>
          </a:bodyPr>
          <a:lstStyle/>
          <a:p>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クラスの継承</a:t>
            </a:r>
            <a:endPar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a:extLst>
              <a:ext uri="{FF2B5EF4-FFF2-40B4-BE49-F238E27FC236}">
                <a16:creationId xmlns:a16="http://schemas.microsoft.com/office/drawing/2014/main" id="{51658C4D-D7C9-EC6C-77E1-B96DE490C4CE}"/>
              </a:ext>
            </a:extLst>
          </p:cNvPr>
          <p:cNvSpPr txBox="1"/>
          <p:nvPr/>
        </p:nvSpPr>
        <p:spPr>
          <a:xfrm>
            <a:off x="788762" y="1199816"/>
            <a:ext cx="7937819" cy="830997"/>
          </a:xfrm>
          <a:prstGeom prst="rect">
            <a:avLst/>
          </a:prstGeom>
          <a:noFill/>
        </p:spPr>
        <p:txBody>
          <a:bodyPr wrap="square" rtlCol="0">
            <a:spAutoFit/>
          </a:bodyPr>
          <a:lstStyle/>
          <a:p>
            <a:r>
              <a:rPr lang="ja-JP" altLang="en-US"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コードの再利用</a:t>
            </a:r>
            <a:r>
              <a:rPr lang="ja-JP" altLang="en-US" sz="1600" b="0">
                <a:latin typeface="Meiryo UI" panose="020B0604030504040204" pitchFamily="50" charset="-128"/>
                <a:ea typeface="Meiryo UI" panose="020B0604030504040204" pitchFamily="50" charset="-128"/>
                <a:cs typeface="Meiryo UI" panose="020B0604030504040204" pitchFamily="50" charset="-128"/>
              </a:rPr>
              <a:t>のため既存のクラス（スーパークラス</a:t>
            </a:r>
            <a:r>
              <a:rPr lang="en-US" altLang="ja-JP" sz="1600" b="0">
                <a:latin typeface="Meiryo UI" panose="020B0604030504040204" pitchFamily="50" charset="-128"/>
                <a:ea typeface="Meiryo UI" panose="020B0604030504040204" pitchFamily="50" charset="-128"/>
                <a:cs typeface="Meiryo UI" panose="020B0604030504040204" pitchFamily="50" charset="-128"/>
              </a:rPr>
              <a:t>/</a:t>
            </a:r>
            <a:r>
              <a:rPr lang="ja-JP" altLang="en-US" sz="1600" b="0">
                <a:latin typeface="Meiryo UI" panose="020B0604030504040204" pitchFamily="50" charset="-128"/>
                <a:ea typeface="Meiryo UI" panose="020B0604030504040204" pitchFamily="50" charset="-128"/>
                <a:cs typeface="Meiryo UI" panose="020B0604030504040204" pitchFamily="50" charset="-128"/>
              </a:rPr>
              <a:t>親クラス）を基にして新しいクラス（サブクラス</a:t>
            </a:r>
            <a:r>
              <a:rPr lang="en-US" altLang="ja-JP" sz="1600" b="0">
                <a:latin typeface="Meiryo UI" panose="020B0604030504040204" pitchFamily="50" charset="-128"/>
                <a:ea typeface="Meiryo UI" panose="020B0604030504040204" pitchFamily="50" charset="-128"/>
                <a:cs typeface="Meiryo UI" panose="020B0604030504040204" pitchFamily="50" charset="-128"/>
              </a:rPr>
              <a:t>/</a:t>
            </a:r>
            <a:r>
              <a:rPr lang="ja-JP" altLang="en-US" sz="1600" b="0">
                <a:latin typeface="Meiryo UI" panose="020B0604030504040204" pitchFamily="50" charset="-128"/>
                <a:ea typeface="Meiryo UI" panose="020B0604030504040204" pitchFamily="50" charset="-128"/>
                <a:cs typeface="Meiryo UI" panose="020B0604030504040204" pitchFamily="50" charset="-128"/>
              </a:rPr>
              <a:t>子クラス）を作成する仕組み。子クラスは</a:t>
            </a:r>
            <a:r>
              <a:rPr lang="ja-JP" altLang="en-US"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親クラスの属性（変数）やメソッド（関数）を引き継ぎ</a:t>
            </a:r>
            <a:r>
              <a:rPr lang="ja-JP" altLang="en-US" sz="1600" b="0">
                <a:latin typeface="Meiryo UI" panose="020B0604030504040204" pitchFamily="50" charset="-128"/>
                <a:ea typeface="Meiryo UI" panose="020B0604030504040204" pitchFamily="50" charset="-128"/>
                <a:cs typeface="Meiryo UI" panose="020B0604030504040204" pitchFamily="50" charset="-128"/>
              </a:rPr>
              <a:t>、必要に応じてそれらを</a:t>
            </a:r>
            <a:r>
              <a:rPr lang="ja-JP" altLang="en-US"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オーバーライド（上書き）</a:t>
            </a:r>
            <a:r>
              <a:rPr lang="ja-JP" altLang="en-US" sz="1600" b="0">
                <a:latin typeface="Meiryo UI" panose="020B0604030504040204" pitchFamily="50" charset="-128"/>
                <a:ea typeface="Meiryo UI" panose="020B0604030504040204" pitchFamily="50" charset="-128"/>
                <a:cs typeface="Meiryo UI" panose="020B0604030504040204" pitchFamily="50" charset="-128"/>
              </a:rPr>
              <a:t>することができる。</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a:extLst>
              <a:ext uri="{FF2B5EF4-FFF2-40B4-BE49-F238E27FC236}">
                <a16:creationId xmlns:a16="http://schemas.microsoft.com/office/drawing/2014/main" id="{472D0F48-898A-5303-7D44-69255285F3FF}"/>
              </a:ext>
            </a:extLst>
          </p:cNvPr>
          <p:cNvSpPr txBox="1"/>
          <p:nvPr/>
        </p:nvSpPr>
        <p:spPr>
          <a:xfrm>
            <a:off x="788762" y="2334018"/>
            <a:ext cx="4726863" cy="3600986"/>
          </a:xfrm>
          <a:prstGeom prst="rect">
            <a:avLst/>
          </a:prstGeom>
          <a:solidFill>
            <a:schemeClr val="accent4">
              <a:lumMod val="20000"/>
              <a:lumOff val="80000"/>
            </a:schemeClr>
          </a:solidFill>
        </p:spPr>
        <p:txBody>
          <a:bodyPr wrap="square" rtlCol="0">
            <a:spAutoFit/>
          </a:bodyPr>
          <a:lstStyle/>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親クラス</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class Parson:</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def __init__(self, name):</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self.name = name</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def greet(self):</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latin typeface="Meiryo UI" panose="020B0604030504040204" pitchFamily="50" charset="-128"/>
                <a:ea typeface="Meiryo UI" panose="020B0604030504040204" pitchFamily="50" charset="-128"/>
                <a:cs typeface="Meiryo UI" panose="020B0604030504040204" pitchFamily="50" charset="-128"/>
              </a:rPr>
              <a:t>print(f"</a:t>
            </a:r>
            <a:r>
              <a:rPr lang="ja-JP" altLang="en-US" sz="1200" b="0">
                <a:latin typeface="Meiryo UI" panose="020B0604030504040204" pitchFamily="50" charset="-128"/>
                <a:ea typeface="Meiryo UI" panose="020B0604030504040204" pitchFamily="50" charset="-128"/>
                <a:cs typeface="Meiryo UI" panose="020B0604030504040204" pitchFamily="50" charset="-128"/>
              </a:rPr>
              <a:t>私は</a:t>
            </a:r>
            <a:r>
              <a:rPr lang="en-US" altLang="ja-JP" sz="1200" b="0">
                <a:latin typeface="Meiryo UI" panose="020B0604030504040204" pitchFamily="50" charset="-128"/>
                <a:ea typeface="Meiryo UI" panose="020B0604030504040204" pitchFamily="50" charset="-128"/>
                <a:cs typeface="Meiryo UI" panose="020B0604030504040204" pitchFamily="50" charset="-128"/>
              </a:rPr>
              <a:t>{self.name} </a:t>
            </a:r>
            <a:r>
              <a:rPr lang="ja-JP" altLang="en-US" sz="1200" b="0">
                <a:latin typeface="Meiryo UI" panose="020B0604030504040204" pitchFamily="50" charset="-128"/>
                <a:ea typeface="Meiryo UI" panose="020B0604030504040204" pitchFamily="50" charset="-128"/>
                <a:cs typeface="Meiryo UI" panose="020B0604030504040204" pitchFamily="50" charset="-128"/>
              </a:rPr>
              <a:t>です。</a:t>
            </a:r>
            <a:r>
              <a:rPr lang="en-US" altLang="ja-JP" sz="1200" b="0">
                <a:latin typeface="Meiryo UI" panose="020B0604030504040204" pitchFamily="50" charset="-128"/>
                <a:ea typeface="Meiryo UI" panose="020B0604030504040204" pitchFamily="50" charset="-128"/>
                <a:cs typeface="Meiryo UI" panose="020B0604030504040204" pitchFamily="50" charset="-128"/>
              </a:rPr>
              <a:t>")</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子クラス</a:t>
            </a: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class Employee(Parson):</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def __init__(self, name, division):</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super().__init__(name)  </a:t>
            </a:r>
            <a:r>
              <a:rPr lang="en-US" altLang="ja-JP" sz="1200" b="0">
                <a:latin typeface="Meiryo UI" panose="020B0604030504040204" pitchFamily="50" charset="-128"/>
                <a:ea typeface="Meiryo UI" panose="020B0604030504040204" pitchFamily="50" charset="-128"/>
                <a:cs typeface="Meiryo UI" panose="020B0604030504040204" pitchFamily="50" charset="-128"/>
              </a:rPr>
              <a:t># </a:t>
            </a:r>
            <a:r>
              <a:rPr lang="ja-JP" altLang="en-US" sz="1200" b="0">
                <a:latin typeface="Meiryo UI" panose="020B0604030504040204" pitchFamily="50" charset="-128"/>
                <a:ea typeface="Meiryo UI" panose="020B0604030504040204" pitchFamily="50" charset="-128"/>
                <a:cs typeface="Meiryo UI" panose="020B0604030504040204" pitchFamily="50" charset="-128"/>
              </a:rPr>
              <a:t>親クラスのメソッドを呼び出し</a:t>
            </a:r>
          </a:p>
          <a:p>
            <a:r>
              <a:rPr lang="ja-JP" altLang="en-US" sz="1200" b="0">
                <a:latin typeface="Meiryo UI" panose="020B0604030504040204" pitchFamily="50" charset="-128"/>
                <a:ea typeface="Meiryo UI" panose="020B0604030504040204" pitchFamily="50" charset="-128"/>
                <a:cs typeface="Meiryo UI" panose="020B0604030504040204" pitchFamily="50" charset="-128"/>
              </a:rPr>
              <a:t>        </a:t>
            </a:r>
            <a:r>
              <a:rPr lang="en-US" altLang="ja-JP" sz="1200" b="0">
                <a:latin typeface="Meiryo UI" panose="020B0604030504040204" pitchFamily="50" charset="-128"/>
                <a:ea typeface="Meiryo UI" panose="020B0604030504040204" pitchFamily="50" charset="-128"/>
                <a:cs typeface="Meiryo UI" panose="020B0604030504040204" pitchFamily="50" charset="-128"/>
              </a:rPr>
              <a:t>self.division = division</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def greet(self):  #</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メソッドのオーバーライド</a:t>
            </a:r>
            <a:endPar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        print(f"</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私は</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{self.division}</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{self.name} </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です。</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b="0">
                <a:latin typeface="Meiryo UI" panose="020B0604030504040204" pitchFamily="50" charset="-128"/>
                <a:ea typeface="Meiryo UI" panose="020B0604030504040204" pitchFamily="50" charset="-128"/>
                <a:cs typeface="Meiryo UI" panose="020B0604030504040204" pitchFamily="50" charset="-128"/>
              </a:rPr>
              <a:t>kawashima = </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Employee("kawashima", "</a:t>
            </a:r>
            <a:r>
              <a:rPr lang="ja-JP" altLang="en-US"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システム開発</a:t>
            </a:r>
            <a:r>
              <a:rPr lang="en-US" altLang="ja-JP" sz="1200" b="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b="0">
                <a:latin typeface="Meiryo UI" panose="020B0604030504040204" pitchFamily="50" charset="-128"/>
                <a:ea typeface="Meiryo UI" panose="020B0604030504040204" pitchFamily="50" charset="-128"/>
                <a:cs typeface="Meiryo UI" panose="020B0604030504040204" pitchFamily="50" charset="-128"/>
              </a:rPr>
              <a:t>kawashima.greet()  #</a:t>
            </a:r>
            <a:r>
              <a:rPr lang="ja-JP" altLang="en-US" sz="1200" b="0">
                <a:latin typeface="Meiryo UI" panose="020B0604030504040204" pitchFamily="50" charset="-128"/>
                <a:ea typeface="Meiryo UI" panose="020B0604030504040204" pitchFamily="50" charset="-128"/>
                <a:cs typeface="Meiryo UI" panose="020B0604030504040204" pitchFamily="50" charset="-128"/>
              </a:rPr>
              <a:t>上書きしたメソッドの呼び出し</a:t>
            </a:r>
            <a:endParaRPr lang="en-US" altLang="ja-JP" sz="1200" b="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514E10E2-3F72-3538-0E50-3AA1FA2C363A}"/>
              </a:ext>
            </a:extLst>
          </p:cNvPr>
          <p:cNvSpPr txBox="1"/>
          <p:nvPr/>
        </p:nvSpPr>
        <p:spPr>
          <a:xfrm>
            <a:off x="844099" y="2045731"/>
            <a:ext cx="4572000" cy="307777"/>
          </a:xfrm>
          <a:prstGeom prst="rect">
            <a:avLst/>
          </a:prstGeom>
          <a:noFill/>
        </p:spPr>
        <p:txBody>
          <a:bodyPr wrap="square">
            <a:spAutoFit/>
          </a:bodyPr>
          <a:lstStyle/>
          <a:p>
            <a:r>
              <a:rPr lang="ja-JP" altLang="en-US" sz="1400" b="0">
                <a:latin typeface="Meiryo UI" panose="020B0604030504040204" pitchFamily="50" charset="-128"/>
                <a:ea typeface="Meiryo UI" panose="020B0604030504040204" pitchFamily="50" charset="-128"/>
                <a:cs typeface="Meiryo UI" panose="020B0604030504040204" pitchFamily="50" charset="-128"/>
              </a:rPr>
              <a:t>例：クラスの継承</a:t>
            </a:r>
            <a:endParaRPr lang="en-US" altLang="ja-JP" sz="1400" b="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E0858390-3481-645F-2382-43F9076018D3}"/>
              </a:ext>
            </a:extLst>
          </p:cNvPr>
          <p:cNvSpPr txBox="1"/>
          <p:nvPr/>
        </p:nvSpPr>
        <p:spPr>
          <a:xfrm>
            <a:off x="788762" y="5935004"/>
            <a:ext cx="4726862" cy="276999"/>
          </a:xfrm>
          <a:prstGeom prst="rect">
            <a:avLst/>
          </a:prstGeom>
          <a:solidFill>
            <a:schemeClr val="bg1">
              <a:lumMod val="85000"/>
            </a:schemeClr>
          </a:solidFill>
        </p:spPr>
        <p:txBody>
          <a:bodyPr wrap="square" rtlCol="0">
            <a:spAutoFit/>
          </a:bodyPr>
          <a:lstStyle/>
          <a:p>
            <a:r>
              <a:rPr kumimoji="1" lang="ja-JP" altLang="en-US" sz="1200" b="0">
                <a:latin typeface="Meiryo UI" panose="020B0604030504040204" pitchFamily="50" charset="-128"/>
                <a:ea typeface="Meiryo UI" panose="020B0604030504040204" pitchFamily="50" charset="-128"/>
                <a:cs typeface="Meiryo UI" panose="020B0604030504040204" pitchFamily="50" charset="-128"/>
              </a:rPr>
              <a:t>私はシステム開発の</a:t>
            </a:r>
            <a:r>
              <a:rPr kumimoji="1" lang="en-US" altLang="ja-JP" sz="1200" b="0">
                <a:latin typeface="Meiryo UI" panose="020B0604030504040204" pitchFamily="50" charset="-128"/>
                <a:ea typeface="Meiryo UI" panose="020B0604030504040204" pitchFamily="50" charset="-128"/>
                <a:cs typeface="Meiryo UI" panose="020B0604030504040204" pitchFamily="50" charset="-128"/>
              </a:rPr>
              <a:t>kawashima </a:t>
            </a:r>
            <a:r>
              <a:rPr kumimoji="1" lang="ja-JP" altLang="en-US" sz="1200" b="0">
                <a:latin typeface="Meiryo UI" panose="020B0604030504040204" pitchFamily="50" charset="-128"/>
                <a:ea typeface="Meiryo UI" panose="020B0604030504040204" pitchFamily="50" charset="-128"/>
                <a:cs typeface="Meiryo UI" panose="020B0604030504040204" pitchFamily="50" charset="-128"/>
              </a:rPr>
              <a:t>です。</a:t>
            </a:r>
          </a:p>
        </p:txBody>
      </p:sp>
      <p:sp>
        <p:nvSpPr>
          <p:cNvPr id="11" name="テキスト ボックス 10">
            <a:extLst>
              <a:ext uri="{FF2B5EF4-FFF2-40B4-BE49-F238E27FC236}">
                <a16:creationId xmlns:a16="http://schemas.microsoft.com/office/drawing/2014/main" id="{E7C68983-BD3C-A796-C784-49BD3369D199}"/>
              </a:ext>
            </a:extLst>
          </p:cNvPr>
          <p:cNvSpPr txBox="1"/>
          <p:nvPr/>
        </p:nvSpPr>
        <p:spPr>
          <a:xfrm>
            <a:off x="5797925" y="4228111"/>
            <a:ext cx="2928656" cy="523220"/>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子クラス内では親クラスのメソッドは</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super().</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メソッドで呼び出す</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 name="直線矢印コネクタ 11">
            <a:extLst>
              <a:ext uri="{FF2B5EF4-FFF2-40B4-BE49-F238E27FC236}">
                <a16:creationId xmlns:a16="http://schemas.microsoft.com/office/drawing/2014/main" id="{52421D80-04CD-709C-7D25-7DDD87224BDB}"/>
              </a:ext>
            </a:extLst>
          </p:cNvPr>
          <p:cNvCxnSpPr>
            <a:cxnSpLocks/>
            <a:stCxn id="11" idx="1"/>
          </p:cNvCxnSpPr>
          <p:nvPr/>
        </p:nvCxnSpPr>
        <p:spPr bwMode="auto">
          <a:xfrm flipH="1">
            <a:off x="5095875" y="4489721"/>
            <a:ext cx="702050" cy="14772"/>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テキスト ボックス 16">
            <a:extLst>
              <a:ext uri="{FF2B5EF4-FFF2-40B4-BE49-F238E27FC236}">
                <a16:creationId xmlns:a16="http://schemas.microsoft.com/office/drawing/2014/main" id="{D19581D1-C0E3-BE9F-E874-EF1DC005D564}"/>
              </a:ext>
            </a:extLst>
          </p:cNvPr>
          <p:cNvSpPr txBox="1"/>
          <p:nvPr/>
        </p:nvSpPr>
        <p:spPr>
          <a:xfrm>
            <a:off x="5797925" y="5436532"/>
            <a:ext cx="2557313" cy="523220"/>
          </a:xfrm>
          <a:prstGeom prst="rect">
            <a:avLst/>
          </a:prstGeom>
          <a:solidFill>
            <a:schemeClr val="bg1"/>
          </a:solidFill>
          <a:ln>
            <a:solidFill>
              <a:srgbClr val="FF0000"/>
            </a:solidFill>
          </a:ln>
        </p:spPr>
        <p:txBody>
          <a:bodyPr wrap="square" rtlCol="0">
            <a:spAutoFit/>
          </a:bodyPr>
          <a:lstStyle/>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上書きしない場合は、親クラスの</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メソッドが呼び出される</a:t>
            </a:r>
            <a:endPar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8" name="直線矢印コネクタ 17">
            <a:extLst>
              <a:ext uri="{FF2B5EF4-FFF2-40B4-BE49-F238E27FC236}">
                <a16:creationId xmlns:a16="http://schemas.microsoft.com/office/drawing/2014/main" id="{48CEFA22-E1B2-AD08-4D2B-4062DA9E2FBA}"/>
              </a:ext>
            </a:extLst>
          </p:cNvPr>
          <p:cNvCxnSpPr>
            <a:cxnSpLocks/>
            <a:stCxn id="17" idx="1"/>
          </p:cNvCxnSpPr>
          <p:nvPr/>
        </p:nvCxnSpPr>
        <p:spPr bwMode="auto">
          <a:xfrm flipH="1">
            <a:off x="4343400" y="5698142"/>
            <a:ext cx="1454525" cy="83533"/>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テキスト ボックス 20">
            <a:extLst>
              <a:ext uri="{FF2B5EF4-FFF2-40B4-BE49-F238E27FC236}">
                <a16:creationId xmlns:a16="http://schemas.microsoft.com/office/drawing/2014/main" id="{05DD182B-C55A-AEBB-501C-38FC6E1B2B68}"/>
              </a:ext>
            </a:extLst>
          </p:cNvPr>
          <p:cNvSpPr txBox="1"/>
          <p:nvPr/>
        </p:nvSpPr>
        <p:spPr>
          <a:xfrm>
            <a:off x="5095875" y="3362291"/>
            <a:ext cx="2581275" cy="307777"/>
          </a:xfrm>
          <a:prstGeom prst="rect">
            <a:avLst/>
          </a:prstGeom>
          <a:solidFill>
            <a:schemeClr val="bg1"/>
          </a:solidFill>
          <a:ln>
            <a:solidFill>
              <a:srgbClr val="FF0000"/>
            </a:solidFill>
          </a:ln>
        </p:spPr>
        <p:txBody>
          <a:bodyPr wrap="square" rtlCol="0">
            <a:spAutoFit/>
          </a:bodyPr>
          <a:lstStyle/>
          <a:p>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class </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子クラス名</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a:solidFill>
                  <a:srgbClr val="FF0000"/>
                </a:solidFill>
                <a:latin typeface="Meiryo UI" panose="020B0604030504040204" pitchFamily="50" charset="-128"/>
                <a:ea typeface="Meiryo UI" panose="020B0604030504040204" pitchFamily="50" charset="-128"/>
                <a:cs typeface="Meiryo UI" panose="020B0604030504040204" pitchFamily="50" charset="-128"/>
              </a:rPr>
              <a:t>親クラス名</a:t>
            </a:r>
            <a:r>
              <a:rPr lang="en-US" altLang="ja-JP">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p:txBody>
      </p:sp>
      <p:cxnSp>
        <p:nvCxnSpPr>
          <p:cNvPr id="22" name="直線矢印コネクタ 21">
            <a:extLst>
              <a:ext uri="{FF2B5EF4-FFF2-40B4-BE49-F238E27FC236}">
                <a16:creationId xmlns:a16="http://schemas.microsoft.com/office/drawing/2014/main" id="{1695FC55-A77B-28C9-2E84-B6165B89DF76}"/>
              </a:ext>
            </a:extLst>
          </p:cNvPr>
          <p:cNvCxnSpPr>
            <a:cxnSpLocks/>
            <a:stCxn id="21" idx="1"/>
          </p:cNvCxnSpPr>
          <p:nvPr/>
        </p:nvCxnSpPr>
        <p:spPr bwMode="auto">
          <a:xfrm flipH="1">
            <a:off x="2724150" y="3516180"/>
            <a:ext cx="2371725" cy="614236"/>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0315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3D6DE-0FF5-CCA3-0DDF-53DE36EC72EA}"/>
            </a:ext>
          </a:extLst>
        </p:cNvPr>
        <p:cNvGrpSpPr/>
        <p:nvPr/>
      </p:nvGrpSpPr>
      <p:grpSpPr>
        <a:xfrm>
          <a:off x="0" y="0"/>
          <a:ext cx="0" cy="0"/>
          <a:chOff x="0" y="0"/>
          <a:chExt cx="0" cy="0"/>
        </a:xfrm>
      </p:grpSpPr>
      <p:grpSp>
        <p:nvGrpSpPr>
          <p:cNvPr id="25" name="グループ化 24">
            <a:extLst>
              <a:ext uri="{FF2B5EF4-FFF2-40B4-BE49-F238E27FC236}">
                <a16:creationId xmlns:a16="http://schemas.microsoft.com/office/drawing/2014/main" id="{E45508D5-5D93-EAF7-7F4E-E107DDA932EB}"/>
              </a:ext>
            </a:extLst>
          </p:cNvPr>
          <p:cNvGrpSpPr>
            <a:grpSpLocks noChangeAspect="1"/>
          </p:cNvGrpSpPr>
          <p:nvPr/>
        </p:nvGrpSpPr>
        <p:grpSpPr>
          <a:xfrm>
            <a:off x="5205761" y="4361736"/>
            <a:ext cx="3608719" cy="2223722"/>
            <a:chOff x="4267796" y="4441386"/>
            <a:chExt cx="3517989" cy="2167813"/>
          </a:xfrm>
        </p:grpSpPr>
        <p:pic>
          <p:nvPicPr>
            <p:cNvPr id="19" name="図 18">
              <a:extLst>
                <a:ext uri="{FF2B5EF4-FFF2-40B4-BE49-F238E27FC236}">
                  <a16:creationId xmlns:a16="http://schemas.microsoft.com/office/drawing/2014/main" id="{D18DDC35-7E05-C509-65A0-83C96F114E23}"/>
                </a:ext>
              </a:extLst>
            </p:cNvPr>
            <p:cNvPicPr>
              <a:picLocks noChangeAspect="1"/>
            </p:cNvPicPr>
            <p:nvPr/>
          </p:nvPicPr>
          <p:blipFill>
            <a:blip r:embed="rId3"/>
            <a:stretch>
              <a:fillRect/>
            </a:stretch>
          </p:blipFill>
          <p:spPr>
            <a:xfrm>
              <a:off x="4267796" y="4441386"/>
              <a:ext cx="3517989" cy="2167813"/>
            </a:xfrm>
            <a:prstGeom prst="rect">
              <a:avLst/>
            </a:prstGeom>
          </p:spPr>
        </p:pic>
        <p:sp>
          <p:nvSpPr>
            <p:cNvPr id="20" name="正方形/長方形 19">
              <a:extLst>
                <a:ext uri="{FF2B5EF4-FFF2-40B4-BE49-F238E27FC236}">
                  <a16:creationId xmlns:a16="http://schemas.microsoft.com/office/drawing/2014/main" id="{AD66070B-5A7E-46B3-0151-13511A592AB9}"/>
                </a:ext>
              </a:extLst>
            </p:cNvPr>
            <p:cNvSpPr/>
            <p:nvPr/>
          </p:nvSpPr>
          <p:spPr bwMode="auto">
            <a:xfrm>
              <a:off x="5228272" y="6391603"/>
              <a:ext cx="961690" cy="152838"/>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a:extLst>
                <a:ext uri="{FF2B5EF4-FFF2-40B4-BE49-F238E27FC236}">
                  <a16:creationId xmlns:a16="http://schemas.microsoft.com/office/drawing/2014/main" id="{E4540DE0-0AB5-25DE-3B6E-B4C4CCC3B94F}"/>
                </a:ext>
              </a:extLst>
            </p:cNvPr>
            <p:cNvSpPr/>
            <p:nvPr/>
          </p:nvSpPr>
          <p:spPr bwMode="auto">
            <a:xfrm>
              <a:off x="5273792" y="5160459"/>
              <a:ext cx="2262886" cy="56133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0" name="正方形/長方形 9">
            <a:extLst>
              <a:ext uri="{FF2B5EF4-FFF2-40B4-BE49-F238E27FC236}">
                <a16:creationId xmlns:a16="http://schemas.microsoft.com/office/drawing/2014/main" id="{1E1F99C3-91C8-49B8-8C5D-C8AA02F5427A}"/>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環境構築（インストール）</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3ED1C730-DE64-C4CC-C85D-C78CFEB918EC}"/>
              </a:ext>
            </a:extLst>
          </p:cNvPr>
          <p:cNvSpPr txBox="1"/>
          <p:nvPr/>
        </p:nvSpPr>
        <p:spPr>
          <a:xfrm>
            <a:off x="216613" y="871042"/>
            <a:ext cx="2970208" cy="461665"/>
          </a:xfrm>
          <a:prstGeom prst="rect">
            <a:avLst/>
          </a:prstGeom>
          <a:noFill/>
        </p:spPr>
        <p:txBody>
          <a:bodyPr wrap="square" rtlCol="0">
            <a:spAutoFit/>
          </a:bodyPr>
          <a:lstStyle/>
          <a:p>
            <a:pPr algn="ctr"/>
            <a:r>
              <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Python</a:t>
            </a: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インストール</a:t>
            </a:r>
            <a:endPar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9C7CF0C3-785E-99D1-7011-E80C3C589D4C}"/>
              </a:ext>
            </a:extLst>
          </p:cNvPr>
          <p:cNvSpPr txBox="1"/>
          <p:nvPr/>
        </p:nvSpPr>
        <p:spPr>
          <a:xfrm>
            <a:off x="2826325" y="1381039"/>
            <a:ext cx="4572000" cy="338554"/>
          </a:xfrm>
          <a:prstGeom prst="rect">
            <a:avLst/>
          </a:prstGeom>
          <a:noFill/>
        </p:spPr>
        <p:txBody>
          <a:bodyPr wrap="square">
            <a:spAutoFit/>
          </a:bodyPr>
          <a:lstStyle/>
          <a:p>
            <a:r>
              <a:rPr lang="ja-JP" altLang="en-US" sz="1600">
                <a:hlinkClick r:id="rId4">
                  <a:extLst>
                    <a:ext uri="{A12FA001-AC4F-418D-AE19-62706E023703}">
                      <ahyp:hlinkClr xmlns:ahyp="http://schemas.microsoft.com/office/drawing/2018/hyperlinkcolor" val="tx"/>
                    </a:ext>
                  </a:extLst>
                </a:hlinkClick>
              </a:rPr>
              <a:t>リンク：</a:t>
            </a:r>
            <a:r>
              <a:rPr lang="en-US" altLang="ja-JP" sz="1600">
                <a:solidFill>
                  <a:srgbClr val="5EAEFF"/>
                </a:solidFill>
                <a:hlinkClick r:id="rId4">
                  <a:extLst>
                    <a:ext uri="{A12FA001-AC4F-418D-AE19-62706E023703}">
                      <ahyp:hlinkClr xmlns:ahyp="http://schemas.microsoft.com/office/drawing/2018/hyperlinkcolor" val="tx"/>
                    </a:ext>
                  </a:extLst>
                </a:hlinkClick>
              </a:rPr>
              <a:t>Welcome to Python.org</a:t>
            </a:r>
            <a:endParaRPr lang="ja-JP" altLang="en-US" sz="1600"/>
          </a:p>
        </p:txBody>
      </p:sp>
      <p:sp>
        <p:nvSpPr>
          <p:cNvPr id="7" name="テキスト ボックス 6">
            <a:extLst>
              <a:ext uri="{FF2B5EF4-FFF2-40B4-BE49-F238E27FC236}">
                <a16:creationId xmlns:a16="http://schemas.microsoft.com/office/drawing/2014/main" id="{E24E5D0E-D36E-852F-5C45-9019768A0EA2}"/>
              </a:ext>
            </a:extLst>
          </p:cNvPr>
          <p:cNvSpPr txBox="1"/>
          <p:nvPr/>
        </p:nvSpPr>
        <p:spPr>
          <a:xfrm>
            <a:off x="462882" y="1378502"/>
            <a:ext cx="2515948" cy="338554"/>
          </a:xfrm>
          <a:prstGeom prst="rect">
            <a:avLst/>
          </a:prstGeom>
          <a:noFill/>
        </p:spPr>
        <p:txBody>
          <a:bodyPr wrap="square" rtlCol="0">
            <a:spAutoFit/>
          </a:bodyPr>
          <a:lstStyle/>
          <a:p>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公式サイトにアクセス。</a:t>
            </a:r>
          </a:p>
        </p:txBody>
      </p:sp>
      <p:grpSp>
        <p:nvGrpSpPr>
          <p:cNvPr id="14" name="グループ化 13">
            <a:extLst>
              <a:ext uri="{FF2B5EF4-FFF2-40B4-BE49-F238E27FC236}">
                <a16:creationId xmlns:a16="http://schemas.microsoft.com/office/drawing/2014/main" id="{B6BF9B95-A868-26B9-1233-890F53336297}"/>
              </a:ext>
            </a:extLst>
          </p:cNvPr>
          <p:cNvGrpSpPr>
            <a:grpSpLocks noChangeAspect="1"/>
          </p:cNvGrpSpPr>
          <p:nvPr/>
        </p:nvGrpSpPr>
        <p:grpSpPr>
          <a:xfrm>
            <a:off x="4662536" y="1848152"/>
            <a:ext cx="4169640" cy="4514099"/>
            <a:chOff x="788762" y="2145671"/>
            <a:chExt cx="4516569" cy="4889688"/>
          </a:xfrm>
        </p:grpSpPr>
        <p:pic>
          <p:nvPicPr>
            <p:cNvPr id="6" name="図 5">
              <a:extLst>
                <a:ext uri="{FF2B5EF4-FFF2-40B4-BE49-F238E27FC236}">
                  <a16:creationId xmlns:a16="http://schemas.microsoft.com/office/drawing/2014/main" id="{D054C62E-35F1-4EBF-D8A5-70EC6FBA3B72}"/>
                </a:ext>
              </a:extLst>
            </p:cNvPr>
            <p:cNvPicPr>
              <a:picLocks noChangeAspect="1"/>
            </p:cNvPicPr>
            <p:nvPr/>
          </p:nvPicPr>
          <p:blipFill>
            <a:blip r:embed="rId5"/>
            <a:srcRect t="-1974" r="22013"/>
            <a:stretch/>
          </p:blipFill>
          <p:spPr>
            <a:xfrm>
              <a:off x="788762" y="2145671"/>
              <a:ext cx="4516569" cy="2341711"/>
            </a:xfrm>
            <a:prstGeom prst="rect">
              <a:avLst/>
            </a:prstGeom>
          </p:spPr>
        </p:pic>
        <p:sp>
          <p:nvSpPr>
            <p:cNvPr id="8" name="正方形/長方形 7">
              <a:extLst>
                <a:ext uri="{FF2B5EF4-FFF2-40B4-BE49-F238E27FC236}">
                  <a16:creationId xmlns:a16="http://schemas.microsoft.com/office/drawing/2014/main" id="{BEBD3E91-B302-06E5-B858-535992E202C8}"/>
                </a:ext>
              </a:extLst>
            </p:cNvPr>
            <p:cNvSpPr/>
            <p:nvPr/>
          </p:nvSpPr>
          <p:spPr bwMode="auto">
            <a:xfrm>
              <a:off x="2172832" y="2643612"/>
              <a:ext cx="570368" cy="21728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a:extLst>
                <a:ext uri="{FF2B5EF4-FFF2-40B4-BE49-F238E27FC236}">
                  <a16:creationId xmlns:a16="http://schemas.microsoft.com/office/drawing/2014/main" id="{1BC74DAD-C939-A6DB-0ED6-45BA59DC182A}"/>
                </a:ext>
              </a:extLst>
            </p:cNvPr>
            <p:cNvSpPr/>
            <p:nvPr/>
          </p:nvSpPr>
          <p:spPr bwMode="auto">
            <a:xfrm>
              <a:off x="3331675" y="3121914"/>
              <a:ext cx="570368" cy="21728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 name="直線矢印コネクタ 11">
              <a:extLst>
                <a:ext uri="{FF2B5EF4-FFF2-40B4-BE49-F238E27FC236}">
                  <a16:creationId xmlns:a16="http://schemas.microsoft.com/office/drawing/2014/main" id="{0974254A-4FA0-5F91-74CD-14BC4B98CE22}"/>
                </a:ext>
              </a:extLst>
            </p:cNvPr>
            <p:cNvCxnSpPr/>
            <p:nvPr/>
          </p:nvCxnSpPr>
          <p:spPr bwMode="auto">
            <a:xfrm>
              <a:off x="2743200" y="2860895"/>
              <a:ext cx="588475" cy="261019"/>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矢印コネクタ 27">
              <a:extLst>
                <a:ext uri="{FF2B5EF4-FFF2-40B4-BE49-F238E27FC236}">
                  <a16:creationId xmlns:a16="http://schemas.microsoft.com/office/drawing/2014/main" id="{600CB1FB-70BA-2E86-1FF7-F5745F7DD19F}"/>
                </a:ext>
              </a:extLst>
            </p:cNvPr>
            <p:cNvCxnSpPr/>
            <p:nvPr/>
          </p:nvCxnSpPr>
          <p:spPr bwMode="auto">
            <a:xfrm>
              <a:off x="937749" y="6412326"/>
              <a:ext cx="1506659" cy="623033"/>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テキスト ボックス 14">
            <a:extLst>
              <a:ext uri="{FF2B5EF4-FFF2-40B4-BE49-F238E27FC236}">
                <a16:creationId xmlns:a16="http://schemas.microsoft.com/office/drawing/2014/main" id="{78E8CACA-E962-053B-D6FE-0FCBBFF392ED}"/>
              </a:ext>
            </a:extLst>
          </p:cNvPr>
          <p:cNvSpPr txBox="1"/>
          <p:nvPr/>
        </p:nvSpPr>
        <p:spPr>
          <a:xfrm>
            <a:off x="461055" y="1954669"/>
            <a:ext cx="5035550" cy="1077218"/>
          </a:xfrm>
          <a:prstGeom prst="rect">
            <a:avLst/>
          </a:prstGeom>
          <a:noFill/>
        </p:spPr>
        <p:txBody>
          <a:bodyPr wrap="square" rtlCol="0">
            <a:spAutoFit/>
          </a:bodyPr>
          <a:lstStyle/>
          <a:p>
            <a:r>
              <a:rPr lang="en-US" altLang="ja-JP" sz="1600" b="0">
                <a:latin typeface="Meiryo UI" panose="020B0604030504040204" pitchFamily="50" charset="-128"/>
                <a:ea typeface="Meiryo UI" panose="020B0604030504040204" pitchFamily="50" charset="-128"/>
                <a:cs typeface="Meiryo UI" panose="020B0604030504040204" pitchFamily="50" charset="-128"/>
              </a:rPr>
              <a:t>2. </a:t>
            </a:r>
            <a:r>
              <a:rPr lang="ja-JP" altLang="en-US" sz="1600" b="0">
                <a:latin typeface="Meiryo UI" panose="020B0604030504040204" pitchFamily="50" charset="-128"/>
                <a:ea typeface="Meiryo UI" panose="020B0604030504040204" pitchFamily="50" charset="-128"/>
                <a:cs typeface="Meiryo UI" panose="020B0604030504040204" pitchFamily="50" charset="-128"/>
              </a:rPr>
              <a:t>画面上部の「</a:t>
            </a:r>
            <a:r>
              <a:rPr lang="en-US" altLang="ja-JP" sz="1600" b="0">
                <a:latin typeface="Meiryo UI" panose="020B0604030504040204" pitchFamily="50" charset="-128"/>
                <a:ea typeface="Meiryo UI" panose="020B0604030504040204" pitchFamily="50" charset="-128"/>
                <a:cs typeface="Meiryo UI" panose="020B0604030504040204" pitchFamily="50" charset="-128"/>
              </a:rPr>
              <a:t>Downloads</a:t>
            </a:r>
            <a:r>
              <a:rPr lang="ja-JP" altLang="en-US" sz="1600" b="0">
                <a:latin typeface="Meiryo UI" panose="020B0604030504040204" pitchFamily="50" charset="-128"/>
                <a:ea typeface="Meiryo UI" panose="020B0604030504040204" pitchFamily="50" charset="-128"/>
                <a:cs typeface="Meiryo UI" panose="020B0604030504040204" pitchFamily="50" charset="-128"/>
              </a:rPr>
              <a:t>」から</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　  インストーラーをダウンロード。</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0">
                <a:latin typeface="Meiryo UI" panose="020B0604030504040204" pitchFamily="50" charset="-128"/>
                <a:ea typeface="Meiryo UI" panose="020B0604030504040204" pitchFamily="50" charset="-128"/>
                <a:cs typeface="Meiryo UI" panose="020B0604030504040204" pitchFamily="50" charset="-128"/>
              </a:rPr>
              <a:t>    </a:t>
            </a:r>
          </a:p>
          <a:p>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テキスト ボックス 23">
            <a:extLst>
              <a:ext uri="{FF2B5EF4-FFF2-40B4-BE49-F238E27FC236}">
                <a16:creationId xmlns:a16="http://schemas.microsoft.com/office/drawing/2014/main" id="{279C78DE-C013-A47B-2110-5A81BD4A9C74}"/>
              </a:ext>
            </a:extLst>
          </p:cNvPr>
          <p:cNvSpPr txBox="1"/>
          <p:nvPr/>
        </p:nvSpPr>
        <p:spPr>
          <a:xfrm>
            <a:off x="461055" y="4361736"/>
            <a:ext cx="5035550" cy="1077218"/>
          </a:xfrm>
          <a:prstGeom prst="rect">
            <a:avLst/>
          </a:prstGeom>
          <a:noFill/>
        </p:spPr>
        <p:txBody>
          <a:bodyPr wrap="square" rtlCol="0">
            <a:spAutoFit/>
          </a:bodyPr>
          <a:lstStyle/>
          <a:p>
            <a:r>
              <a:rPr lang="en-US" altLang="ja-JP" sz="1600" b="0">
                <a:latin typeface="Meiryo UI" panose="020B0604030504040204" pitchFamily="50" charset="-128"/>
                <a:ea typeface="Meiryo UI" panose="020B0604030504040204" pitchFamily="50" charset="-128"/>
                <a:cs typeface="Meiryo UI" panose="020B0604030504040204" pitchFamily="50" charset="-128"/>
              </a:rPr>
              <a:t>3. 2</a:t>
            </a:r>
            <a:r>
              <a:rPr lang="ja-JP" altLang="en-US" sz="1600" b="0">
                <a:latin typeface="Meiryo UI" panose="020B0604030504040204" pitchFamily="50" charset="-128"/>
                <a:ea typeface="Meiryo UI" panose="020B0604030504040204" pitchFamily="50" charset="-128"/>
                <a:cs typeface="Meiryo UI" panose="020B0604030504040204" pitchFamily="50" charset="-128"/>
              </a:rPr>
              <a:t>のファイルを開くと、右の画面が開くので、</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0">
                <a:latin typeface="Meiryo UI" panose="020B0604030504040204" pitchFamily="50" charset="-128"/>
                <a:ea typeface="Meiryo UI" panose="020B0604030504040204" pitchFamily="50" charset="-128"/>
                <a:cs typeface="Meiryo UI" panose="020B0604030504040204" pitchFamily="50" charset="-128"/>
              </a:rPr>
              <a:t>　 下の「</a:t>
            </a:r>
            <a:r>
              <a:rPr lang="en-US" altLang="ja-JP" sz="1600" b="0">
                <a:solidFill>
                  <a:srgbClr val="FF0000"/>
                </a:solidFill>
                <a:latin typeface="Meiryo UI" panose="020B0604030504040204" pitchFamily="50" charset="-128"/>
                <a:ea typeface="Meiryo UI" panose="020B0604030504040204" pitchFamily="50" charset="-128"/>
                <a:cs typeface="Meiryo UI" panose="020B0604030504040204" pitchFamily="50" charset="-128"/>
              </a:rPr>
              <a:t>Add python.exe to PATH</a:t>
            </a:r>
            <a:r>
              <a:rPr lang="ja-JP" altLang="en-US" sz="1600" b="0">
                <a:latin typeface="Meiryo UI" panose="020B0604030504040204" pitchFamily="50" charset="-128"/>
                <a:ea typeface="Meiryo UI" panose="020B0604030504040204" pitchFamily="50" charset="-128"/>
                <a:cs typeface="Meiryo UI" panose="020B0604030504040204" pitchFamily="50" charset="-128"/>
              </a:rPr>
              <a:t>」にチェックを</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0">
                <a:latin typeface="Meiryo UI" panose="020B0604030504040204" pitchFamily="50" charset="-128"/>
                <a:ea typeface="Meiryo UI" panose="020B0604030504040204" pitchFamily="50" charset="-128"/>
                <a:cs typeface="Meiryo UI" panose="020B0604030504040204" pitchFamily="50" charset="-128"/>
              </a:rPr>
              <a:t>   </a:t>
            </a:r>
            <a:r>
              <a:rPr lang="ja-JP" altLang="en-US" sz="1600" b="0">
                <a:latin typeface="Meiryo UI" panose="020B0604030504040204" pitchFamily="50" charset="-128"/>
                <a:ea typeface="Meiryo UI" panose="020B0604030504040204" pitchFamily="50" charset="-128"/>
                <a:cs typeface="Meiryo UI" panose="020B0604030504040204" pitchFamily="50" charset="-128"/>
              </a:rPr>
              <a:t>入れてから「</a:t>
            </a:r>
            <a:r>
              <a:rPr lang="en-US" altLang="ja-JP" sz="1600" b="0">
                <a:latin typeface="Meiryo UI" panose="020B0604030504040204" pitchFamily="50" charset="-128"/>
                <a:ea typeface="Meiryo UI" panose="020B0604030504040204" pitchFamily="50" charset="-128"/>
                <a:cs typeface="Meiryo UI" panose="020B0604030504040204" pitchFamily="50" charset="-128"/>
              </a:rPr>
              <a:t>Install</a:t>
            </a:r>
            <a:r>
              <a:rPr lang="ja-JP" altLang="en-US" sz="1600" b="0">
                <a:latin typeface="Meiryo UI" panose="020B0604030504040204" pitchFamily="50" charset="-128"/>
                <a:ea typeface="Meiryo UI" panose="020B0604030504040204" pitchFamily="50" charset="-128"/>
                <a:cs typeface="Meiryo UI" panose="020B0604030504040204" pitchFamily="50" charset="-128"/>
              </a:rPr>
              <a:t> </a:t>
            </a:r>
            <a:r>
              <a:rPr lang="en-US" altLang="ja-JP" sz="1600" b="0">
                <a:latin typeface="Meiryo UI" panose="020B0604030504040204" pitchFamily="50" charset="-128"/>
                <a:ea typeface="Meiryo UI" panose="020B0604030504040204" pitchFamily="50" charset="-128"/>
                <a:cs typeface="Meiryo UI" panose="020B0604030504040204" pitchFamily="50" charset="-128"/>
              </a:rPr>
              <a:t>Now</a:t>
            </a:r>
            <a:r>
              <a:rPr lang="ja-JP" altLang="en-US" sz="1600" b="0">
                <a:latin typeface="Meiryo UI" panose="020B0604030504040204" pitchFamily="50" charset="-128"/>
                <a:ea typeface="Meiryo UI" panose="020B0604030504040204" pitchFamily="50" charset="-128"/>
                <a:cs typeface="Meiryo UI" panose="020B0604030504040204" pitchFamily="50" charset="-128"/>
              </a:rPr>
              <a:t>」をクリック。</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　　  </a:t>
            </a:r>
          </a:p>
        </p:txBody>
      </p:sp>
      <p:sp>
        <p:nvSpPr>
          <p:cNvPr id="26" name="テキスト ボックス 25">
            <a:extLst>
              <a:ext uri="{FF2B5EF4-FFF2-40B4-BE49-F238E27FC236}">
                <a16:creationId xmlns:a16="http://schemas.microsoft.com/office/drawing/2014/main" id="{E5081B58-4FA8-C172-9A90-407AAAA2EEBF}"/>
              </a:ext>
            </a:extLst>
          </p:cNvPr>
          <p:cNvSpPr txBox="1"/>
          <p:nvPr/>
        </p:nvSpPr>
        <p:spPr>
          <a:xfrm>
            <a:off x="1428750" y="5212386"/>
            <a:ext cx="3371329" cy="584775"/>
          </a:xfrm>
          <a:prstGeom prst="rect">
            <a:avLst/>
          </a:prstGeom>
          <a:noFill/>
          <a:ln>
            <a:solidFill>
              <a:srgbClr val="FF0000"/>
            </a:solidFill>
          </a:ln>
        </p:spPr>
        <p:txBody>
          <a:bodyPr wrap="square" rtlCol="0">
            <a:spAutoFit/>
          </a:bodyPr>
          <a:lstStyle/>
          <a:p>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Add python.exe to PATH</a:t>
            </a:r>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」には</a:t>
            </a:r>
            <a:endPar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　必ずチェックを入れてください。</a:t>
            </a:r>
            <a:r>
              <a:rPr kumimoji="1"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p>
        </p:txBody>
      </p:sp>
      <p:sp>
        <p:nvSpPr>
          <p:cNvPr id="27" name="テキスト ボックス 26">
            <a:extLst>
              <a:ext uri="{FF2B5EF4-FFF2-40B4-BE49-F238E27FC236}">
                <a16:creationId xmlns:a16="http://schemas.microsoft.com/office/drawing/2014/main" id="{D99967A1-7CB5-A049-748F-1A140C7D7820}"/>
              </a:ext>
            </a:extLst>
          </p:cNvPr>
          <p:cNvSpPr txBox="1"/>
          <p:nvPr/>
        </p:nvSpPr>
        <p:spPr>
          <a:xfrm>
            <a:off x="461055" y="5892058"/>
            <a:ext cx="5035550" cy="584775"/>
          </a:xfrm>
          <a:prstGeom prst="rect">
            <a:avLst/>
          </a:prstGeom>
          <a:noFill/>
        </p:spPr>
        <p:txBody>
          <a:bodyPr wrap="square" rtlCol="0">
            <a:spAutoFit/>
          </a:bodyPr>
          <a:lstStyle/>
          <a:p>
            <a:r>
              <a:rPr lang="en-US" altLang="ja-JP" sz="1600" b="0">
                <a:latin typeface="Meiryo UI" panose="020B0604030504040204" pitchFamily="50" charset="-128"/>
                <a:ea typeface="Meiryo UI" panose="020B0604030504040204" pitchFamily="50" charset="-128"/>
                <a:cs typeface="Meiryo UI" panose="020B0604030504040204" pitchFamily="50" charset="-128"/>
              </a:rPr>
              <a:t>4. </a:t>
            </a:r>
            <a:r>
              <a:rPr lang="ja-JP" altLang="en-US" sz="1600" b="0">
                <a:latin typeface="Meiryo UI" panose="020B0604030504040204" pitchFamily="50" charset="-128"/>
                <a:ea typeface="Meiryo UI" panose="020B0604030504040204" pitchFamily="50" charset="-128"/>
                <a:cs typeface="Meiryo UI" panose="020B0604030504040204" pitchFamily="50" charset="-128"/>
              </a:rPr>
              <a:t>そのままインストールが始まるので、</a:t>
            </a:r>
            <a:endParaRPr lang="en-US" altLang="ja-JP" sz="1600" b="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0">
                <a:latin typeface="Meiryo UI" panose="020B0604030504040204" pitchFamily="50" charset="-128"/>
                <a:ea typeface="Meiryo UI" panose="020B0604030504040204" pitchFamily="50" charset="-128"/>
                <a:cs typeface="Meiryo UI" panose="020B0604030504040204" pitchFamily="50" charset="-128"/>
              </a:rPr>
              <a:t>　　完了したら終了。</a:t>
            </a:r>
            <a:endParaRPr kumimoji="1" lang="ja-JP" altLang="en-US"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テキスト ボックス 30">
            <a:extLst>
              <a:ext uri="{FF2B5EF4-FFF2-40B4-BE49-F238E27FC236}">
                <a16:creationId xmlns:a16="http://schemas.microsoft.com/office/drawing/2014/main" id="{E97BAA39-F1C6-74A7-7E64-248C7D0B273C}"/>
              </a:ext>
            </a:extLst>
          </p:cNvPr>
          <p:cNvSpPr txBox="1"/>
          <p:nvPr/>
        </p:nvSpPr>
        <p:spPr>
          <a:xfrm>
            <a:off x="4514085" y="3417424"/>
            <a:ext cx="4318092" cy="584775"/>
          </a:xfrm>
          <a:prstGeom prst="rect">
            <a:avLst/>
          </a:prstGeom>
          <a:solidFill>
            <a:schemeClr val="bg1"/>
          </a:solidFill>
          <a:ln>
            <a:solidFill>
              <a:srgbClr val="FF0000"/>
            </a:solidFill>
          </a:ln>
        </p:spPr>
        <p:txBody>
          <a:bodyPr wrap="square" rtlCol="0">
            <a:spAutoFit/>
          </a:bodyPr>
          <a:lstStyle/>
          <a:p>
            <a:r>
              <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Python</a:t>
            </a:r>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のバージョンを選択することもできますが、　</a:t>
            </a:r>
            <a:endPar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a:solidFill>
                  <a:srgbClr val="FF0000"/>
                </a:solidFill>
                <a:latin typeface="Meiryo UI" panose="020B0604030504040204" pitchFamily="50" charset="-128"/>
                <a:ea typeface="Meiryo UI" panose="020B0604030504040204" pitchFamily="50" charset="-128"/>
                <a:cs typeface="Meiryo UI" panose="020B0604030504040204" pitchFamily="50" charset="-128"/>
              </a:rPr>
              <a:t>ここからは最新版がダウンロードされます。</a:t>
            </a:r>
            <a:endParaRPr lang="en-US" altLang="ja-JP" sz="160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19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CCD7B-21A7-B503-6E9D-A3301B791A84}"/>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1A839542-7737-6159-61F1-8CF43BAF9880}"/>
              </a:ext>
            </a:extLst>
          </p:cNvPr>
          <p:cNvSpPr/>
          <p:nvPr/>
        </p:nvSpPr>
        <p:spPr bwMode="auto">
          <a:xfrm>
            <a:off x="788762" y="115784"/>
            <a:ext cx="3228393" cy="47819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環境構築（</a:t>
            </a:r>
            <a:r>
              <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IDLE</a:t>
            </a:r>
            <a:r>
              <a:rPr kumimoji="1" lang="ja-JP" altLang="en-US"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200" b="0" i="0" u="sng"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955414A7-D407-E4B9-66C4-00CC63C1612D}"/>
              </a:ext>
            </a:extLst>
          </p:cNvPr>
          <p:cNvSpPr txBox="1"/>
          <p:nvPr/>
        </p:nvSpPr>
        <p:spPr>
          <a:xfrm>
            <a:off x="216613" y="871042"/>
            <a:ext cx="3228394" cy="461665"/>
          </a:xfrm>
          <a:prstGeom prst="rect">
            <a:avLst/>
          </a:prstGeom>
          <a:noFill/>
        </p:spPr>
        <p:txBody>
          <a:bodyPr wrap="square" rtlCol="0">
            <a:spAutoFit/>
          </a:bodyPr>
          <a:lstStyle/>
          <a:p>
            <a:pPr algn="ctr"/>
            <a:r>
              <a:rPr lang="en-US" altLang="ja-JP"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Python</a:t>
            </a:r>
            <a:r>
              <a:rPr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rPr>
              <a:t>を動かしてみる</a:t>
            </a:r>
            <a:endParaRPr kumimoji="1" lang="ja-JP" altLang="en-US" sz="2400">
              <a:solidFill>
                <a:srgbClr val="A5D028"/>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DB49B34D-E70E-33F7-B7DE-35811132EFF6}"/>
              </a:ext>
            </a:extLst>
          </p:cNvPr>
          <p:cNvSpPr txBox="1"/>
          <p:nvPr/>
        </p:nvSpPr>
        <p:spPr>
          <a:xfrm>
            <a:off x="521609" y="1332707"/>
            <a:ext cx="7811070" cy="646331"/>
          </a:xfrm>
          <a:prstGeom prst="rect">
            <a:avLst/>
          </a:prstGeom>
          <a:noFill/>
        </p:spPr>
        <p:txBody>
          <a:bodyPr wrap="square" rtlCol="0">
            <a:spAutoFit/>
          </a:bodyPr>
          <a:lstStyle/>
          <a:p>
            <a:r>
              <a:rPr lang="ja-JP" altLang="en-US" sz="1800" b="0" u="sng">
                <a:latin typeface="Meiryo UI" panose="020B0604030504040204" pitchFamily="50" charset="-128"/>
                <a:ea typeface="Meiryo UI" panose="020B0604030504040204" pitchFamily="50" charset="-128"/>
                <a:cs typeface="Meiryo UI" panose="020B0604030504040204" pitchFamily="50" charset="-128"/>
              </a:rPr>
              <a:t>①</a:t>
            </a:r>
            <a:r>
              <a:rPr lang="en-US" altLang="ja-JP" sz="1800" b="0" u="sng">
                <a:latin typeface="Meiryo UI" panose="020B0604030504040204" pitchFamily="50" charset="-128"/>
                <a:ea typeface="Meiryo UI" panose="020B0604030504040204" pitchFamily="50" charset="-128"/>
                <a:cs typeface="Meiryo UI" panose="020B0604030504040204" pitchFamily="50" charset="-128"/>
              </a:rPr>
              <a:t>IDLE</a:t>
            </a:r>
            <a:r>
              <a:rPr lang="ja-JP" altLang="en-US" sz="1800" b="0" u="sng">
                <a:latin typeface="Meiryo UI" panose="020B0604030504040204" pitchFamily="50" charset="-128"/>
                <a:ea typeface="Meiryo UI" panose="020B0604030504040204" pitchFamily="50" charset="-128"/>
                <a:cs typeface="Meiryo UI" panose="020B0604030504040204" pitchFamily="50" charset="-128"/>
              </a:rPr>
              <a:t>（開発環境）の起動</a:t>
            </a:r>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60F28818-3302-34BB-CDD9-74E05DBA3814}"/>
              </a:ext>
            </a:extLst>
          </p:cNvPr>
          <p:cNvSpPr txBox="1"/>
          <p:nvPr/>
        </p:nvSpPr>
        <p:spPr>
          <a:xfrm>
            <a:off x="666465" y="1725661"/>
            <a:ext cx="7811070" cy="369332"/>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スタートメニューから「</a:t>
            </a:r>
            <a:r>
              <a:rPr lang="en-US" altLang="ja-JP" sz="1800" b="0">
                <a:latin typeface="Meiryo UI" panose="020B0604030504040204" pitchFamily="50" charset="-128"/>
                <a:ea typeface="Meiryo UI" panose="020B0604030504040204" pitchFamily="50" charset="-128"/>
                <a:cs typeface="Meiryo UI" panose="020B0604030504040204" pitchFamily="50" charset="-128"/>
              </a:rPr>
              <a:t>Python 3.x.x</a:t>
            </a:r>
            <a:r>
              <a:rPr lang="ja-JP" altLang="en-US" sz="1800" b="0">
                <a:latin typeface="Meiryo UI" panose="020B0604030504040204" pitchFamily="50" charset="-128"/>
                <a:ea typeface="Meiryo UI" panose="020B0604030504040204" pitchFamily="50" charset="-128"/>
                <a:cs typeface="Meiryo UI" panose="020B0604030504040204" pitchFamily="50" charset="-128"/>
              </a:rPr>
              <a:t>」 →</a:t>
            </a:r>
            <a:r>
              <a:rPr lang="en-US" altLang="ja-JP" sz="1800" b="0">
                <a:latin typeface="Meiryo UI" panose="020B0604030504040204" pitchFamily="50" charset="-128"/>
                <a:ea typeface="Meiryo UI" panose="020B0604030504040204" pitchFamily="50" charset="-128"/>
                <a:cs typeface="Meiryo UI" panose="020B0604030504040204" pitchFamily="50" charset="-128"/>
              </a:rPr>
              <a:t> </a:t>
            </a:r>
            <a:r>
              <a:rPr lang="ja-JP" altLang="en-US" sz="1800" b="0">
                <a:latin typeface="Meiryo UI" panose="020B0604030504040204" pitchFamily="50" charset="-128"/>
                <a:ea typeface="Meiryo UI" panose="020B0604030504040204" pitchFamily="50" charset="-128"/>
                <a:cs typeface="Meiryo UI" panose="020B0604030504040204" pitchFamily="50" charset="-128"/>
              </a:rPr>
              <a:t>「</a:t>
            </a:r>
            <a:r>
              <a:rPr lang="en-US" altLang="ja-JP" sz="1800" b="0">
                <a:latin typeface="Meiryo UI" panose="020B0604030504040204" pitchFamily="50" charset="-128"/>
                <a:ea typeface="Meiryo UI" panose="020B0604030504040204" pitchFamily="50" charset="-128"/>
                <a:cs typeface="Meiryo UI" panose="020B0604030504040204" pitchFamily="50" charset="-128"/>
              </a:rPr>
              <a:t>IDLE</a:t>
            </a:r>
            <a:r>
              <a:rPr lang="ja-JP" altLang="en-US" sz="1800" b="0">
                <a:latin typeface="Meiryo UI" panose="020B0604030504040204" pitchFamily="50" charset="-128"/>
                <a:ea typeface="Meiryo UI" panose="020B0604030504040204" pitchFamily="50" charset="-128"/>
                <a:cs typeface="Meiryo UI" panose="020B0604030504040204" pitchFamily="50" charset="-128"/>
              </a:rPr>
              <a:t>」 で起動。</a:t>
            </a:r>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descr="テキスト&#10;&#10;自動的に生成された説明">
            <a:extLst>
              <a:ext uri="{FF2B5EF4-FFF2-40B4-BE49-F238E27FC236}">
                <a16:creationId xmlns:a16="http://schemas.microsoft.com/office/drawing/2014/main" id="{5AB92C6A-A07E-23FB-9D44-357F7C1D62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634" y="2071434"/>
            <a:ext cx="4306891" cy="1650628"/>
          </a:xfrm>
          <a:prstGeom prst="rect">
            <a:avLst/>
          </a:prstGeom>
        </p:spPr>
      </p:pic>
      <p:sp>
        <p:nvSpPr>
          <p:cNvPr id="5" name="テキスト ボックス 4">
            <a:extLst>
              <a:ext uri="{FF2B5EF4-FFF2-40B4-BE49-F238E27FC236}">
                <a16:creationId xmlns:a16="http://schemas.microsoft.com/office/drawing/2014/main" id="{77F0053B-F0C2-B861-31B6-6A6787E696C5}"/>
              </a:ext>
            </a:extLst>
          </p:cNvPr>
          <p:cNvSpPr txBox="1"/>
          <p:nvPr/>
        </p:nvSpPr>
        <p:spPr>
          <a:xfrm>
            <a:off x="3639819" y="3331392"/>
            <a:ext cx="1355475" cy="338554"/>
          </a:xfrm>
          <a:prstGeom prst="rect">
            <a:avLst/>
          </a:prstGeom>
          <a:solidFill>
            <a:schemeClr val="bg1"/>
          </a:solidFill>
        </p:spPr>
        <p:txBody>
          <a:bodyPr wrap="square" rtlCol="0">
            <a:spAutoFit/>
          </a:bodyPr>
          <a:lstStyle/>
          <a:p>
            <a:pPr algn="ctr"/>
            <a:r>
              <a:rPr kumimoji="1" lang="en-US" altLang="ja-JP" sz="1600" b="0">
                <a:latin typeface="Meiryo UI" panose="020B0604030504040204" pitchFamily="50" charset="-128"/>
                <a:ea typeface="Meiryo UI" panose="020B0604030504040204" pitchFamily="50" charset="-128"/>
                <a:cs typeface="Meiryo UI" panose="020B0604030504040204" pitchFamily="50" charset="-128"/>
              </a:rPr>
              <a:t>Python</a:t>
            </a:r>
            <a:r>
              <a:rPr kumimoji="1" lang="ja-JP" altLang="en-US" sz="1600" b="0">
                <a:latin typeface="Meiryo UI" panose="020B0604030504040204" pitchFamily="50" charset="-128"/>
                <a:ea typeface="Meiryo UI" panose="020B0604030504040204" pitchFamily="50" charset="-128"/>
                <a:cs typeface="Meiryo UI" panose="020B0604030504040204" pitchFamily="50" charset="-128"/>
              </a:rPr>
              <a:t>シェル</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386310B1-079E-1D0B-ADE2-70106BC63073}"/>
              </a:ext>
            </a:extLst>
          </p:cNvPr>
          <p:cNvSpPr txBox="1"/>
          <p:nvPr/>
        </p:nvSpPr>
        <p:spPr>
          <a:xfrm>
            <a:off x="521609" y="3708280"/>
            <a:ext cx="7811070" cy="646331"/>
          </a:xfrm>
          <a:prstGeom prst="rect">
            <a:avLst/>
          </a:prstGeom>
          <a:noFill/>
        </p:spPr>
        <p:txBody>
          <a:bodyPr wrap="square" rtlCol="0">
            <a:spAutoFit/>
          </a:bodyPr>
          <a:lstStyle/>
          <a:p>
            <a:r>
              <a:rPr lang="ja-JP" altLang="en-US" sz="1800" b="0" u="sng">
                <a:latin typeface="Meiryo UI" panose="020B0604030504040204" pitchFamily="50" charset="-128"/>
                <a:ea typeface="Meiryo UI" panose="020B0604030504040204" pitchFamily="50" charset="-128"/>
                <a:cs typeface="Meiryo UI" panose="020B0604030504040204" pitchFamily="50" charset="-128"/>
              </a:rPr>
              <a:t>②エディターの起動</a:t>
            </a:r>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3952252-C16C-868C-1B67-6E587D4C34A5}"/>
              </a:ext>
            </a:extLst>
          </p:cNvPr>
          <p:cNvSpPr txBox="1"/>
          <p:nvPr/>
        </p:nvSpPr>
        <p:spPr>
          <a:xfrm>
            <a:off x="666465" y="4102976"/>
            <a:ext cx="7811070" cy="369332"/>
          </a:xfrm>
          <a:prstGeom prst="rect">
            <a:avLst/>
          </a:prstGeom>
          <a:noFill/>
        </p:spPr>
        <p:txBody>
          <a:bodyPr wrap="square" rtlCol="0">
            <a:spAutoFit/>
          </a:bodyPr>
          <a:lstStyle/>
          <a:p>
            <a:r>
              <a:rPr lang="ja-JP" altLang="en-US" sz="1800" b="0">
                <a:latin typeface="Meiryo UI" panose="020B0604030504040204" pitchFamily="50" charset="-128"/>
                <a:ea typeface="Meiryo UI" panose="020B0604030504040204" pitchFamily="50" charset="-128"/>
                <a:cs typeface="Meiryo UI" panose="020B0604030504040204" pitchFamily="50" charset="-128"/>
              </a:rPr>
              <a:t>上部メニューから「</a:t>
            </a:r>
            <a:r>
              <a:rPr lang="en-US" altLang="ja-JP" sz="1800" b="0">
                <a:latin typeface="Meiryo UI" panose="020B0604030504040204" pitchFamily="50" charset="-128"/>
                <a:ea typeface="Meiryo UI" panose="020B0604030504040204" pitchFamily="50" charset="-128"/>
                <a:cs typeface="Meiryo UI" panose="020B0604030504040204" pitchFamily="50" charset="-128"/>
              </a:rPr>
              <a:t>File</a:t>
            </a:r>
            <a:r>
              <a:rPr lang="ja-JP" altLang="en-US" sz="1800" b="0">
                <a:latin typeface="Meiryo UI" panose="020B0604030504040204" pitchFamily="50" charset="-128"/>
                <a:ea typeface="Meiryo UI" panose="020B0604030504040204" pitchFamily="50" charset="-128"/>
                <a:cs typeface="Meiryo UI" panose="020B0604030504040204" pitchFamily="50" charset="-128"/>
              </a:rPr>
              <a:t>」 →</a:t>
            </a:r>
            <a:r>
              <a:rPr lang="en-US" altLang="ja-JP" sz="1800" b="0">
                <a:latin typeface="Meiryo UI" panose="020B0604030504040204" pitchFamily="50" charset="-128"/>
                <a:ea typeface="Meiryo UI" panose="020B0604030504040204" pitchFamily="50" charset="-128"/>
                <a:cs typeface="Meiryo UI" panose="020B0604030504040204" pitchFamily="50" charset="-128"/>
              </a:rPr>
              <a:t> </a:t>
            </a:r>
            <a:r>
              <a:rPr lang="ja-JP" altLang="en-US" sz="1800" b="0">
                <a:latin typeface="Meiryo UI" panose="020B0604030504040204" pitchFamily="50" charset="-128"/>
                <a:ea typeface="Meiryo UI" panose="020B0604030504040204" pitchFamily="50" charset="-128"/>
                <a:cs typeface="Meiryo UI" panose="020B0604030504040204" pitchFamily="50" charset="-128"/>
              </a:rPr>
              <a:t>「</a:t>
            </a:r>
            <a:r>
              <a:rPr lang="en-US" altLang="ja-JP" sz="1800" b="0">
                <a:latin typeface="Meiryo UI" panose="020B0604030504040204" pitchFamily="50" charset="-128"/>
                <a:ea typeface="Meiryo UI" panose="020B0604030504040204" pitchFamily="50" charset="-128"/>
                <a:cs typeface="Meiryo UI" panose="020B0604030504040204" pitchFamily="50" charset="-128"/>
              </a:rPr>
              <a:t>New</a:t>
            </a:r>
            <a:r>
              <a:rPr lang="ja-JP" altLang="en-US" sz="1800" b="0">
                <a:latin typeface="Meiryo UI" panose="020B0604030504040204" pitchFamily="50" charset="-128"/>
                <a:ea typeface="Meiryo UI" panose="020B0604030504040204" pitchFamily="50" charset="-128"/>
                <a:cs typeface="Meiryo UI" panose="020B0604030504040204" pitchFamily="50" charset="-128"/>
              </a:rPr>
              <a:t> </a:t>
            </a:r>
            <a:r>
              <a:rPr lang="en-US" altLang="ja-JP" sz="1800" b="0">
                <a:latin typeface="Meiryo UI" panose="020B0604030504040204" pitchFamily="50" charset="-128"/>
                <a:ea typeface="Meiryo UI" panose="020B0604030504040204" pitchFamily="50" charset="-128"/>
                <a:cs typeface="Meiryo UI" panose="020B0604030504040204" pitchFamily="50" charset="-128"/>
              </a:rPr>
              <a:t>File</a:t>
            </a:r>
            <a:r>
              <a:rPr lang="ja-JP" altLang="en-US" sz="1800" b="0">
                <a:latin typeface="Meiryo UI" panose="020B0604030504040204" pitchFamily="50" charset="-128"/>
                <a:ea typeface="Meiryo UI" panose="020B0604030504040204" pitchFamily="50" charset="-128"/>
                <a:cs typeface="Meiryo UI" panose="020B0604030504040204" pitchFamily="50" charset="-128"/>
              </a:rPr>
              <a:t>」 で起動。（</a:t>
            </a:r>
            <a:r>
              <a:rPr lang="en-US" altLang="ja-JP" sz="1800" b="0">
                <a:latin typeface="Meiryo UI" panose="020B0604030504040204" pitchFamily="50" charset="-128"/>
                <a:ea typeface="Meiryo UI" panose="020B0604030504040204" pitchFamily="50" charset="-128"/>
                <a:cs typeface="Meiryo UI" panose="020B0604030504040204" pitchFamily="50" charset="-128"/>
              </a:rPr>
              <a:t>Open</a:t>
            </a:r>
            <a:r>
              <a:rPr lang="ja-JP" altLang="en-US" sz="1800" b="0">
                <a:latin typeface="Meiryo UI" panose="020B0604030504040204" pitchFamily="50" charset="-128"/>
                <a:ea typeface="Meiryo UI" panose="020B0604030504040204" pitchFamily="50" charset="-128"/>
                <a:cs typeface="Meiryo UI" panose="020B0604030504040204" pitchFamily="50" charset="-128"/>
              </a:rPr>
              <a:t>で既存ファイルを開く）</a:t>
            </a:r>
            <a:endParaRPr kumimoji="1" lang="ja-JP" altLang="en-US" sz="1800" b="0">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図 12" descr="グラフィカル ユーザー インターフェイス, テキスト, アプリケーション, メール&#10;&#10;自動的に生成された説明">
            <a:extLst>
              <a:ext uri="{FF2B5EF4-FFF2-40B4-BE49-F238E27FC236}">
                <a16:creationId xmlns:a16="http://schemas.microsoft.com/office/drawing/2014/main" id="{B10D87E8-39B0-1845-C4B1-5AC9B4EAB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182" y="4633910"/>
            <a:ext cx="3102750" cy="1782766"/>
          </a:xfrm>
          <a:prstGeom prst="rect">
            <a:avLst/>
          </a:prstGeom>
        </p:spPr>
      </p:pic>
      <p:sp>
        <p:nvSpPr>
          <p:cNvPr id="14" name="テキスト ボックス 13">
            <a:extLst>
              <a:ext uri="{FF2B5EF4-FFF2-40B4-BE49-F238E27FC236}">
                <a16:creationId xmlns:a16="http://schemas.microsoft.com/office/drawing/2014/main" id="{5A3D0779-89A1-08EF-B8C5-79BED314FD7B}"/>
              </a:ext>
            </a:extLst>
          </p:cNvPr>
          <p:cNvSpPr txBox="1"/>
          <p:nvPr/>
        </p:nvSpPr>
        <p:spPr>
          <a:xfrm>
            <a:off x="3522804" y="5914576"/>
            <a:ext cx="1589503" cy="338554"/>
          </a:xfrm>
          <a:prstGeom prst="rect">
            <a:avLst/>
          </a:prstGeom>
          <a:solidFill>
            <a:schemeClr val="bg1"/>
          </a:solidFill>
        </p:spPr>
        <p:txBody>
          <a:bodyPr wrap="square" rtlCol="0">
            <a:spAutoFit/>
          </a:bodyPr>
          <a:lstStyle/>
          <a:p>
            <a:pPr algn="ctr"/>
            <a:r>
              <a:rPr lang="ja-JP" altLang="en-US" sz="1600" b="0">
                <a:latin typeface="Meiryo UI" panose="020B0604030504040204" pitchFamily="50" charset="-128"/>
                <a:ea typeface="Meiryo UI" panose="020B0604030504040204" pitchFamily="50" charset="-128"/>
                <a:cs typeface="Meiryo UI" panose="020B0604030504040204" pitchFamily="50" charset="-128"/>
              </a:rPr>
              <a:t>エディター</a:t>
            </a:r>
            <a:endParaRPr kumimoji="1" lang="en-US" altLang="ja-JP" sz="1600" b="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84010851"/>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テーマ1">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報告資料 用">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100000"/>
          </a:lnSpc>
          <a:spcBef>
            <a:spcPct val="0"/>
          </a:spcBef>
          <a:spcAft>
            <a:spcPct val="0"/>
          </a:spcAft>
          <a:buClrTx/>
          <a:buSzTx/>
          <a:buFontTx/>
          <a:buNone/>
          <a:tabLst/>
          <a:defRPr kumimoji="1"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400" b="1" i="0" u="none" strike="noStrike" cap="none" normalizeH="0" baseline="0" smtClean="0">
            <a:ln>
              <a:noFill/>
            </a:ln>
            <a:solidFill>
              <a:schemeClr val="tx1"/>
            </a:solidFill>
            <a:effectLst/>
            <a:latin typeface="Arial" charset="0"/>
            <a:ea typeface="ＭＳ Ｐゴシック" pitchFamily="50" charset="-128"/>
          </a:defRPr>
        </a:defPPr>
      </a:lstStyle>
    </a:lnDef>
    <a:txDef>
      <a:spPr>
        <a:noFill/>
      </a:spPr>
      <a:bodyPr wrap="none" rtlCol="0">
        <a:spAutoFit/>
      </a:bodyPr>
      <a:lstStyle>
        <a:defPPr>
          <a:defRPr kumimoji="1" b="0" dirty="0" smtClean="0">
            <a:latin typeface="Meiryo UI" panose="020B0604030504040204" pitchFamily="50" charset="-128"/>
            <a:ea typeface="Meiryo UI" panose="020B0604030504040204" pitchFamily="50" charset="-128"/>
            <a:cs typeface="Meiryo UI" panose="020B0604030504040204" pitchFamily="50" charset="-128"/>
          </a:defRPr>
        </a:defPPr>
      </a:lstStyle>
    </a:txDef>
  </a:objectDefaults>
  <a:extraClrSchemeLst>
    <a:extraClrScheme>
      <a:clrScheme name="フタバデザインテンプレート　２P以降用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フタバデザインテンプレート　２P以降用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フタバデザインテンプレート　２P以降用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フタバデザインテンプレート　２P以降用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フタバデザインテンプレート　２P以降用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フタバデザインテンプレート　２P以降用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フタバデザインテンプレート　２P以降用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フタバデザインテンプレート　２P以降用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フタバデザインテンプレート　２P以降用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フタバデザインテンプレート　２P以降用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フタバデザインテンプレート　２P以降用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フタバデザインテンプレート　２P以降用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テーマ1" id="{953A192B-DB1B-457F-BE69-66F1F3D34C89}" vid="{52B8D88E-450A-4E94-AFCA-BB53EE7BEDCA}"/>
    </a:ext>
  </a:extLst>
</a:theme>
</file>

<file path=ppt/theme/theme3.xml><?xml version="1.0" encoding="utf-8"?>
<a:theme xmlns:a="http://schemas.openxmlformats.org/drawingml/2006/main" name="FTB_henkeizu1">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TB_henkeizu1" id="{420FD81F-8AD1-4D8F-9451-EEB78C8E2A1D}" vid="{FBDC6D26-D0A9-440E-A6CF-7730C9BDDC5F}"/>
    </a:ext>
  </a:extLst>
</a:theme>
</file>

<file path=ppt/theme/theme4.xml><?xml version="1.0" encoding="utf-8"?>
<a:theme xmlns:a="http://schemas.openxmlformats.org/drawingml/2006/main" name="2_標準デザイン">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b="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kumimoji="1" b="0" dirty="0" smtClean="0"/>
        </a:defPPr>
      </a:lstStyle>
    </a:tx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フタバデザインテンプレート　２P以降用">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報告資料 用">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100000"/>
          </a:lnSpc>
          <a:spcBef>
            <a:spcPct val="0"/>
          </a:spcBef>
          <a:spcAft>
            <a:spcPct val="0"/>
          </a:spcAft>
          <a:buClrTx/>
          <a:buSzTx/>
          <a:buFontTx/>
          <a:buNone/>
          <a:tabLst/>
          <a:defRPr kumimoji="1"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400" b="1" i="0" u="none" strike="noStrike" cap="none" normalizeH="0" baseline="0" smtClean="0">
            <a:ln>
              <a:noFill/>
            </a:ln>
            <a:solidFill>
              <a:schemeClr val="tx1"/>
            </a:solidFill>
            <a:effectLst/>
            <a:latin typeface="Arial" charset="0"/>
            <a:ea typeface="ＭＳ Ｐゴシック" pitchFamily="50" charset="-128"/>
          </a:defRPr>
        </a:defPPr>
      </a:lstStyle>
    </a:lnDef>
    <a:txDef>
      <a:spPr>
        <a:noFill/>
      </a:spPr>
      <a:bodyPr wrap="none" rtlCol="0">
        <a:spAutoFit/>
      </a:bodyPr>
      <a:lstStyle>
        <a:defPPr>
          <a:defRPr kumimoji="1" b="0" dirty="0" smtClean="0">
            <a:latin typeface="Meiryo UI" panose="020B0604030504040204" pitchFamily="50" charset="-128"/>
            <a:ea typeface="Meiryo UI" panose="020B0604030504040204" pitchFamily="50" charset="-128"/>
            <a:cs typeface="Meiryo UI" panose="020B0604030504040204" pitchFamily="50" charset="-128"/>
          </a:defRPr>
        </a:defPPr>
      </a:lstStyle>
    </a:txDef>
  </a:objectDefaults>
  <a:extraClrSchemeLst>
    <a:extraClrScheme>
      <a:clrScheme name="フタバデザインテンプレート　２P以降用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フタバデザインテンプレート　２P以降用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フタバデザインテンプレート　２P以降用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フタバデザインテンプレート　２P以降用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フタバデザインテンプレート　２P以降用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フタバデザインテンプレート　２P以降用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フタバデザインテンプレート　２P以降用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フタバデザインテンプレート　２P以降用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フタバデザインテンプレート　２P以降用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フタバデザインテンプレート　２P以降用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フタバデザインテンプレート　２P以降用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フタバデザインテンプレート　２P以降用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フタバデザインテンプレート　２P以降用">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報告資料 用">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100000"/>
          </a:lnSpc>
          <a:spcBef>
            <a:spcPct val="0"/>
          </a:spcBef>
          <a:spcAft>
            <a:spcPct val="0"/>
          </a:spcAft>
          <a:buClrTx/>
          <a:buSzTx/>
          <a:buFontTx/>
          <a:buNone/>
          <a:tabLst/>
          <a:defRPr kumimoji="1"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400" b="1" i="0" u="none" strike="noStrike" cap="none" normalizeH="0" baseline="0" smtClean="0">
            <a:ln>
              <a:noFill/>
            </a:ln>
            <a:solidFill>
              <a:schemeClr val="tx1"/>
            </a:solidFill>
            <a:effectLst/>
            <a:latin typeface="Arial" charset="0"/>
            <a:ea typeface="ＭＳ Ｐゴシック" pitchFamily="50" charset="-128"/>
          </a:defRPr>
        </a:defPPr>
      </a:lstStyle>
    </a:lnDef>
    <a:txDef>
      <a:spPr>
        <a:noFill/>
      </a:spPr>
      <a:bodyPr wrap="none" rtlCol="0">
        <a:spAutoFit/>
      </a:bodyPr>
      <a:lstStyle>
        <a:defPPr>
          <a:defRPr kumimoji="1" b="0" dirty="0" smtClean="0">
            <a:latin typeface="Meiryo UI" panose="020B0604030504040204" pitchFamily="50" charset="-128"/>
            <a:ea typeface="Meiryo UI" panose="020B0604030504040204" pitchFamily="50" charset="-128"/>
            <a:cs typeface="Meiryo UI" panose="020B0604030504040204" pitchFamily="50" charset="-128"/>
          </a:defRPr>
        </a:defPPr>
      </a:lstStyle>
    </a:txDef>
  </a:objectDefaults>
  <a:extraClrSchemeLst>
    <a:extraClrScheme>
      <a:clrScheme name="フタバデザインテンプレート　２P以降用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フタバデザインテンプレート　２P以降用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フタバデザインテンプレート　２P以降用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フタバデザインテンプレート　２P以降用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フタバデザインテンプレート　２P以降用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フタバデザインテンプレート　２P以降用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フタバデザインテンプレート　２P以降用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フタバデザインテンプレート　２P以降用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フタバデザインテンプレート　２P以降用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フタバデザインテンプレート　２P以降用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フタバデザインテンプレート　２P以降用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フタバデザインテンプレート　２P以降用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テーマ1">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報告資料 用">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100000"/>
          </a:lnSpc>
          <a:spcBef>
            <a:spcPct val="0"/>
          </a:spcBef>
          <a:spcAft>
            <a:spcPct val="0"/>
          </a:spcAft>
          <a:buClrTx/>
          <a:buSzTx/>
          <a:buFontTx/>
          <a:buNone/>
          <a:tabLst/>
          <a:defRPr kumimoji="1"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400" b="1" i="0" u="none" strike="noStrike" cap="none" normalizeH="0" baseline="0" smtClean="0">
            <a:ln>
              <a:noFill/>
            </a:ln>
            <a:solidFill>
              <a:schemeClr val="tx1"/>
            </a:solidFill>
            <a:effectLst/>
            <a:latin typeface="Arial" charset="0"/>
            <a:ea typeface="ＭＳ Ｐゴシック" pitchFamily="50" charset="-128"/>
          </a:defRPr>
        </a:defPPr>
      </a:lstStyle>
    </a:lnDef>
    <a:txDef>
      <a:spPr>
        <a:noFill/>
      </a:spPr>
      <a:bodyPr wrap="none" rtlCol="0">
        <a:spAutoFit/>
      </a:bodyPr>
      <a:lstStyle>
        <a:defPPr>
          <a:defRPr kumimoji="1" b="0" dirty="0" smtClean="0">
            <a:latin typeface="Meiryo UI" panose="020B0604030504040204" pitchFamily="50" charset="-128"/>
            <a:ea typeface="Meiryo UI" panose="020B0604030504040204" pitchFamily="50" charset="-128"/>
            <a:cs typeface="Meiryo UI" panose="020B0604030504040204" pitchFamily="50" charset="-128"/>
          </a:defRPr>
        </a:defPPr>
      </a:lstStyle>
    </a:txDef>
  </a:objectDefaults>
  <a:extraClrSchemeLst>
    <a:extraClrScheme>
      <a:clrScheme name="フタバデザインテンプレート　２P以降用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フタバデザインテンプレート　２P以降用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フタバデザインテンプレート　２P以降用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フタバデザインテンプレート　２P以降用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フタバデザインテンプレート　２P以降用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フタバデザインテンプレート　２P以降用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フタバデザインテンプレート　２P以降用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フタバデザインテンプレート　２P以降用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フタバデザインテンプレート　２P以降用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フタバデザインテンプレート　２P以降用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フタバデザインテンプレート　２P以降用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フタバデザインテンプレート　２P以降用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テーマ1" id="{953A192B-DB1B-457F-BE69-66F1F3D34C89}" vid="{52B8D88E-450A-4E94-AFCA-BB53EE7BEDC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5BCCF209F368D42B639F77AF55B2284" ma:contentTypeVersion="16" ma:contentTypeDescription="新しいドキュメントを作成します。" ma:contentTypeScope="" ma:versionID="5924f182dc87f45f664a9128f54da529">
  <xsd:schema xmlns:xsd="http://www.w3.org/2001/XMLSchema" xmlns:xs="http://www.w3.org/2001/XMLSchema" xmlns:p="http://schemas.microsoft.com/office/2006/metadata/properties" xmlns:ns2="2e18c18a-36a8-4f68-b0cf-9d8560328978" xmlns:ns3="8bca454c-e57d-44be-b2e7-725920c1f66f" targetNamespace="http://schemas.microsoft.com/office/2006/metadata/properties" ma:root="true" ma:fieldsID="577f6e3d8ab529d0f34e2ed4b3aab104" ns2:_="" ns3:_="">
    <xsd:import namespace="2e18c18a-36a8-4f68-b0cf-9d8560328978"/>
    <xsd:import namespace="8bca454c-e57d-44be-b2e7-725920c1f66f"/>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ObjectDetectorVersions" minOccurs="0"/>
                <xsd:element ref="ns2:MediaServiceLocation"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8c18a-36a8-4f68-b0cf-9d85603289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53306ed6-026c-43e7-8cc6-351745b81a40"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ca454c-e57d-44be-b2e7-725920c1f66f"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TaxCatchAll" ma:index="22" nillable="true" ma:displayName="Taxonomy Catch All Column" ma:hidden="true" ma:list="{68b165df-9f18-41e7-9e66-ac12c8e435bc}" ma:internalName="TaxCatchAll" ma:showField="CatchAllData" ma:web="8bca454c-e57d-44be-b2e7-725920c1f6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e18c18a-36a8-4f68-b0cf-9d8560328978">
      <Terms xmlns="http://schemas.microsoft.com/office/infopath/2007/PartnerControls"/>
    </lcf76f155ced4ddcb4097134ff3c332f>
    <TaxCatchAll xmlns="8bca454c-e57d-44be-b2e7-725920c1f66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1EDCC0-3499-48E6-BF9D-EFD261798382}">
  <ds:schemaRefs>
    <ds:schemaRef ds:uri="2e18c18a-36a8-4f68-b0cf-9d8560328978"/>
    <ds:schemaRef ds:uri="8bca454c-e57d-44be-b2e7-725920c1f66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D5037A0-3E9B-4911-9112-8F2274BAA7E1}">
  <ds:schemaRefs>
    <ds:schemaRef ds:uri="http://purl.org/dc/dcmitype/"/>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http://www.w3.org/XML/1998/namespace"/>
    <ds:schemaRef ds:uri="8bca454c-e57d-44be-b2e7-725920c1f66f"/>
    <ds:schemaRef ds:uri="2e18c18a-36a8-4f68-b0cf-9d8560328978"/>
    <ds:schemaRef ds:uri="http://purl.org/dc/elements/1.1/"/>
  </ds:schemaRefs>
</ds:datastoreItem>
</file>

<file path=customXml/itemProps3.xml><?xml version="1.0" encoding="utf-8"?>
<ds:datastoreItem xmlns:ds="http://schemas.openxmlformats.org/officeDocument/2006/customXml" ds:itemID="{149CDD1A-CFC3-4D7C-96E7-A277D2E8C6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テーマ1</Template>
  <TotalTime>4745</TotalTime>
  <Words>11351</Words>
  <Application>Microsoft Office PowerPoint</Application>
  <PresentationFormat>画面に合わせる (4:3)</PresentationFormat>
  <Paragraphs>1830</Paragraphs>
  <Slides>78</Slides>
  <Notes>78</Notes>
  <HiddenSlides>15</HiddenSlides>
  <MMClips>0</MMClips>
  <ScaleCrop>false</ScaleCrop>
  <HeadingPairs>
    <vt:vector size="6" baseType="variant">
      <vt:variant>
        <vt:lpstr>使用されているフォント</vt:lpstr>
      </vt:variant>
      <vt:variant>
        <vt:i4>8</vt:i4>
      </vt:variant>
      <vt:variant>
        <vt:lpstr>テーマ</vt:lpstr>
      </vt:variant>
      <vt:variant>
        <vt:i4>7</vt:i4>
      </vt:variant>
      <vt:variant>
        <vt:lpstr>スライド タイトル</vt:lpstr>
      </vt:variant>
      <vt:variant>
        <vt:i4>78</vt:i4>
      </vt:variant>
    </vt:vector>
  </HeadingPairs>
  <TitlesOfParts>
    <vt:vector size="93" baseType="lpstr">
      <vt:lpstr>Ivar-Headline-Bold</vt:lpstr>
      <vt:lpstr>Meiryo UI</vt:lpstr>
      <vt:lpstr>ＭＳ Ｐゴシック</vt:lpstr>
      <vt:lpstr>游ゴシック</vt:lpstr>
      <vt:lpstr>Arial</vt:lpstr>
      <vt:lpstr>Calibri</vt:lpstr>
      <vt:lpstr>Cambria Math</vt:lpstr>
      <vt:lpstr>Tahoma</vt:lpstr>
      <vt:lpstr>デザインの設定</vt:lpstr>
      <vt:lpstr>テーマ1</vt:lpstr>
      <vt:lpstr>FTB_henkeizu1</vt:lpstr>
      <vt:lpstr>2_標準デザイン</vt:lpstr>
      <vt:lpstr>フタバデザインテンプレート　２P以降用</vt:lpstr>
      <vt:lpstr>2_フタバデザインテンプレート　２P以降用</vt:lpstr>
      <vt:lpstr>1_テーマ1</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川合 雄大</dc:creator>
  <cp:lastModifiedBy>その他</cp:lastModifiedBy>
  <cp:revision>211</cp:revision>
  <cp:lastPrinted>2023-03-23T05:49:58Z</cp:lastPrinted>
  <dcterms:created xsi:type="dcterms:W3CDTF">2020-09-17T08:38:06Z</dcterms:created>
  <dcterms:modified xsi:type="dcterms:W3CDTF">2024-12-09T07:36:03Z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0x01010055BCCF209F368D42B639F77AF55B2284</vt:lpwstr>
  </property>
  <property fmtid="{D5CDD505-2E9C-101B-9397-08002B2CF9AE}" pid="3" name="MediaServiceImageTags">
    <vt:lpwstr/>
  </property>
</Properties>
</file>