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5951" autoAdjust="0"/>
  </p:normalViewPr>
  <p:slideViewPr>
    <p:cSldViewPr snapToGrid="0">
      <p:cViewPr>
        <p:scale>
          <a:sx n="202" d="100"/>
          <a:sy n="20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29B7C-576B-F837-183E-4DB8F128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74357A-C480-246C-3A78-3EE80A9EE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7736-3559-38E8-2280-412D257E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EBA52-C3BC-F185-3189-AA57A2F2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BBA632-5826-EE59-D991-E30A62C2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C34CC-BFD0-EF72-4298-6ECF0A9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D42DE-CA16-2F02-7B1C-EDF7E501D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47305-8A99-9C5B-3FEA-86828806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5BF2-1F7E-758D-1550-F8D0C7B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B5526-0DDD-350F-BC04-423DAF24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9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6F4336-D808-7D0D-CEF4-6071F4094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73DD71-4EDF-87F9-8F55-78115191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E55A46-D8A1-D99A-EC81-A92CADE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7EE3CC-F741-69F9-98D9-0347D221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AECBC-B29C-D176-10B2-F9A88931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2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A20CD-2707-EFA6-4931-E25DA2C0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19764-4573-A410-BFCB-E1C44717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F08A7-AB94-B308-1C3E-5C8DE3A5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8AD80-B641-18CE-0841-170C232A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367E4-C9B6-BE9E-DD53-D0E82C25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CB2C4-B7D6-052E-46A4-D1099BC7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22441-888F-A37D-61F1-D97889AC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802BB-EAE0-758D-20F0-E54E1ACE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540D7-67C6-0DDB-50E5-E8BD2CA1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7138B-C75E-5725-8C78-B30DC4E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76462-A5F8-6BDB-4952-1C23AC31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76B77-87ED-4A63-4ACC-DB8EE1D3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E2316E-4460-3C8F-B9F9-13672D83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2C8C9-E3E4-8A0A-E82E-5B648233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1C344-17F5-0652-8B78-B45B29B1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665FB3-8443-A7F5-EBD4-B050FA27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F76A0-7772-0C6F-D9A2-9A411176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9B91B-6519-B9D5-54C7-26355C96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6CC462-6EC1-5E37-E636-01D23584D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333F6A-28BC-D306-E45C-69BE5F21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6FE56E-1CAC-26D8-9284-742E8D64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4C20D1-A442-FDFF-3E07-F009DA95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3461FB-175E-922E-FFC3-67B3C8C7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92EE12-B13E-586E-F95A-51F4E568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17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9A69-4A6A-F4EE-4104-21BA3629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DC643C-D90F-2B06-9C97-20DB1AA0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77F625-1208-259D-8779-99354FF2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EF8D61-BA79-44A5-F9B6-AF4431D0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8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EE4A48-DC75-EFEB-3BD5-0788E700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0C9801-0E09-5AE0-0498-D1260B4D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39A586-8643-FB04-8839-7A5068F5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68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A10E4-B5C0-2692-A731-46394C88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FA6B73-2922-25F2-B759-56B17FDB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801CBA-7FF2-1F76-76E0-1F047A4C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CAF96C-9165-ED09-2A13-10BCA3CD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43C70-156A-ECF8-23ED-E4074EA6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5676D3-3B66-A212-9397-ADB9685C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C1B7A-DC77-0C50-3118-144EAEFF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D3F6F0-0F92-0FE2-D802-DA78E45B8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31B25D-BEF2-4321-4177-E663D61BC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BE9563-3C20-C289-19AA-85347D44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729903-C675-D456-75B0-80CAC3F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798E-2603-0864-BC00-AA257742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67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6E8A58-D33E-4F21-8004-777FD059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E56B69-7D64-4176-ABA9-FFDF321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74B58-40D5-602B-5924-786908A41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ED03-A892-4FBE-8173-8C342E88AA01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852415-812F-60EE-60FD-23917BA20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AD2D6-27A4-3A40-C6E0-B3B1389A6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6406-C1D5-4889-8F07-1AF506459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3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5A87061-FE4E-E35D-9DD3-A551B4D77472}"/>
              </a:ext>
            </a:extLst>
          </p:cNvPr>
          <p:cNvGrpSpPr/>
          <p:nvPr/>
        </p:nvGrpSpPr>
        <p:grpSpPr>
          <a:xfrm>
            <a:off x="2706297" y="633679"/>
            <a:ext cx="905913" cy="905919"/>
            <a:chOff x="3789212" y="796419"/>
            <a:chExt cx="1401889" cy="140189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E7D707B-64CE-88D3-5C30-3BD99C446C69}"/>
                </a:ext>
              </a:extLst>
            </p:cNvPr>
            <p:cNvSpPr/>
            <p:nvPr/>
          </p:nvSpPr>
          <p:spPr>
            <a:xfrm>
              <a:off x="3799437" y="815307"/>
              <a:ext cx="1363185" cy="1363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7FF1ECA2-03C6-2888-C581-AB731326FDBA}"/>
                </a:ext>
              </a:extLst>
            </p:cNvPr>
            <p:cNvSpPr/>
            <p:nvPr/>
          </p:nvSpPr>
          <p:spPr>
            <a:xfrm>
              <a:off x="3799437" y="815307"/>
              <a:ext cx="1363185" cy="13631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30F2A1-C87E-BF8C-6416-A329D42BD26C}"/>
                </a:ext>
              </a:extLst>
            </p:cNvPr>
            <p:cNvSpPr/>
            <p:nvPr/>
          </p:nvSpPr>
          <p:spPr>
            <a:xfrm rot="2700000">
              <a:off x="3784600" y="1357407"/>
              <a:ext cx="1401897" cy="279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D7973A2-B80B-7019-EEA5-1FD3170B23A9}"/>
                </a:ext>
              </a:extLst>
            </p:cNvPr>
            <p:cNvSpPr/>
            <p:nvPr/>
          </p:nvSpPr>
          <p:spPr>
            <a:xfrm rot="18900000">
              <a:off x="3789212" y="1362125"/>
              <a:ext cx="1401889" cy="270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9A7C771-DFD3-CD0B-08D1-CE9254196446}"/>
              </a:ext>
            </a:extLst>
          </p:cNvPr>
          <p:cNvGrpSpPr/>
          <p:nvPr/>
        </p:nvGrpSpPr>
        <p:grpSpPr>
          <a:xfrm>
            <a:off x="4254160" y="667257"/>
            <a:ext cx="880909" cy="880909"/>
            <a:chOff x="5994265" y="815307"/>
            <a:chExt cx="1363186" cy="1363185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6F26FB1-4AF7-DE0F-3CBD-EA207C95E4A4}"/>
                </a:ext>
              </a:extLst>
            </p:cNvPr>
            <p:cNvSpPr/>
            <p:nvPr/>
          </p:nvSpPr>
          <p:spPr>
            <a:xfrm>
              <a:off x="5994265" y="815307"/>
              <a:ext cx="1363185" cy="1363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E4F32EB-C225-69DB-17C6-C174D06CE6C6}"/>
                </a:ext>
              </a:extLst>
            </p:cNvPr>
            <p:cNvSpPr/>
            <p:nvPr/>
          </p:nvSpPr>
          <p:spPr>
            <a:xfrm>
              <a:off x="5994266" y="815307"/>
              <a:ext cx="1363185" cy="13631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ADD48D3-1355-D972-2AA9-E6976BD0B456}"/>
                </a:ext>
              </a:extLst>
            </p:cNvPr>
            <p:cNvSpPr/>
            <p:nvPr/>
          </p:nvSpPr>
          <p:spPr>
            <a:xfrm rot="2700000">
              <a:off x="6076480" y="1151858"/>
              <a:ext cx="841404" cy="29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6B3A6CE0-3D84-207C-29BB-07219028E56B}"/>
                </a:ext>
              </a:extLst>
            </p:cNvPr>
            <p:cNvSpPr/>
            <p:nvPr/>
          </p:nvSpPr>
          <p:spPr>
            <a:xfrm rot="8100000">
              <a:off x="6835151" y="1526559"/>
              <a:ext cx="276274" cy="4962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73ACB03-962D-5412-B11A-0E556795A592}"/>
              </a:ext>
            </a:extLst>
          </p:cNvPr>
          <p:cNvGrpSpPr/>
          <p:nvPr/>
        </p:nvGrpSpPr>
        <p:grpSpPr>
          <a:xfrm>
            <a:off x="1015880" y="1938090"/>
            <a:ext cx="897495" cy="900569"/>
            <a:chOff x="1553919" y="2824542"/>
            <a:chExt cx="1365171" cy="1369847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7EB8E48-A46B-D01E-8856-2855EC6D79C7}"/>
                </a:ext>
              </a:extLst>
            </p:cNvPr>
            <p:cNvSpPr/>
            <p:nvPr/>
          </p:nvSpPr>
          <p:spPr>
            <a:xfrm>
              <a:off x="1555905" y="2831204"/>
              <a:ext cx="1363185" cy="1363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0444AB8-BD84-1C11-7818-1C52571AC4FC}"/>
                </a:ext>
              </a:extLst>
            </p:cNvPr>
            <p:cNvSpPr/>
            <p:nvPr/>
          </p:nvSpPr>
          <p:spPr>
            <a:xfrm>
              <a:off x="1553919" y="2824542"/>
              <a:ext cx="1363185" cy="13631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7C98D3AA-19AD-9F03-CFD6-B1300C84C892}"/>
                </a:ext>
              </a:extLst>
            </p:cNvPr>
            <p:cNvSpPr/>
            <p:nvPr/>
          </p:nvSpPr>
          <p:spPr>
            <a:xfrm flipV="1">
              <a:off x="1908940" y="3597832"/>
              <a:ext cx="653489" cy="4960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20AAAB14-C3C5-4E1E-D019-22A9D0DC38EF}"/>
                </a:ext>
              </a:extLst>
            </p:cNvPr>
            <p:cNvSpPr/>
            <p:nvPr/>
          </p:nvSpPr>
          <p:spPr>
            <a:xfrm>
              <a:off x="1829747" y="2923409"/>
              <a:ext cx="811525" cy="8444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677BC071-C875-AA20-28DB-D69B8A6AD67A}"/>
                </a:ext>
              </a:extLst>
            </p:cNvPr>
            <p:cNvSpPr/>
            <p:nvPr/>
          </p:nvSpPr>
          <p:spPr>
            <a:xfrm>
              <a:off x="2022960" y="3127693"/>
              <a:ext cx="426301" cy="4263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17FEF35-B559-714D-6667-FF8675800EE2}"/>
              </a:ext>
            </a:extLst>
          </p:cNvPr>
          <p:cNvGrpSpPr/>
          <p:nvPr/>
        </p:nvGrpSpPr>
        <p:grpSpPr>
          <a:xfrm>
            <a:off x="4254160" y="1953366"/>
            <a:ext cx="883962" cy="876633"/>
            <a:chOff x="5986195" y="2836539"/>
            <a:chExt cx="1381297" cy="136984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3387389-19B1-430D-C032-DCFE61A4E32B}"/>
                </a:ext>
              </a:extLst>
            </p:cNvPr>
            <p:cNvSpPr/>
            <p:nvPr/>
          </p:nvSpPr>
          <p:spPr>
            <a:xfrm>
              <a:off x="5986195" y="2836539"/>
              <a:ext cx="1381297" cy="1369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8D4889A3-483E-477E-E037-898112D71E8D}"/>
                </a:ext>
              </a:extLst>
            </p:cNvPr>
            <p:cNvSpPr/>
            <p:nvPr/>
          </p:nvSpPr>
          <p:spPr>
            <a:xfrm>
              <a:off x="5994266" y="2843201"/>
              <a:ext cx="1363185" cy="13631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66AA7C07-8A97-F002-812E-86F5965407DC}"/>
                </a:ext>
              </a:extLst>
            </p:cNvPr>
            <p:cNvSpPr/>
            <p:nvPr/>
          </p:nvSpPr>
          <p:spPr>
            <a:xfrm rot="5400000">
              <a:off x="6492962" y="3301093"/>
              <a:ext cx="465945" cy="43049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E70DB92-10BE-66F7-94B7-6C1C3C029A0F}"/>
              </a:ext>
            </a:extLst>
          </p:cNvPr>
          <p:cNvGrpSpPr/>
          <p:nvPr/>
        </p:nvGrpSpPr>
        <p:grpSpPr>
          <a:xfrm>
            <a:off x="1015912" y="629177"/>
            <a:ext cx="913876" cy="913876"/>
            <a:chOff x="1553919" y="779764"/>
            <a:chExt cx="1363185" cy="136318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19B46B1-6B3E-9CE1-13C1-E706A09D6E60}"/>
                </a:ext>
              </a:extLst>
            </p:cNvPr>
            <p:cNvSpPr/>
            <p:nvPr/>
          </p:nvSpPr>
          <p:spPr>
            <a:xfrm>
              <a:off x="1553919" y="782515"/>
              <a:ext cx="1338750" cy="135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C071630-1836-53C6-F453-B6E7B2377695}"/>
                </a:ext>
              </a:extLst>
            </p:cNvPr>
            <p:cNvSpPr/>
            <p:nvPr/>
          </p:nvSpPr>
          <p:spPr>
            <a:xfrm>
              <a:off x="1553919" y="779764"/>
              <a:ext cx="1363185" cy="13631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85658D9-654D-927D-8401-73D286C26281}"/>
                </a:ext>
              </a:extLst>
            </p:cNvPr>
            <p:cNvSpPr/>
            <p:nvPr/>
          </p:nvSpPr>
          <p:spPr>
            <a:xfrm rot="2700000">
              <a:off x="1636058" y="1078485"/>
              <a:ext cx="709003" cy="274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B3E3F92-844E-9121-074E-8A6B0E9083B6}"/>
                </a:ext>
              </a:extLst>
            </p:cNvPr>
            <p:cNvSpPr/>
            <p:nvPr/>
          </p:nvSpPr>
          <p:spPr>
            <a:xfrm rot="18900000">
              <a:off x="1646464" y="1581349"/>
              <a:ext cx="688442" cy="274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AB73E61-3972-E2E5-B9F8-8DC17B50A9E1}"/>
                </a:ext>
              </a:extLst>
            </p:cNvPr>
            <p:cNvSpPr/>
            <p:nvPr/>
          </p:nvSpPr>
          <p:spPr>
            <a:xfrm>
              <a:off x="2223247" y="1320385"/>
              <a:ext cx="693105" cy="277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93FBA1C-8D1D-89B2-8F80-5EA1912ECA8E}"/>
              </a:ext>
            </a:extLst>
          </p:cNvPr>
          <p:cNvGrpSpPr/>
          <p:nvPr/>
        </p:nvGrpSpPr>
        <p:grpSpPr>
          <a:xfrm>
            <a:off x="2699193" y="1953366"/>
            <a:ext cx="895182" cy="880915"/>
            <a:chOff x="3770213" y="2824542"/>
            <a:chExt cx="1367929" cy="136984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8ECE2BA-59B4-FCAE-CAC2-BEB2F49603ED}"/>
                </a:ext>
              </a:extLst>
            </p:cNvPr>
            <p:cNvSpPr/>
            <p:nvPr/>
          </p:nvSpPr>
          <p:spPr>
            <a:xfrm>
              <a:off x="3771050" y="2824542"/>
              <a:ext cx="1363185" cy="1369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16924E6-9DC5-B4FD-3491-E27559006A59}"/>
                </a:ext>
              </a:extLst>
            </p:cNvPr>
            <p:cNvSpPr/>
            <p:nvPr/>
          </p:nvSpPr>
          <p:spPr>
            <a:xfrm>
              <a:off x="3774092" y="2824542"/>
              <a:ext cx="1363185" cy="13631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CB9D71E-6CF7-5462-CACA-09A811DBB516}"/>
                </a:ext>
              </a:extLst>
            </p:cNvPr>
            <p:cNvSpPr/>
            <p:nvPr/>
          </p:nvSpPr>
          <p:spPr>
            <a:xfrm>
              <a:off x="3794397" y="3072788"/>
              <a:ext cx="1342880" cy="82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01F7463-3E2C-F9E7-84CC-A9FC15ED88A8}"/>
                </a:ext>
              </a:extLst>
            </p:cNvPr>
            <p:cNvSpPr/>
            <p:nvPr/>
          </p:nvSpPr>
          <p:spPr>
            <a:xfrm>
              <a:off x="3770213" y="3449206"/>
              <a:ext cx="1367929" cy="81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A041EAA-90C3-4547-8926-46939276A001}"/>
                </a:ext>
              </a:extLst>
            </p:cNvPr>
            <p:cNvSpPr/>
            <p:nvPr/>
          </p:nvSpPr>
          <p:spPr>
            <a:xfrm>
              <a:off x="3794397" y="3841435"/>
              <a:ext cx="1321951" cy="79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FC2BCD17-9570-2598-E09D-8808DA630002}"/>
                </a:ext>
              </a:extLst>
            </p:cNvPr>
            <p:cNvSpPr/>
            <p:nvPr/>
          </p:nvSpPr>
          <p:spPr>
            <a:xfrm flipH="1">
              <a:off x="4102358" y="2962848"/>
              <a:ext cx="131319" cy="304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4F7E4B-7690-C2F2-8D10-1E7082EB237E}"/>
                </a:ext>
              </a:extLst>
            </p:cNvPr>
            <p:cNvSpPr/>
            <p:nvPr/>
          </p:nvSpPr>
          <p:spPr>
            <a:xfrm flipH="1">
              <a:off x="4764686" y="3337844"/>
              <a:ext cx="131318" cy="304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538FF6B-5AC6-5958-C458-7D1FB50C5AAD}"/>
                </a:ext>
              </a:extLst>
            </p:cNvPr>
            <p:cNvSpPr/>
            <p:nvPr/>
          </p:nvSpPr>
          <p:spPr>
            <a:xfrm flipH="1">
              <a:off x="4410851" y="3723884"/>
              <a:ext cx="131318" cy="304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98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Fujishita Kazuhiro</dc:creator>
  <cp:lastModifiedBy>藤下 和浩</cp:lastModifiedBy>
  <cp:revision>4</cp:revision>
  <dcterms:created xsi:type="dcterms:W3CDTF">2023-06-15T14:44:05Z</dcterms:created>
  <dcterms:modified xsi:type="dcterms:W3CDTF">2023-06-20T10:31:02Z</dcterms:modified>
</cp:coreProperties>
</file>