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16EF70-0486-4E0B-8E5A-ADE34513A3C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A751874-208C-4BB2-AE72-E7138D071C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DA4D0E4-4292-4185-A930-CB6E2DCB2284}"/>
              </a:ext>
            </a:extLst>
          </p:cNvPr>
          <p:cNvSpPr>
            <a:spLocks noGrp="1"/>
          </p:cNvSpPr>
          <p:nvPr>
            <p:ph type="dt" sz="half" idx="10"/>
          </p:nvPr>
        </p:nvSpPr>
        <p:spPr/>
        <p:txBody>
          <a:bodyPr/>
          <a:lstStyle/>
          <a:p>
            <a:fld id="{4F62F89D-C7AB-4467-9DB2-49D142450C1A}" type="datetimeFigureOut">
              <a:rPr kumimoji="1" lang="ja-JP" altLang="en-US" smtClean="0"/>
              <a:t>2020/12/19</a:t>
            </a:fld>
            <a:endParaRPr kumimoji="1" lang="ja-JP" altLang="en-US"/>
          </a:p>
        </p:txBody>
      </p:sp>
      <p:sp>
        <p:nvSpPr>
          <p:cNvPr id="5" name="フッター プレースホルダー 4">
            <a:extLst>
              <a:ext uri="{FF2B5EF4-FFF2-40B4-BE49-F238E27FC236}">
                <a16:creationId xmlns:a16="http://schemas.microsoft.com/office/drawing/2014/main" id="{C1A7E5F3-0A75-4D16-B3A3-A49AC807FDD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138A7FF-E56B-4B35-A06F-A71A8AC7D980}"/>
              </a:ext>
            </a:extLst>
          </p:cNvPr>
          <p:cNvSpPr>
            <a:spLocks noGrp="1"/>
          </p:cNvSpPr>
          <p:nvPr>
            <p:ph type="sldNum" sz="quarter" idx="12"/>
          </p:nvPr>
        </p:nvSpPr>
        <p:spPr/>
        <p:txBody>
          <a:bodyPr/>
          <a:lstStyle/>
          <a:p>
            <a:fld id="{06A8EF0B-51A8-4F87-A234-D76E32D62050}" type="slidenum">
              <a:rPr kumimoji="1" lang="ja-JP" altLang="en-US" smtClean="0"/>
              <a:t>‹#›</a:t>
            </a:fld>
            <a:endParaRPr kumimoji="1" lang="ja-JP" altLang="en-US"/>
          </a:p>
        </p:txBody>
      </p:sp>
    </p:spTree>
    <p:extLst>
      <p:ext uri="{BB962C8B-B14F-4D97-AF65-F5344CB8AC3E}">
        <p14:creationId xmlns:p14="http://schemas.microsoft.com/office/powerpoint/2010/main" val="1386691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E7A51E-8B2B-42D0-9C89-0B83CBB7B37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CA4A7F7-2FB3-43A4-8D8D-4BC8AB20D65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0D70F6C-0D78-4B17-B4AF-6B8FC496BBD8}"/>
              </a:ext>
            </a:extLst>
          </p:cNvPr>
          <p:cNvSpPr>
            <a:spLocks noGrp="1"/>
          </p:cNvSpPr>
          <p:nvPr>
            <p:ph type="dt" sz="half" idx="10"/>
          </p:nvPr>
        </p:nvSpPr>
        <p:spPr/>
        <p:txBody>
          <a:bodyPr/>
          <a:lstStyle/>
          <a:p>
            <a:fld id="{4F62F89D-C7AB-4467-9DB2-49D142450C1A}" type="datetimeFigureOut">
              <a:rPr kumimoji="1" lang="ja-JP" altLang="en-US" smtClean="0"/>
              <a:t>2020/12/19</a:t>
            </a:fld>
            <a:endParaRPr kumimoji="1" lang="ja-JP" altLang="en-US"/>
          </a:p>
        </p:txBody>
      </p:sp>
      <p:sp>
        <p:nvSpPr>
          <p:cNvPr id="5" name="フッター プレースホルダー 4">
            <a:extLst>
              <a:ext uri="{FF2B5EF4-FFF2-40B4-BE49-F238E27FC236}">
                <a16:creationId xmlns:a16="http://schemas.microsoft.com/office/drawing/2014/main" id="{C2FAD9EE-9300-4C29-AF13-B09F8F0334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0DDD527-5A93-4068-AC7A-6FA22C0DC1F3}"/>
              </a:ext>
            </a:extLst>
          </p:cNvPr>
          <p:cNvSpPr>
            <a:spLocks noGrp="1"/>
          </p:cNvSpPr>
          <p:nvPr>
            <p:ph type="sldNum" sz="quarter" idx="12"/>
          </p:nvPr>
        </p:nvSpPr>
        <p:spPr/>
        <p:txBody>
          <a:bodyPr/>
          <a:lstStyle/>
          <a:p>
            <a:fld id="{06A8EF0B-51A8-4F87-A234-D76E32D62050}" type="slidenum">
              <a:rPr kumimoji="1" lang="ja-JP" altLang="en-US" smtClean="0"/>
              <a:t>‹#›</a:t>
            </a:fld>
            <a:endParaRPr kumimoji="1" lang="ja-JP" altLang="en-US"/>
          </a:p>
        </p:txBody>
      </p:sp>
    </p:spTree>
    <p:extLst>
      <p:ext uri="{BB962C8B-B14F-4D97-AF65-F5344CB8AC3E}">
        <p14:creationId xmlns:p14="http://schemas.microsoft.com/office/powerpoint/2010/main" val="334850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B5EC90F-8CB9-40E0-A449-E7636CF1453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59BEB60-D8FA-4031-A8D7-7F13C978AE6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1C65B57-B0EF-4ABF-8F56-AE35CD467FE8}"/>
              </a:ext>
            </a:extLst>
          </p:cNvPr>
          <p:cNvSpPr>
            <a:spLocks noGrp="1"/>
          </p:cNvSpPr>
          <p:nvPr>
            <p:ph type="dt" sz="half" idx="10"/>
          </p:nvPr>
        </p:nvSpPr>
        <p:spPr/>
        <p:txBody>
          <a:bodyPr/>
          <a:lstStyle/>
          <a:p>
            <a:fld id="{4F62F89D-C7AB-4467-9DB2-49D142450C1A}" type="datetimeFigureOut">
              <a:rPr kumimoji="1" lang="ja-JP" altLang="en-US" smtClean="0"/>
              <a:t>2020/12/19</a:t>
            </a:fld>
            <a:endParaRPr kumimoji="1" lang="ja-JP" altLang="en-US"/>
          </a:p>
        </p:txBody>
      </p:sp>
      <p:sp>
        <p:nvSpPr>
          <p:cNvPr id="5" name="フッター プレースホルダー 4">
            <a:extLst>
              <a:ext uri="{FF2B5EF4-FFF2-40B4-BE49-F238E27FC236}">
                <a16:creationId xmlns:a16="http://schemas.microsoft.com/office/drawing/2014/main" id="{3A41D1E0-1D97-4ADC-BEB6-7CA37511704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A593B29-6645-4D8E-B24E-D63332F8686C}"/>
              </a:ext>
            </a:extLst>
          </p:cNvPr>
          <p:cNvSpPr>
            <a:spLocks noGrp="1"/>
          </p:cNvSpPr>
          <p:nvPr>
            <p:ph type="sldNum" sz="quarter" idx="12"/>
          </p:nvPr>
        </p:nvSpPr>
        <p:spPr/>
        <p:txBody>
          <a:bodyPr/>
          <a:lstStyle/>
          <a:p>
            <a:fld id="{06A8EF0B-51A8-4F87-A234-D76E32D62050}" type="slidenum">
              <a:rPr kumimoji="1" lang="ja-JP" altLang="en-US" smtClean="0"/>
              <a:t>‹#›</a:t>
            </a:fld>
            <a:endParaRPr kumimoji="1" lang="ja-JP" altLang="en-US"/>
          </a:p>
        </p:txBody>
      </p:sp>
    </p:spTree>
    <p:extLst>
      <p:ext uri="{BB962C8B-B14F-4D97-AF65-F5344CB8AC3E}">
        <p14:creationId xmlns:p14="http://schemas.microsoft.com/office/powerpoint/2010/main" val="189836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BBFBA-71E7-4039-A1F6-9C002049B0B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681D828-D6ED-4D64-BC80-E45CDB79D82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37A40C-B345-4648-A530-5597DF65463A}"/>
              </a:ext>
            </a:extLst>
          </p:cNvPr>
          <p:cNvSpPr>
            <a:spLocks noGrp="1"/>
          </p:cNvSpPr>
          <p:nvPr>
            <p:ph type="dt" sz="half" idx="10"/>
          </p:nvPr>
        </p:nvSpPr>
        <p:spPr/>
        <p:txBody>
          <a:bodyPr/>
          <a:lstStyle/>
          <a:p>
            <a:fld id="{4F62F89D-C7AB-4467-9DB2-49D142450C1A}" type="datetimeFigureOut">
              <a:rPr kumimoji="1" lang="ja-JP" altLang="en-US" smtClean="0"/>
              <a:t>2020/12/19</a:t>
            </a:fld>
            <a:endParaRPr kumimoji="1" lang="ja-JP" altLang="en-US"/>
          </a:p>
        </p:txBody>
      </p:sp>
      <p:sp>
        <p:nvSpPr>
          <p:cNvPr id="5" name="フッター プレースホルダー 4">
            <a:extLst>
              <a:ext uri="{FF2B5EF4-FFF2-40B4-BE49-F238E27FC236}">
                <a16:creationId xmlns:a16="http://schemas.microsoft.com/office/drawing/2014/main" id="{2E8AE671-CE76-4A6F-B05E-8FA9FDE510A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31D98D-9C6A-405F-80FF-85CAB3ADEBA9}"/>
              </a:ext>
            </a:extLst>
          </p:cNvPr>
          <p:cNvSpPr>
            <a:spLocks noGrp="1"/>
          </p:cNvSpPr>
          <p:nvPr>
            <p:ph type="sldNum" sz="quarter" idx="12"/>
          </p:nvPr>
        </p:nvSpPr>
        <p:spPr/>
        <p:txBody>
          <a:bodyPr/>
          <a:lstStyle/>
          <a:p>
            <a:fld id="{06A8EF0B-51A8-4F87-A234-D76E32D62050}" type="slidenum">
              <a:rPr kumimoji="1" lang="ja-JP" altLang="en-US" smtClean="0"/>
              <a:t>‹#›</a:t>
            </a:fld>
            <a:endParaRPr kumimoji="1" lang="ja-JP" altLang="en-US"/>
          </a:p>
        </p:txBody>
      </p:sp>
    </p:spTree>
    <p:extLst>
      <p:ext uri="{BB962C8B-B14F-4D97-AF65-F5344CB8AC3E}">
        <p14:creationId xmlns:p14="http://schemas.microsoft.com/office/powerpoint/2010/main" val="2461854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DE73EB-3FA0-40A3-8068-B9DA96A069D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6C28C82-4738-4413-BC0D-A30C8EDBA1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B59BBEA-C695-4DE4-BBDB-0F32F1CC9532}"/>
              </a:ext>
            </a:extLst>
          </p:cNvPr>
          <p:cNvSpPr>
            <a:spLocks noGrp="1"/>
          </p:cNvSpPr>
          <p:nvPr>
            <p:ph type="dt" sz="half" idx="10"/>
          </p:nvPr>
        </p:nvSpPr>
        <p:spPr/>
        <p:txBody>
          <a:bodyPr/>
          <a:lstStyle/>
          <a:p>
            <a:fld id="{4F62F89D-C7AB-4467-9DB2-49D142450C1A}" type="datetimeFigureOut">
              <a:rPr kumimoji="1" lang="ja-JP" altLang="en-US" smtClean="0"/>
              <a:t>2020/12/19</a:t>
            </a:fld>
            <a:endParaRPr kumimoji="1" lang="ja-JP" altLang="en-US"/>
          </a:p>
        </p:txBody>
      </p:sp>
      <p:sp>
        <p:nvSpPr>
          <p:cNvPr id="5" name="フッター プレースホルダー 4">
            <a:extLst>
              <a:ext uri="{FF2B5EF4-FFF2-40B4-BE49-F238E27FC236}">
                <a16:creationId xmlns:a16="http://schemas.microsoft.com/office/drawing/2014/main" id="{7B4F0F7F-F8DB-4FC7-8DF5-9F884A63FEC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71DF7D7-C889-485F-91AC-4FCB00D46EBC}"/>
              </a:ext>
            </a:extLst>
          </p:cNvPr>
          <p:cNvSpPr>
            <a:spLocks noGrp="1"/>
          </p:cNvSpPr>
          <p:nvPr>
            <p:ph type="sldNum" sz="quarter" idx="12"/>
          </p:nvPr>
        </p:nvSpPr>
        <p:spPr/>
        <p:txBody>
          <a:bodyPr/>
          <a:lstStyle/>
          <a:p>
            <a:fld id="{06A8EF0B-51A8-4F87-A234-D76E32D62050}" type="slidenum">
              <a:rPr kumimoji="1" lang="ja-JP" altLang="en-US" smtClean="0"/>
              <a:t>‹#›</a:t>
            </a:fld>
            <a:endParaRPr kumimoji="1" lang="ja-JP" altLang="en-US"/>
          </a:p>
        </p:txBody>
      </p:sp>
    </p:spTree>
    <p:extLst>
      <p:ext uri="{BB962C8B-B14F-4D97-AF65-F5344CB8AC3E}">
        <p14:creationId xmlns:p14="http://schemas.microsoft.com/office/powerpoint/2010/main" val="2073999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638887-6159-47EE-B9C5-51F48DFA7FB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0000AB0-1132-4C5A-8C5A-838D227429B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68D44F9-8912-4BA4-9FC0-3897BEC691E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7E069FB-9CF2-4A3E-9F9E-4674A762E616}"/>
              </a:ext>
            </a:extLst>
          </p:cNvPr>
          <p:cNvSpPr>
            <a:spLocks noGrp="1"/>
          </p:cNvSpPr>
          <p:nvPr>
            <p:ph type="dt" sz="half" idx="10"/>
          </p:nvPr>
        </p:nvSpPr>
        <p:spPr/>
        <p:txBody>
          <a:bodyPr/>
          <a:lstStyle/>
          <a:p>
            <a:fld id="{4F62F89D-C7AB-4467-9DB2-49D142450C1A}" type="datetimeFigureOut">
              <a:rPr kumimoji="1" lang="ja-JP" altLang="en-US" smtClean="0"/>
              <a:t>2020/12/19</a:t>
            </a:fld>
            <a:endParaRPr kumimoji="1" lang="ja-JP" altLang="en-US"/>
          </a:p>
        </p:txBody>
      </p:sp>
      <p:sp>
        <p:nvSpPr>
          <p:cNvPr id="6" name="フッター プレースホルダー 5">
            <a:extLst>
              <a:ext uri="{FF2B5EF4-FFF2-40B4-BE49-F238E27FC236}">
                <a16:creationId xmlns:a16="http://schemas.microsoft.com/office/drawing/2014/main" id="{E7C86520-50AB-4358-BA14-DE6BE3D45A6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FF3EC12-79F6-4993-B64B-76AD28E2FB0F}"/>
              </a:ext>
            </a:extLst>
          </p:cNvPr>
          <p:cNvSpPr>
            <a:spLocks noGrp="1"/>
          </p:cNvSpPr>
          <p:nvPr>
            <p:ph type="sldNum" sz="quarter" idx="12"/>
          </p:nvPr>
        </p:nvSpPr>
        <p:spPr/>
        <p:txBody>
          <a:bodyPr/>
          <a:lstStyle/>
          <a:p>
            <a:fld id="{06A8EF0B-51A8-4F87-A234-D76E32D62050}" type="slidenum">
              <a:rPr kumimoji="1" lang="ja-JP" altLang="en-US" smtClean="0"/>
              <a:t>‹#›</a:t>
            </a:fld>
            <a:endParaRPr kumimoji="1" lang="ja-JP" altLang="en-US"/>
          </a:p>
        </p:txBody>
      </p:sp>
    </p:spTree>
    <p:extLst>
      <p:ext uri="{BB962C8B-B14F-4D97-AF65-F5344CB8AC3E}">
        <p14:creationId xmlns:p14="http://schemas.microsoft.com/office/powerpoint/2010/main" val="2192161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E40BB8-DD6D-4148-9E45-8FAF40F153C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6602330-E5F0-47EB-8B20-DE968D8AA2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F174907-1FF5-47BD-8898-BEA300AF84A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ED9E2EA-787E-4507-923E-F1250125EA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DB43F2C-B152-4FEF-81B0-3BDA3CE6F02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1FB4DEA-7807-4AF7-9C98-7D19041A251B}"/>
              </a:ext>
            </a:extLst>
          </p:cNvPr>
          <p:cNvSpPr>
            <a:spLocks noGrp="1"/>
          </p:cNvSpPr>
          <p:nvPr>
            <p:ph type="dt" sz="half" idx="10"/>
          </p:nvPr>
        </p:nvSpPr>
        <p:spPr/>
        <p:txBody>
          <a:bodyPr/>
          <a:lstStyle/>
          <a:p>
            <a:fld id="{4F62F89D-C7AB-4467-9DB2-49D142450C1A}" type="datetimeFigureOut">
              <a:rPr kumimoji="1" lang="ja-JP" altLang="en-US" smtClean="0"/>
              <a:t>2020/12/19</a:t>
            </a:fld>
            <a:endParaRPr kumimoji="1" lang="ja-JP" altLang="en-US"/>
          </a:p>
        </p:txBody>
      </p:sp>
      <p:sp>
        <p:nvSpPr>
          <p:cNvPr id="8" name="フッター プレースホルダー 7">
            <a:extLst>
              <a:ext uri="{FF2B5EF4-FFF2-40B4-BE49-F238E27FC236}">
                <a16:creationId xmlns:a16="http://schemas.microsoft.com/office/drawing/2014/main" id="{22998375-E662-417A-A413-97809FAA98E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3CE929B-7F5E-428C-9438-46D7D41437D0}"/>
              </a:ext>
            </a:extLst>
          </p:cNvPr>
          <p:cNvSpPr>
            <a:spLocks noGrp="1"/>
          </p:cNvSpPr>
          <p:nvPr>
            <p:ph type="sldNum" sz="quarter" idx="12"/>
          </p:nvPr>
        </p:nvSpPr>
        <p:spPr/>
        <p:txBody>
          <a:bodyPr/>
          <a:lstStyle/>
          <a:p>
            <a:fld id="{06A8EF0B-51A8-4F87-A234-D76E32D62050}" type="slidenum">
              <a:rPr kumimoji="1" lang="ja-JP" altLang="en-US" smtClean="0"/>
              <a:t>‹#›</a:t>
            </a:fld>
            <a:endParaRPr kumimoji="1" lang="ja-JP" altLang="en-US"/>
          </a:p>
        </p:txBody>
      </p:sp>
    </p:spTree>
    <p:extLst>
      <p:ext uri="{BB962C8B-B14F-4D97-AF65-F5344CB8AC3E}">
        <p14:creationId xmlns:p14="http://schemas.microsoft.com/office/powerpoint/2010/main" val="3076989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7F44A9-18CE-4CB5-9D23-539B2CFC9CD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D6F6BBE-8CA4-40E0-9B35-1D1CB763B19B}"/>
              </a:ext>
            </a:extLst>
          </p:cNvPr>
          <p:cNvSpPr>
            <a:spLocks noGrp="1"/>
          </p:cNvSpPr>
          <p:nvPr>
            <p:ph type="dt" sz="half" idx="10"/>
          </p:nvPr>
        </p:nvSpPr>
        <p:spPr/>
        <p:txBody>
          <a:bodyPr/>
          <a:lstStyle/>
          <a:p>
            <a:fld id="{4F62F89D-C7AB-4467-9DB2-49D142450C1A}" type="datetimeFigureOut">
              <a:rPr kumimoji="1" lang="ja-JP" altLang="en-US" smtClean="0"/>
              <a:t>2020/12/19</a:t>
            </a:fld>
            <a:endParaRPr kumimoji="1" lang="ja-JP" altLang="en-US"/>
          </a:p>
        </p:txBody>
      </p:sp>
      <p:sp>
        <p:nvSpPr>
          <p:cNvPr id="4" name="フッター プレースホルダー 3">
            <a:extLst>
              <a:ext uri="{FF2B5EF4-FFF2-40B4-BE49-F238E27FC236}">
                <a16:creationId xmlns:a16="http://schemas.microsoft.com/office/drawing/2014/main" id="{681F1C78-0A98-4033-AD09-B2FA34FD37F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766BD2F-55E1-4396-BF84-BD7CC7782B6E}"/>
              </a:ext>
            </a:extLst>
          </p:cNvPr>
          <p:cNvSpPr>
            <a:spLocks noGrp="1"/>
          </p:cNvSpPr>
          <p:nvPr>
            <p:ph type="sldNum" sz="quarter" idx="12"/>
          </p:nvPr>
        </p:nvSpPr>
        <p:spPr/>
        <p:txBody>
          <a:bodyPr/>
          <a:lstStyle/>
          <a:p>
            <a:fld id="{06A8EF0B-51A8-4F87-A234-D76E32D62050}" type="slidenum">
              <a:rPr kumimoji="1" lang="ja-JP" altLang="en-US" smtClean="0"/>
              <a:t>‹#›</a:t>
            </a:fld>
            <a:endParaRPr kumimoji="1" lang="ja-JP" altLang="en-US"/>
          </a:p>
        </p:txBody>
      </p:sp>
    </p:spTree>
    <p:extLst>
      <p:ext uri="{BB962C8B-B14F-4D97-AF65-F5344CB8AC3E}">
        <p14:creationId xmlns:p14="http://schemas.microsoft.com/office/powerpoint/2010/main" val="324768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C258A7E-4D3F-41FB-BDD5-637C027C2D6E}"/>
              </a:ext>
            </a:extLst>
          </p:cNvPr>
          <p:cNvSpPr>
            <a:spLocks noGrp="1"/>
          </p:cNvSpPr>
          <p:nvPr>
            <p:ph type="dt" sz="half" idx="10"/>
          </p:nvPr>
        </p:nvSpPr>
        <p:spPr/>
        <p:txBody>
          <a:bodyPr/>
          <a:lstStyle/>
          <a:p>
            <a:fld id="{4F62F89D-C7AB-4467-9DB2-49D142450C1A}" type="datetimeFigureOut">
              <a:rPr kumimoji="1" lang="ja-JP" altLang="en-US" smtClean="0"/>
              <a:t>2020/12/19</a:t>
            </a:fld>
            <a:endParaRPr kumimoji="1" lang="ja-JP" altLang="en-US"/>
          </a:p>
        </p:txBody>
      </p:sp>
      <p:sp>
        <p:nvSpPr>
          <p:cNvPr id="3" name="フッター プレースホルダー 2">
            <a:extLst>
              <a:ext uri="{FF2B5EF4-FFF2-40B4-BE49-F238E27FC236}">
                <a16:creationId xmlns:a16="http://schemas.microsoft.com/office/drawing/2014/main" id="{E6ACAED2-5FA4-4A3C-8A04-300A0BA195B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103E84C-9B8F-4350-857A-2FF1BD2336FB}"/>
              </a:ext>
            </a:extLst>
          </p:cNvPr>
          <p:cNvSpPr>
            <a:spLocks noGrp="1"/>
          </p:cNvSpPr>
          <p:nvPr>
            <p:ph type="sldNum" sz="quarter" idx="12"/>
          </p:nvPr>
        </p:nvSpPr>
        <p:spPr/>
        <p:txBody>
          <a:bodyPr/>
          <a:lstStyle/>
          <a:p>
            <a:fld id="{06A8EF0B-51A8-4F87-A234-D76E32D62050}" type="slidenum">
              <a:rPr kumimoji="1" lang="ja-JP" altLang="en-US" smtClean="0"/>
              <a:t>‹#›</a:t>
            </a:fld>
            <a:endParaRPr kumimoji="1" lang="ja-JP" altLang="en-US"/>
          </a:p>
        </p:txBody>
      </p:sp>
    </p:spTree>
    <p:extLst>
      <p:ext uri="{BB962C8B-B14F-4D97-AF65-F5344CB8AC3E}">
        <p14:creationId xmlns:p14="http://schemas.microsoft.com/office/powerpoint/2010/main" val="1834406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ED1132-4904-44F5-BD64-0C298926FFD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0380F69-2993-453C-96AA-EDEC8EED5D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6D24178-16B8-4CC6-A0C3-2E86AA31E3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D6E4AA1-16A1-4433-953E-324BCA94388D}"/>
              </a:ext>
            </a:extLst>
          </p:cNvPr>
          <p:cNvSpPr>
            <a:spLocks noGrp="1"/>
          </p:cNvSpPr>
          <p:nvPr>
            <p:ph type="dt" sz="half" idx="10"/>
          </p:nvPr>
        </p:nvSpPr>
        <p:spPr/>
        <p:txBody>
          <a:bodyPr/>
          <a:lstStyle/>
          <a:p>
            <a:fld id="{4F62F89D-C7AB-4467-9DB2-49D142450C1A}" type="datetimeFigureOut">
              <a:rPr kumimoji="1" lang="ja-JP" altLang="en-US" smtClean="0"/>
              <a:t>2020/12/19</a:t>
            </a:fld>
            <a:endParaRPr kumimoji="1" lang="ja-JP" altLang="en-US"/>
          </a:p>
        </p:txBody>
      </p:sp>
      <p:sp>
        <p:nvSpPr>
          <p:cNvPr id="6" name="フッター プレースホルダー 5">
            <a:extLst>
              <a:ext uri="{FF2B5EF4-FFF2-40B4-BE49-F238E27FC236}">
                <a16:creationId xmlns:a16="http://schemas.microsoft.com/office/drawing/2014/main" id="{81282944-DC7E-4BA7-AFF0-99A2808F4C1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8C76172-3B47-4F59-86EF-DC9D5A447D3F}"/>
              </a:ext>
            </a:extLst>
          </p:cNvPr>
          <p:cNvSpPr>
            <a:spLocks noGrp="1"/>
          </p:cNvSpPr>
          <p:nvPr>
            <p:ph type="sldNum" sz="quarter" idx="12"/>
          </p:nvPr>
        </p:nvSpPr>
        <p:spPr/>
        <p:txBody>
          <a:bodyPr/>
          <a:lstStyle/>
          <a:p>
            <a:fld id="{06A8EF0B-51A8-4F87-A234-D76E32D62050}" type="slidenum">
              <a:rPr kumimoji="1" lang="ja-JP" altLang="en-US" smtClean="0"/>
              <a:t>‹#›</a:t>
            </a:fld>
            <a:endParaRPr kumimoji="1" lang="ja-JP" altLang="en-US"/>
          </a:p>
        </p:txBody>
      </p:sp>
    </p:spTree>
    <p:extLst>
      <p:ext uri="{BB962C8B-B14F-4D97-AF65-F5344CB8AC3E}">
        <p14:creationId xmlns:p14="http://schemas.microsoft.com/office/powerpoint/2010/main" val="1849167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BFFC6-E45C-45F2-BCFC-2D4315D0422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18935A8-BFC7-4FFE-8091-106A0FFCA7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C0CADD5-77E3-4380-BFDF-18C757FC2B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12E205F-FA7C-46F4-B521-5ECEEAF33117}"/>
              </a:ext>
            </a:extLst>
          </p:cNvPr>
          <p:cNvSpPr>
            <a:spLocks noGrp="1"/>
          </p:cNvSpPr>
          <p:nvPr>
            <p:ph type="dt" sz="half" idx="10"/>
          </p:nvPr>
        </p:nvSpPr>
        <p:spPr/>
        <p:txBody>
          <a:bodyPr/>
          <a:lstStyle/>
          <a:p>
            <a:fld id="{4F62F89D-C7AB-4467-9DB2-49D142450C1A}" type="datetimeFigureOut">
              <a:rPr kumimoji="1" lang="ja-JP" altLang="en-US" smtClean="0"/>
              <a:t>2020/12/19</a:t>
            </a:fld>
            <a:endParaRPr kumimoji="1" lang="ja-JP" altLang="en-US"/>
          </a:p>
        </p:txBody>
      </p:sp>
      <p:sp>
        <p:nvSpPr>
          <p:cNvPr id="6" name="フッター プレースホルダー 5">
            <a:extLst>
              <a:ext uri="{FF2B5EF4-FFF2-40B4-BE49-F238E27FC236}">
                <a16:creationId xmlns:a16="http://schemas.microsoft.com/office/drawing/2014/main" id="{BC8085B0-A944-40A9-B129-DBC8E47396B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4FCF7B2-BF32-405A-9534-B565CB371F34}"/>
              </a:ext>
            </a:extLst>
          </p:cNvPr>
          <p:cNvSpPr>
            <a:spLocks noGrp="1"/>
          </p:cNvSpPr>
          <p:nvPr>
            <p:ph type="sldNum" sz="quarter" idx="12"/>
          </p:nvPr>
        </p:nvSpPr>
        <p:spPr/>
        <p:txBody>
          <a:bodyPr/>
          <a:lstStyle/>
          <a:p>
            <a:fld id="{06A8EF0B-51A8-4F87-A234-D76E32D62050}" type="slidenum">
              <a:rPr kumimoji="1" lang="ja-JP" altLang="en-US" smtClean="0"/>
              <a:t>‹#›</a:t>
            </a:fld>
            <a:endParaRPr kumimoji="1" lang="ja-JP" altLang="en-US"/>
          </a:p>
        </p:txBody>
      </p:sp>
    </p:spTree>
    <p:extLst>
      <p:ext uri="{BB962C8B-B14F-4D97-AF65-F5344CB8AC3E}">
        <p14:creationId xmlns:p14="http://schemas.microsoft.com/office/powerpoint/2010/main" val="2389784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BE5D33A-BB05-4057-907A-7072E42D5A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1100182-5AF3-4580-86E6-187ABB66CF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D10A81B-5EE1-4411-A2B3-1B346BFA51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62F89D-C7AB-4467-9DB2-49D142450C1A}" type="datetimeFigureOut">
              <a:rPr kumimoji="1" lang="ja-JP" altLang="en-US" smtClean="0"/>
              <a:t>2020/12/19</a:t>
            </a:fld>
            <a:endParaRPr kumimoji="1" lang="ja-JP" altLang="en-US"/>
          </a:p>
        </p:txBody>
      </p:sp>
      <p:sp>
        <p:nvSpPr>
          <p:cNvPr id="5" name="フッター プレースホルダー 4">
            <a:extLst>
              <a:ext uri="{FF2B5EF4-FFF2-40B4-BE49-F238E27FC236}">
                <a16:creationId xmlns:a16="http://schemas.microsoft.com/office/drawing/2014/main" id="{59D73487-58E4-4232-9A4E-202D90AD6A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D857EDA-2DA3-4E80-93C9-04ADBAD654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A8EF0B-51A8-4F87-A234-D76E32D62050}" type="slidenum">
              <a:rPr kumimoji="1" lang="ja-JP" altLang="en-US" smtClean="0"/>
              <a:t>‹#›</a:t>
            </a:fld>
            <a:endParaRPr kumimoji="1" lang="ja-JP" altLang="en-US"/>
          </a:p>
        </p:txBody>
      </p:sp>
    </p:spTree>
    <p:extLst>
      <p:ext uri="{BB962C8B-B14F-4D97-AF65-F5344CB8AC3E}">
        <p14:creationId xmlns:p14="http://schemas.microsoft.com/office/powerpoint/2010/main" val="341436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6290CA-3EE6-4962-9C0A-9A459197DB71}"/>
              </a:ext>
            </a:extLst>
          </p:cNvPr>
          <p:cNvSpPr>
            <a:spLocks noGrp="1"/>
          </p:cNvSpPr>
          <p:nvPr>
            <p:ph type="ctrTitle"/>
          </p:nvPr>
        </p:nvSpPr>
        <p:spPr/>
        <p:txBody>
          <a:bodyPr/>
          <a:lstStyle/>
          <a:p>
            <a:r>
              <a:rPr lang="en-US" altLang="ja-JP" dirty="0" err="1"/>
              <a:t>WebUI</a:t>
            </a:r>
            <a:r>
              <a:rPr lang="ja-JP" altLang="en-US" dirty="0"/>
              <a:t>テスト</a:t>
            </a:r>
            <a:br>
              <a:rPr lang="ja-JP" altLang="en-US" dirty="0"/>
            </a:br>
            <a:r>
              <a:rPr lang="ja-JP" altLang="en-US" dirty="0"/>
              <a:t>設計方針</a:t>
            </a:r>
            <a:endParaRPr kumimoji="1" lang="ja-JP" altLang="en-US" dirty="0"/>
          </a:p>
        </p:txBody>
      </p:sp>
      <p:sp>
        <p:nvSpPr>
          <p:cNvPr id="3" name="字幕 2">
            <a:extLst>
              <a:ext uri="{FF2B5EF4-FFF2-40B4-BE49-F238E27FC236}">
                <a16:creationId xmlns:a16="http://schemas.microsoft.com/office/drawing/2014/main" id="{AC23F862-E9C6-48AC-9409-C2AE7BA8BB71}"/>
              </a:ext>
            </a:extLst>
          </p:cNvPr>
          <p:cNvSpPr>
            <a:spLocks noGrp="1"/>
          </p:cNvSpPr>
          <p:nvPr>
            <p:ph type="subTitle" idx="1"/>
          </p:nvPr>
        </p:nvSpPr>
        <p:spPr/>
        <p:txBody>
          <a:bodyPr/>
          <a:lstStyle/>
          <a:p>
            <a:r>
              <a:rPr kumimoji="1" lang="en-US" altLang="ja-JP" dirty="0"/>
              <a:t>Hotel Planisphere</a:t>
            </a:r>
            <a:r>
              <a:rPr kumimoji="1" lang="ja-JP" altLang="en-US" dirty="0"/>
              <a:t>をリスクベースでテストする</a:t>
            </a:r>
          </a:p>
        </p:txBody>
      </p:sp>
    </p:spTree>
    <p:extLst>
      <p:ext uri="{BB962C8B-B14F-4D97-AF65-F5344CB8AC3E}">
        <p14:creationId xmlns:p14="http://schemas.microsoft.com/office/powerpoint/2010/main" val="2675374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6CBB65-D14F-48A9-BA26-DB4B52528CB2}"/>
              </a:ext>
            </a:extLst>
          </p:cNvPr>
          <p:cNvSpPr>
            <a:spLocks noGrp="1"/>
          </p:cNvSpPr>
          <p:nvPr>
            <p:ph type="title"/>
          </p:nvPr>
        </p:nvSpPr>
        <p:spPr/>
        <p:txBody>
          <a:bodyPr/>
          <a:lstStyle/>
          <a:p>
            <a:r>
              <a:rPr kumimoji="1" lang="ja-JP" altLang="en-US" dirty="0"/>
              <a:t>主な機能仕様</a:t>
            </a:r>
            <a:r>
              <a:rPr kumimoji="1" lang="ja-JP" altLang="en-US" sz="2000" dirty="0"/>
              <a:t>（ザッくり触った感じ）</a:t>
            </a:r>
          </a:p>
        </p:txBody>
      </p:sp>
      <p:sp>
        <p:nvSpPr>
          <p:cNvPr id="3" name="コンテンツ プレースホルダー 2">
            <a:extLst>
              <a:ext uri="{FF2B5EF4-FFF2-40B4-BE49-F238E27FC236}">
                <a16:creationId xmlns:a16="http://schemas.microsoft.com/office/drawing/2014/main" id="{05054D6B-970D-405A-8308-BA519B68101D}"/>
              </a:ext>
            </a:extLst>
          </p:cNvPr>
          <p:cNvSpPr>
            <a:spLocks noGrp="1"/>
          </p:cNvSpPr>
          <p:nvPr>
            <p:ph idx="1"/>
          </p:nvPr>
        </p:nvSpPr>
        <p:spPr/>
        <p:txBody>
          <a:bodyPr>
            <a:normAutofit fontScale="92500"/>
          </a:bodyPr>
          <a:lstStyle/>
          <a:p>
            <a:pPr marL="514350" indent="-514350">
              <a:buFont typeface="+mj-lt"/>
              <a:buAutoNum type="arabicPeriod"/>
            </a:pPr>
            <a:r>
              <a:rPr kumimoji="1" lang="ja-JP" altLang="en-US" dirty="0"/>
              <a:t>会員登録機能</a:t>
            </a:r>
          </a:p>
          <a:p>
            <a:pPr lvl="1">
              <a:buFont typeface="Wingdings" panose="05000000000000000000" pitchFamily="2" charset="2"/>
              <a:buChar char="Ø"/>
            </a:pPr>
            <a:r>
              <a:rPr lang="ja-JP" altLang="en-US" dirty="0"/>
              <a:t>一般会員またはプラミアム会員で登録</a:t>
            </a:r>
          </a:p>
          <a:p>
            <a:pPr lvl="1">
              <a:buFont typeface="Wingdings" panose="05000000000000000000" pitchFamily="2" charset="2"/>
              <a:buChar char="Ø"/>
            </a:pPr>
            <a:r>
              <a:rPr kumimoji="1" lang="ja-JP" altLang="en-US" dirty="0"/>
              <a:t>退会機能</a:t>
            </a:r>
          </a:p>
          <a:p>
            <a:pPr marL="514350" indent="-514350">
              <a:buFont typeface="+mj-lt"/>
              <a:buAutoNum type="arabicPeriod"/>
            </a:pPr>
            <a:r>
              <a:rPr kumimoji="1" lang="ja-JP" altLang="en-US" dirty="0"/>
              <a:t>宿泊プラン選択機能</a:t>
            </a:r>
          </a:p>
          <a:p>
            <a:pPr lvl="1">
              <a:buFont typeface="Wingdings" panose="05000000000000000000" pitchFamily="2" charset="2"/>
              <a:buChar char="Ø"/>
            </a:pPr>
            <a:r>
              <a:rPr lang="ja-JP" altLang="en-US" dirty="0"/>
              <a:t>非会員 </a:t>
            </a:r>
            <a:r>
              <a:rPr lang="en-US" altLang="ja-JP" dirty="0"/>
              <a:t>/ </a:t>
            </a:r>
            <a:r>
              <a:rPr lang="ja-JP" altLang="en-US" dirty="0"/>
              <a:t>一般会員 </a:t>
            </a:r>
            <a:r>
              <a:rPr lang="en-US" altLang="ja-JP" dirty="0"/>
              <a:t>/ </a:t>
            </a:r>
            <a:r>
              <a:rPr lang="ja-JP" altLang="en-US" dirty="0"/>
              <a:t>プレミアム会員とでは、利用できるプランが異なる</a:t>
            </a:r>
          </a:p>
          <a:p>
            <a:pPr lvl="1">
              <a:buFont typeface="Wingdings" panose="05000000000000000000" pitchFamily="2" charset="2"/>
              <a:buChar char="Ø"/>
            </a:pPr>
            <a:r>
              <a:rPr kumimoji="1" lang="ja-JP" altLang="en-US" dirty="0"/>
              <a:t>プランによって、最低人数や宿泊数の上限などに制限があり、部屋タイプも指定したものになる場合がある</a:t>
            </a:r>
          </a:p>
          <a:p>
            <a:pPr marL="514350" indent="-514350">
              <a:buFont typeface="+mj-lt"/>
              <a:buAutoNum type="arabicPeriod"/>
            </a:pPr>
            <a:r>
              <a:rPr lang="ja-JP" altLang="en-US" dirty="0"/>
              <a:t>宿泊予約機能</a:t>
            </a:r>
          </a:p>
          <a:p>
            <a:pPr lvl="1">
              <a:buFont typeface="Wingdings" panose="05000000000000000000" pitchFamily="2" charset="2"/>
              <a:buChar char="Ø"/>
            </a:pPr>
            <a:r>
              <a:rPr kumimoji="1" lang="ja-JP" altLang="en-US" dirty="0"/>
              <a:t>入力フォーム画面を使った予約で、会員の場合は連絡先や氏名のデフォルト値が初期値として入る箇所もある</a:t>
            </a:r>
          </a:p>
          <a:p>
            <a:pPr lvl="1">
              <a:buFont typeface="Wingdings" panose="05000000000000000000" pitchFamily="2" charset="2"/>
              <a:buChar char="Ø"/>
            </a:pPr>
            <a:r>
              <a:rPr lang="ja-JP" altLang="en-US" dirty="0"/>
              <a:t>予約確認画面に遷移する前に、部屋タイプと合計利用料金の確認が可能</a:t>
            </a:r>
            <a:endParaRPr kumimoji="1" lang="ja-JP" altLang="en-US" dirty="0"/>
          </a:p>
        </p:txBody>
      </p:sp>
    </p:spTree>
    <p:extLst>
      <p:ext uri="{BB962C8B-B14F-4D97-AF65-F5344CB8AC3E}">
        <p14:creationId xmlns:p14="http://schemas.microsoft.com/office/powerpoint/2010/main" val="3786462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13E37B-EF54-4FB4-8F7B-E8B9DBD7F18F}"/>
              </a:ext>
            </a:extLst>
          </p:cNvPr>
          <p:cNvSpPr>
            <a:spLocks noGrp="1"/>
          </p:cNvSpPr>
          <p:nvPr>
            <p:ph type="title"/>
          </p:nvPr>
        </p:nvSpPr>
        <p:spPr/>
        <p:txBody>
          <a:bodyPr/>
          <a:lstStyle/>
          <a:p>
            <a:r>
              <a:rPr kumimoji="1" lang="ja-JP" altLang="en-US" dirty="0"/>
              <a:t>考えうるリスク</a:t>
            </a:r>
            <a:r>
              <a:rPr kumimoji="1" lang="ja-JP" altLang="en-US" sz="2000" dirty="0"/>
              <a:t>（高い順）</a:t>
            </a:r>
          </a:p>
        </p:txBody>
      </p:sp>
      <p:sp>
        <p:nvSpPr>
          <p:cNvPr id="3" name="コンテンツ プレースホルダー 2">
            <a:extLst>
              <a:ext uri="{FF2B5EF4-FFF2-40B4-BE49-F238E27FC236}">
                <a16:creationId xmlns:a16="http://schemas.microsoft.com/office/drawing/2014/main" id="{A35A45BB-4A1A-4ABB-8CB8-3698FE4C3172}"/>
              </a:ext>
            </a:extLst>
          </p:cNvPr>
          <p:cNvSpPr>
            <a:spLocks noGrp="1"/>
          </p:cNvSpPr>
          <p:nvPr>
            <p:ph idx="1"/>
          </p:nvPr>
        </p:nvSpPr>
        <p:spPr/>
        <p:txBody>
          <a:bodyPr>
            <a:normAutofit fontScale="92500" lnSpcReduction="20000"/>
          </a:bodyPr>
          <a:lstStyle/>
          <a:p>
            <a:pPr marL="514350" indent="-514350">
              <a:buFont typeface="+mj-lt"/>
              <a:buAutoNum type="arabicPeriod"/>
            </a:pPr>
            <a:r>
              <a:rPr kumimoji="1" lang="ja-JP" altLang="en-US" dirty="0"/>
              <a:t>利用料金の計算ミス</a:t>
            </a:r>
          </a:p>
          <a:p>
            <a:pPr lvl="1">
              <a:buFont typeface="Wingdings" panose="05000000000000000000" pitchFamily="2" charset="2"/>
              <a:buChar char="Ø"/>
            </a:pPr>
            <a:r>
              <a:rPr kumimoji="1" lang="ja-JP" altLang="en-US" dirty="0"/>
              <a:t>現地精算あるいは請求書記載の料金と、予約時の料金が異なっていたらマズい</a:t>
            </a:r>
          </a:p>
          <a:p>
            <a:pPr lvl="1">
              <a:buFont typeface="Wingdings" panose="05000000000000000000" pitchFamily="2" charset="2"/>
              <a:buChar char="Ø"/>
            </a:pPr>
            <a:r>
              <a:rPr lang="ja-JP" altLang="en-US" dirty="0"/>
              <a:t>週末料金・連泊数・人数・オプションプランの選択によって、合計料金が決まるため、条件設定による計算ミスはマズい。条件網羅でテストが必要</a:t>
            </a:r>
            <a:endParaRPr kumimoji="1" lang="ja-JP" altLang="en-US" dirty="0"/>
          </a:p>
          <a:p>
            <a:pPr marL="514350" indent="-514350">
              <a:buFont typeface="+mj-lt"/>
              <a:buAutoNum type="arabicPeriod"/>
            </a:pPr>
            <a:r>
              <a:rPr lang="ja-JP" altLang="en-US" dirty="0"/>
              <a:t>プラン選択間違いによる、部屋タイプ選択間違い</a:t>
            </a:r>
          </a:p>
          <a:p>
            <a:pPr lvl="1">
              <a:buFont typeface="Wingdings" panose="05000000000000000000" pitchFamily="2" charset="2"/>
              <a:buChar char="Ø"/>
            </a:pPr>
            <a:r>
              <a:rPr lang="ja-JP" altLang="en-US" dirty="0"/>
              <a:t>シングルまたはツインで指定されるプランもあるので、画面にてプランに従った部屋タイプが表示されないとマズい</a:t>
            </a:r>
          </a:p>
          <a:p>
            <a:pPr lvl="1">
              <a:buFont typeface="Wingdings" panose="05000000000000000000" pitchFamily="2" charset="2"/>
              <a:buChar char="Ø"/>
            </a:pPr>
            <a:r>
              <a:rPr lang="ja-JP" altLang="en-US" dirty="0"/>
              <a:t>選択できるプランは、会員（一般またはプレミアム） </a:t>
            </a:r>
            <a:r>
              <a:rPr lang="en-US" altLang="ja-JP" dirty="0"/>
              <a:t>/ </a:t>
            </a:r>
            <a:r>
              <a:rPr lang="ja-JP" altLang="en-US" dirty="0"/>
              <a:t>非会員とでは異なるので、会員および非会員の両方とでテストが必要</a:t>
            </a:r>
          </a:p>
          <a:p>
            <a:pPr marL="514350" indent="-514350">
              <a:buFont typeface="+mj-lt"/>
              <a:buAutoNum type="arabicPeriod"/>
            </a:pPr>
            <a:r>
              <a:rPr kumimoji="1" lang="ja-JP" altLang="en-US" dirty="0"/>
              <a:t>予約確定まで至らなかった</a:t>
            </a:r>
          </a:p>
          <a:p>
            <a:pPr lvl="1">
              <a:buFont typeface="Wingdings" panose="05000000000000000000" pitchFamily="2" charset="2"/>
              <a:buChar char="Ø"/>
            </a:pPr>
            <a:r>
              <a:rPr lang="ja-JP" altLang="en-US" dirty="0"/>
              <a:t>確定すると必ず「予約を完了しました」「ご来館、心よりお待ちしております」を表示するので、表示されないとマズい</a:t>
            </a:r>
          </a:p>
          <a:p>
            <a:pPr lvl="1">
              <a:buFont typeface="Wingdings" panose="05000000000000000000" pitchFamily="2" charset="2"/>
              <a:buChar char="Ø"/>
            </a:pPr>
            <a:r>
              <a:rPr kumimoji="1" lang="ja-JP" altLang="en-US" dirty="0"/>
              <a:t>予約機能に関する全てのテストケースで必要なテスト</a:t>
            </a:r>
          </a:p>
        </p:txBody>
      </p:sp>
    </p:spTree>
    <p:extLst>
      <p:ext uri="{BB962C8B-B14F-4D97-AF65-F5344CB8AC3E}">
        <p14:creationId xmlns:p14="http://schemas.microsoft.com/office/powerpoint/2010/main" val="3557142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8E333-1E33-44AE-8AE9-5C46A0C7C9CD}"/>
              </a:ext>
            </a:extLst>
          </p:cNvPr>
          <p:cNvSpPr>
            <a:spLocks noGrp="1"/>
          </p:cNvSpPr>
          <p:nvPr>
            <p:ph type="title"/>
          </p:nvPr>
        </p:nvSpPr>
        <p:spPr/>
        <p:txBody>
          <a:bodyPr/>
          <a:lstStyle/>
          <a:p>
            <a:r>
              <a:rPr kumimoji="1" lang="ja-JP" altLang="en-US" dirty="0"/>
              <a:t>利用料金のテストケース留意点</a:t>
            </a:r>
          </a:p>
        </p:txBody>
      </p:sp>
      <p:sp>
        <p:nvSpPr>
          <p:cNvPr id="3" name="コンテンツ プレースホルダー 2">
            <a:extLst>
              <a:ext uri="{FF2B5EF4-FFF2-40B4-BE49-F238E27FC236}">
                <a16:creationId xmlns:a16="http://schemas.microsoft.com/office/drawing/2014/main" id="{35DD5C6E-7FF9-4EE6-BC13-84F03D15CF06}"/>
              </a:ext>
            </a:extLst>
          </p:cNvPr>
          <p:cNvSpPr>
            <a:spLocks noGrp="1"/>
          </p:cNvSpPr>
          <p:nvPr>
            <p:ph idx="1"/>
          </p:nvPr>
        </p:nvSpPr>
        <p:spPr/>
        <p:txBody>
          <a:bodyPr>
            <a:normAutofit fontScale="55000" lnSpcReduction="20000"/>
          </a:bodyPr>
          <a:lstStyle/>
          <a:p>
            <a:pPr marL="514350" indent="-514350">
              <a:buFont typeface="+mj-lt"/>
              <a:buAutoNum type="arabicPeriod"/>
            </a:pPr>
            <a:r>
              <a:rPr kumimoji="1" lang="ja-JP" altLang="en-US" dirty="0"/>
              <a:t>週末料金が適用される日数の網羅</a:t>
            </a:r>
          </a:p>
          <a:p>
            <a:pPr lvl="1">
              <a:buFont typeface="Wingdings" panose="05000000000000000000" pitchFamily="2" charset="2"/>
              <a:buChar char="l"/>
            </a:pPr>
            <a:r>
              <a:rPr kumimoji="1" lang="ja-JP" altLang="en-US" dirty="0"/>
              <a:t>最大連泊数が</a:t>
            </a:r>
            <a:r>
              <a:rPr kumimoji="1" lang="en-US" altLang="ja-JP" dirty="0"/>
              <a:t>9</a:t>
            </a:r>
            <a:r>
              <a:rPr kumimoji="1" lang="ja-JP" altLang="en-US" dirty="0"/>
              <a:t>泊なので、週末料金が適用される日数の最大は</a:t>
            </a:r>
            <a:r>
              <a:rPr kumimoji="1" lang="en-US" altLang="ja-JP" dirty="0"/>
              <a:t>4</a:t>
            </a:r>
            <a:r>
              <a:rPr kumimoji="1" lang="ja-JP" altLang="en-US" dirty="0"/>
              <a:t>日</a:t>
            </a:r>
          </a:p>
          <a:p>
            <a:pPr lvl="2">
              <a:buFont typeface="Wingdings" panose="05000000000000000000" pitchFamily="2" charset="2"/>
              <a:buChar char="ü"/>
            </a:pPr>
            <a:r>
              <a:rPr kumimoji="1" lang="ja-JP" altLang="en-US" dirty="0"/>
              <a:t>土曜日から</a:t>
            </a:r>
            <a:r>
              <a:rPr kumimoji="1" lang="en-US" altLang="ja-JP" dirty="0"/>
              <a:t>9</a:t>
            </a:r>
            <a:r>
              <a:rPr kumimoji="1" lang="ja-JP" altLang="en-US" dirty="0"/>
              <a:t>泊のパターン</a:t>
            </a:r>
          </a:p>
          <a:p>
            <a:pPr lvl="2">
              <a:buFont typeface="Wingdings" panose="05000000000000000000" pitchFamily="2" charset="2"/>
              <a:buChar char="ü"/>
            </a:pPr>
            <a:r>
              <a:rPr lang="ja-JP" altLang="en-US" dirty="0"/>
              <a:t>予約画面での宿泊初日は、カレンダー上の明日</a:t>
            </a:r>
          </a:p>
          <a:p>
            <a:pPr lvl="2">
              <a:buFont typeface="Wingdings" panose="05000000000000000000" pitchFamily="2" charset="2"/>
              <a:buChar char="ü"/>
            </a:pPr>
            <a:r>
              <a:rPr kumimoji="1" lang="ja-JP" altLang="en-US" dirty="0"/>
              <a:t>テスト実施日（カレンダー上）の曜日によって、同じ連泊数でも週末適用条件が違ってしまうのは回避したい</a:t>
            </a:r>
          </a:p>
          <a:p>
            <a:pPr lvl="1">
              <a:buFont typeface="Wingdings" panose="05000000000000000000" pitchFamily="2" charset="2"/>
              <a:buChar char="l"/>
            </a:pPr>
            <a:r>
              <a:rPr kumimoji="1" lang="ja-JP" altLang="en-US" dirty="0"/>
              <a:t>連泊数の最大値に制限のある宿泊プラン</a:t>
            </a:r>
          </a:p>
          <a:p>
            <a:pPr lvl="2">
              <a:buFont typeface="Wingdings" panose="05000000000000000000" pitchFamily="2" charset="2"/>
              <a:buChar char="ü"/>
            </a:pPr>
            <a:r>
              <a:rPr kumimoji="1" lang="ja-JP" altLang="en-US" dirty="0"/>
              <a:t>カップル限定プランは</a:t>
            </a:r>
            <a:r>
              <a:rPr kumimoji="1" lang="en-US" altLang="ja-JP" dirty="0"/>
              <a:t>2</a:t>
            </a:r>
            <a:r>
              <a:rPr kumimoji="1" lang="ja-JP" altLang="en-US" dirty="0"/>
              <a:t>泊まで</a:t>
            </a:r>
          </a:p>
          <a:p>
            <a:pPr lvl="2">
              <a:buFont typeface="Wingdings" panose="05000000000000000000" pitchFamily="2" charset="2"/>
              <a:buChar char="ü"/>
            </a:pPr>
            <a:r>
              <a:rPr kumimoji="1" lang="ja-JP" altLang="en-US" dirty="0"/>
              <a:t>露天風呂プランとディナープランは</a:t>
            </a:r>
            <a:r>
              <a:rPr kumimoji="1" lang="en-US" altLang="ja-JP" dirty="0"/>
              <a:t>3</a:t>
            </a:r>
            <a:r>
              <a:rPr kumimoji="1" lang="ja-JP" altLang="en-US" dirty="0"/>
              <a:t>泊まで</a:t>
            </a:r>
          </a:p>
          <a:p>
            <a:pPr lvl="2">
              <a:buFont typeface="Wingdings" panose="05000000000000000000" pitchFamily="2" charset="2"/>
              <a:buChar char="ü"/>
            </a:pPr>
            <a:r>
              <a:rPr kumimoji="1" lang="ja-JP" altLang="en-US" dirty="0"/>
              <a:t>テーマパークプランは</a:t>
            </a:r>
            <a:r>
              <a:rPr kumimoji="1" lang="en-US" altLang="ja-JP" dirty="0"/>
              <a:t>5</a:t>
            </a:r>
            <a:r>
              <a:rPr kumimoji="1" lang="ja-JP" altLang="en-US" dirty="0"/>
              <a:t>泊まで</a:t>
            </a:r>
          </a:p>
          <a:p>
            <a:pPr marL="514350" indent="-514350">
              <a:buFont typeface="+mj-lt"/>
              <a:buAutoNum type="arabicPeriod"/>
            </a:pPr>
            <a:r>
              <a:rPr lang="ja-JP" altLang="en-US" dirty="0"/>
              <a:t>宿泊プランとオプションプランの網羅</a:t>
            </a:r>
          </a:p>
          <a:p>
            <a:pPr lvl="1">
              <a:buFont typeface="Wingdings" panose="05000000000000000000" pitchFamily="2" charset="2"/>
              <a:buChar char="l"/>
            </a:pPr>
            <a:r>
              <a:rPr lang="ja-JP" altLang="en-US" dirty="0"/>
              <a:t>宿泊プラン別の基本料金、さらにオプションのつけ方</a:t>
            </a:r>
          </a:p>
          <a:p>
            <a:pPr lvl="2">
              <a:buFont typeface="Wingdings" panose="05000000000000000000" pitchFamily="2" charset="2"/>
              <a:buChar char="ü"/>
            </a:pPr>
            <a:r>
              <a:rPr lang="ja-JP" altLang="en-US" dirty="0"/>
              <a:t>人数と宿泊数で計算（朝食付き）</a:t>
            </a:r>
          </a:p>
          <a:p>
            <a:pPr lvl="2">
              <a:buFont typeface="Wingdings" panose="05000000000000000000" pitchFamily="2" charset="2"/>
              <a:buChar char="ü"/>
            </a:pPr>
            <a:r>
              <a:rPr lang="ja-JP" altLang="en-US" dirty="0"/>
              <a:t>人数のみで計算（昼からチェックインと観光プラン付き）</a:t>
            </a:r>
          </a:p>
          <a:p>
            <a:pPr marL="514350" indent="-514350">
              <a:buFont typeface="+mj-lt"/>
              <a:buAutoNum type="arabicPeriod"/>
            </a:pPr>
            <a:r>
              <a:rPr lang="ja-JP" altLang="en-US" dirty="0"/>
              <a:t>人数の境界値網羅</a:t>
            </a:r>
          </a:p>
          <a:p>
            <a:pPr lvl="1">
              <a:buFont typeface="Wingdings" panose="05000000000000000000" pitchFamily="2" charset="2"/>
              <a:buChar char="l"/>
            </a:pPr>
            <a:r>
              <a:rPr kumimoji="1" lang="ja-JP" altLang="en-US" dirty="0"/>
              <a:t>基本</a:t>
            </a:r>
            <a:r>
              <a:rPr kumimoji="1" lang="en-US" altLang="ja-JP" dirty="0"/>
              <a:t>6</a:t>
            </a:r>
            <a:r>
              <a:rPr kumimoji="1" lang="ja-JP" altLang="en-US" dirty="0"/>
              <a:t>人まで</a:t>
            </a:r>
          </a:p>
          <a:p>
            <a:pPr lvl="1">
              <a:buFont typeface="Wingdings" panose="05000000000000000000" pitchFamily="2" charset="2"/>
              <a:buChar char="l"/>
            </a:pPr>
            <a:r>
              <a:rPr lang="ja-JP" altLang="en-US" dirty="0"/>
              <a:t>人数に制限のあるプラン</a:t>
            </a:r>
          </a:p>
          <a:p>
            <a:pPr lvl="2">
              <a:buFont typeface="Wingdings" panose="05000000000000000000" pitchFamily="2" charset="2"/>
              <a:buChar char="ü"/>
            </a:pPr>
            <a:r>
              <a:rPr kumimoji="1" lang="ja-JP" altLang="en-US" dirty="0"/>
              <a:t>素泊まりプランとビジネスプランは</a:t>
            </a:r>
            <a:r>
              <a:rPr kumimoji="1" lang="en-US" altLang="ja-JP" dirty="0"/>
              <a:t>2</a:t>
            </a:r>
            <a:r>
              <a:rPr kumimoji="1" lang="ja-JP" altLang="en-US" dirty="0"/>
              <a:t>人まで</a:t>
            </a:r>
          </a:p>
          <a:p>
            <a:pPr lvl="2">
              <a:buFont typeface="Wingdings" panose="05000000000000000000" pitchFamily="2" charset="2"/>
              <a:buChar char="ü"/>
            </a:pPr>
            <a:r>
              <a:rPr lang="ja-JP" altLang="en-US" dirty="0"/>
              <a:t>ディナープランは４人まで</a:t>
            </a:r>
          </a:p>
          <a:p>
            <a:pPr lvl="2">
              <a:buFont typeface="Wingdings" panose="05000000000000000000" pitchFamily="2" charset="2"/>
              <a:buChar char="ü"/>
            </a:pPr>
            <a:r>
              <a:rPr lang="ja-JP" altLang="en-US" dirty="0"/>
              <a:t>エステプランと露天風呂ブランは</a:t>
            </a:r>
            <a:r>
              <a:rPr lang="en-US" altLang="ja-JP" dirty="0"/>
              <a:t>6</a:t>
            </a:r>
            <a:r>
              <a:rPr lang="ja-JP" altLang="en-US" dirty="0"/>
              <a:t>人まで</a:t>
            </a:r>
          </a:p>
          <a:p>
            <a:pPr lvl="2">
              <a:buFont typeface="Wingdings" panose="05000000000000000000" pitchFamily="2" charset="2"/>
              <a:buChar char="ü"/>
            </a:pPr>
            <a:r>
              <a:rPr lang="ja-JP" altLang="en-US" dirty="0"/>
              <a:t>カップル限定プランは</a:t>
            </a:r>
            <a:r>
              <a:rPr lang="en-US" altLang="ja-JP" dirty="0"/>
              <a:t>2</a:t>
            </a:r>
            <a:r>
              <a:rPr lang="ja-JP" altLang="en-US" dirty="0"/>
              <a:t>名のみ</a:t>
            </a:r>
          </a:p>
          <a:p>
            <a:pPr lvl="2">
              <a:buFont typeface="Wingdings" panose="05000000000000000000" pitchFamily="2" charset="2"/>
              <a:buChar char="ü"/>
            </a:pPr>
            <a:r>
              <a:rPr lang="ja-JP" altLang="en-US" dirty="0"/>
              <a:t>プレミアムプランは</a:t>
            </a:r>
            <a:r>
              <a:rPr lang="en-US" altLang="ja-JP" dirty="0"/>
              <a:t>2</a:t>
            </a:r>
            <a:r>
              <a:rPr lang="ja-JP" altLang="en-US" dirty="0"/>
              <a:t>名から</a:t>
            </a:r>
          </a:p>
          <a:p>
            <a:pPr lvl="2">
              <a:buFont typeface="Wingdings" panose="05000000000000000000" pitchFamily="2" charset="2"/>
              <a:buChar char="ü"/>
            </a:pPr>
            <a:endParaRPr kumimoji="1" lang="ja-JP" altLang="en-US" dirty="0"/>
          </a:p>
        </p:txBody>
      </p:sp>
      <p:sp>
        <p:nvSpPr>
          <p:cNvPr id="4" name="テキスト ボックス 3">
            <a:extLst>
              <a:ext uri="{FF2B5EF4-FFF2-40B4-BE49-F238E27FC236}">
                <a16:creationId xmlns:a16="http://schemas.microsoft.com/office/drawing/2014/main" id="{C2E97EF9-2E3B-4611-993F-7C640B6FCE0F}"/>
              </a:ext>
            </a:extLst>
          </p:cNvPr>
          <p:cNvSpPr txBox="1"/>
          <p:nvPr/>
        </p:nvSpPr>
        <p:spPr>
          <a:xfrm>
            <a:off x="9077498" y="5015547"/>
            <a:ext cx="2723823" cy="1477328"/>
          </a:xfrm>
          <a:prstGeom prst="rect">
            <a:avLst/>
          </a:prstGeom>
          <a:noFill/>
        </p:spPr>
        <p:txBody>
          <a:bodyPr wrap="none" rtlCol="0">
            <a:spAutoFit/>
          </a:bodyPr>
          <a:lstStyle/>
          <a:p>
            <a:r>
              <a:rPr kumimoji="1" lang="ja-JP" altLang="en-US" dirty="0"/>
              <a:t>利用料金の表示は、</a:t>
            </a:r>
          </a:p>
          <a:p>
            <a:r>
              <a:rPr kumimoji="1" lang="ja-JP" altLang="en-US" dirty="0"/>
              <a:t>予約入力画面</a:t>
            </a:r>
          </a:p>
          <a:p>
            <a:r>
              <a:rPr lang="ja-JP" altLang="en-US" dirty="0"/>
              <a:t>と</a:t>
            </a:r>
          </a:p>
          <a:p>
            <a:r>
              <a:rPr kumimoji="1" lang="ja-JP" altLang="en-US" dirty="0"/>
              <a:t>予約確認画面</a:t>
            </a:r>
          </a:p>
          <a:p>
            <a:r>
              <a:rPr lang="ja-JP" altLang="en-US" dirty="0"/>
              <a:t>との両方でテストすべき</a:t>
            </a:r>
            <a:endParaRPr kumimoji="1" lang="ja-JP" altLang="en-US" dirty="0"/>
          </a:p>
        </p:txBody>
      </p:sp>
    </p:spTree>
    <p:extLst>
      <p:ext uri="{BB962C8B-B14F-4D97-AF65-F5344CB8AC3E}">
        <p14:creationId xmlns:p14="http://schemas.microsoft.com/office/powerpoint/2010/main" val="1480268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B37A77-F54D-4791-B46A-848A88422754}"/>
              </a:ext>
            </a:extLst>
          </p:cNvPr>
          <p:cNvSpPr>
            <a:spLocks noGrp="1"/>
          </p:cNvSpPr>
          <p:nvPr>
            <p:ph type="title"/>
          </p:nvPr>
        </p:nvSpPr>
        <p:spPr/>
        <p:txBody>
          <a:bodyPr/>
          <a:lstStyle/>
          <a:p>
            <a:r>
              <a:rPr kumimoji="1" lang="ja-JP" altLang="en-US" dirty="0"/>
              <a:t>宿泊プラン一覧テストケースの留意点</a:t>
            </a:r>
          </a:p>
        </p:txBody>
      </p:sp>
      <p:sp>
        <p:nvSpPr>
          <p:cNvPr id="3" name="コンテンツ プレースホルダー 2">
            <a:extLst>
              <a:ext uri="{FF2B5EF4-FFF2-40B4-BE49-F238E27FC236}">
                <a16:creationId xmlns:a16="http://schemas.microsoft.com/office/drawing/2014/main" id="{6B2B50CF-7F44-48F5-80D1-87E99AE34DB2}"/>
              </a:ext>
            </a:extLst>
          </p:cNvPr>
          <p:cNvSpPr>
            <a:spLocks noGrp="1"/>
          </p:cNvSpPr>
          <p:nvPr>
            <p:ph idx="1"/>
          </p:nvPr>
        </p:nvSpPr>
        <p:spPr/>
        <p:txBody>
          <a:bodyPr/>
          <a:lstStyle/>
          <a:p>
            <a:pPr marL="514350" indent="-514350">
              <a:buFont typeface="+mj-lt"/>
              <a:buAutoNum type="arabicPeriod"/>
            </a:pPr>
            <a:r>
              <a:rPr kumimoji="1" lang="ja-JP" altLang="en-US" dirty="0"/>
              <a:t>非会員 </a:t>
            </a:r>
            <a:r>
              <a:rPr kumimoji="1" lang="en-US" altLang="ja-JP" dirty="0"/>
              <a:t>/ </a:t>
            </a:r>
            <a:r>
              <a:rPr kumimoji="1" lang="ja-JP" altLang="en-US" dirty="0"/>
              <a:t>一般会員 </a:t>
            </a:r>
            <a:r>
              <a:rPr kumimoji="1" lang="en-US" altLang="ja-JP" dirty="0"/>
              <a:t>/ </a:t>
            </a:r>
            <a:r>
              <a:rPr kumimoji="1" lang="ja-JP" altLang="en-US" dirty="0"/>
              <a:t>プレミアム会員を網羅</a:t>
            </a:r>
          </a:p>
        </p:txBody>
      </p:sp>
    </p:spTree>
    <p:extLst>
      <p:ext uri="{BB962C8B-B14F-4D97-AF65-F5344CB8AC3E}">
        <p14:creationId xmlns:p14="http://schemas.microsoft.com/office/powerpoint/2010/main" val="2249615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E62FDA-ED7C-48EC-AF09-CBE69FBCA88E}"/>
              </a:ext>
            </a:extLst>
          </p:cNvPr>
          <p:cNvSpPr>
            <a:spLocks noGrp="1"/>
          </p:cNvSpPr>
          <p:nvPr>
            <p:ph type="title"/>
          </p:nvPr>
        </p:nvSpPr>
        <p:spPr/>
        <p:txBody>
          <a:bodyPr/>
          <a:lstStyle/>
          <a:p>
            <a:r>
              <a:rPr kumimoji="1" lang="ja-JP" altLang="en-US" dirty="0"/>
              <a:t>予約確認のテストケース留意点</a:t>
            </a:r>
          </a:p>
        </p:txBody>
      </p:sp>
      <p:sp>
        <p:nvSpPr>
          <p:cNvPr id="3" name="コンテンツ プレースホルダー 2">
            <a:extLst>
              <a:ext uri="{FF2B5EF4-FFF2-40B4-BE49-F238E27FC236}">
                <a16:creationId xmlns:a16="http://schemas.microsoft.com/office/drawing/2014/main" id="{F2F9C366-A4A6-40A8-B94D-0E265FDA8B69}"/>
              </a:ext>
            </a:extLst>
          </p:cNvPr>
          <p:cNvSpPr>
            <a:spLocks noGrp="1"/>
          </p:cNvSpPr>
          <p:nvPr>
            <p:ph idx="1"/>
          </p:nvPr>
        </p:nvSpPr>
        <p:spPr/>
        <p:txBody>
          <a:bodyPr/>
          <a:lstStyle/>
          <a:p>
            <a:pPr marL="514350" indent="-514350">
              <a:buFont typeface="+mj-lt"/>
              <a:buAutoNum type="arabicPeriod"/>
            </a:pPr>
            <a:r>
              <a:rPr kumimoji="1" lang="ja-JP" altLang="en-US" dirty="0"/>
              <a:t>予約入力フォームで入力した内容と一致しているか</a:t>
            </a:r>
          </a:p>
          <a:p>
            <a:pPr marL="514350" indent="-514350">
              <a:buFont typeface="+mj-lt"/>
              <a:buAutoNum type="arabicPeriod"/>
            </a:pPr>
            <a:r>
              <a:rPr lang="ja-JP" altLang="en-US"/>
              <a:t>予約承り状態になるか</a:t>
            </a:r>
            <a:endParaRPr kumimoji="1" lang="ja-JP" altLang="en-US"/>
          </a:p>
        </p:txBody>
      </p:sp>
    </p:spTree>
    <p:extLst>
      <p:ext uri="{BB962C8B-B14F-4D97-AF65-F5344CB8AC3E}">
        <p14:creationId xmlns:p14="http://schemas.microsoft.com/office/powerpoint/2010/main" val="415722127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549</Words>
  <Application>Microsoft Office PowerPoint</Application>
  <PresentationFormat>ワイド画面</PresentationFormat>
  <Paragraphs>54</Paragraphs>
  <Slides>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游ゴシック</vt:lpstr>
      <vt:lpstr>游ゴシック Light</vt:lpstr>
      <vt:lpstr>Arial</vt:lpstr>
      <vt:lpstr>Wingdings</vt:lpstr>
      <vt:lpstr>Office テーマ</vt:lpstr>
      <vt:lpstr>WebUIテスト 設計方針</vt:lpstr>
      <vt:lpstr>主な機能仕様（ザッくり触った感じ）</vt:lpstr>
      <vt:lpstr>考えうるリスク（高い順）</vt:lpstr>
      <vt:lpstr>利用料金のテストケース留意点</vt:lpstr>
      <vt:lpstr>宿泊プラン一覧テストケースの留意点</vt:lpstr>
      <vt:lpstr>予約確認のテストケース留意点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WebUIテスト 設計方針</dc:title>
  <dc:creator>吉野 香</dc:creator>
  <cp:lastModifiedBy>吉野 香</cp:lastModifiedBy>
  <cp:revision>11</cp:revision>
  <dcterms:created xsi:type="dcterms:W3CDTF">2020-12-19T05:43:38Z</dcterms:created>
  <dcterms:modified xsi:type="dcterms:W3CDTF">2020-12-19T08:31:04Z</dcterms:modified>
</cp:coreProperties>
</file>