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6208"/>
  </p:normalViewPr>
  <p:slideViewPr>
    <p:cSldViewPr snapToGrid="0" snapToObjects="1">
      <p:cViewPr>
        <p:scale>
          <a:sx n="117" d="100"/>
          <a:sy n="117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B0A6-2DE3-794A-9201-111233D7C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AF383F-078D-3F40-A925-5EC018045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33C0E-3466-944B-814F-821754D3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DE184-DE55-0C41-9358-81299A40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4FDA0-13AF-8449-958D-B201BBBF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9D74C-6B32-1B43-A355-63FCAE92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E50E6F-4659-F44F-A18C-1C0F2E11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AAEB4-2FDA-4D46-B607-2250AE57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7E1F2-3EE2-AC4B-AB08-9F3FC07E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419956-AD27-3648-B1FE-DB6EAF70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28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13B86F-138C-E54F-AC31-70B07DF2A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40AA37-B22F-FA46-B482-EFB195595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16D8D-75BC-0544-AE91-76D552C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2964E-7921-BE4A-8B5D-8AE215AE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1877E-4C39-1E49-8850-A5B1DF2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2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DF93C-C744-B348-9D59-FAA0378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8B29C-33C2-FB4A-B070-EF9F8124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7E48B-93CC-684F-AA56-36EE0375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3B4BC-8A8B-7F45-8E63-9327E0B9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7D8F4-634A-2840-BA18-86DB6675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74799-CF70-9F44-9118-595B6D5D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D49809-2311-4042-A583-5691AF23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63E85-72E6-FD48-9270-F00CDF1D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74D51-69B5-5549-B938-E1DFE9D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AD37C-D184-A444-8CE9-EA44353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1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942A5-9659-2C41-AD55-F169E106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70D9F-EB33-1543-A2D2-A03F27164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A6F50-6046-F04C-8CA6-ABB3B6E8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D95F17-490F-E640-AE0C-66A50CB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FAE7A-1C2A-4144-9E2C-F691F7D8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61003-C154-594A-A259-A8AFEADA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4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5645-A870-4749-8B33-7583654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8BA66-7EDF-9449-A364-D614FEAB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BCC244-CFE8-B24B-97F5-DC5CB791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F3CBC-5DDC-C746-97E4-0EA06A411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533F0B-C7AE-D348-B3EB-4C89CD2F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15C600-F0B8-2B45-B191-1AAA6B5A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76D5EC-944D-9E44-BD60-A370526F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CBDA0D-0AF4-BB47-9BE3-09832CC0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5924C-AFD7-0F45-8CDC-3FC3CAC1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202849-8C11-5948-9830-D8231D23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665617-AC12-BA48-9156-D609F7E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D8CC8F-4CF1-AB4B-919C-E7990194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9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A2972-96DB-984F-B1DA-BB9D2D9F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B6926-559D-D046-A222-F7C39988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7D522-9785-7D4E-BD0C-F760D475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3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A892D-B1EC-AD4A-B803-2237AE8D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9E094-BD55-3A47-A9D2-0E233555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AE5EF-B18C-3346-AA3F-7D9F8A6AB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3051F-DE84-D240-BB64-64788441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F7DD-AA65-6745-AD3C-64907985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28703C-26F0-A844-AAFF-E6A5A235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8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2A5F8-468F-7647-A075-5EEEEFBA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7CCBAC-885E-7949-A97D-67A20FAD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FF1E11-AC9D-CB43-A9CC-35C2F105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4182C0-95BC-A643-A2FC-5AD7419F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3C6A7-F48C-A84C-B4A2-847EE1D7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37247-BD2E-D24D-A0C9-94E126FB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3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001F86-89F3-A642-A25F-B5DC6035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9B637-9699-E549-976F-1C0332B7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506BC-2509-1345-8D6B-C794A24A2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2FDB-78ED-BE4A-A8C4-7921EF829EFD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3DEFC-59C8-1849-99D3-1291248E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23488-42B5-8444-B93D-9F6A06581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16DB-9738-EA4C-B989-10D7D6BB0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2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27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019DB-D3A0-584D-8127-23E1AC122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1D81C-423F-1447-AC2E-7D998ACD8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8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245BA71-1BB3-0E44-86B9-7D455BA084DB}"/>
              </a:ext>
            </a:extLst>
          </p:cNvPr>
          <p:cNvGrpSpPr/>
          <p:nvPr/>
        </p:nvGrpSpPr>
        <p:grpSpPr>
          <a:xfrm>
            <a:off x="272243" y="299705"/>
            <a:ext cx="4096780" cy="2237029"/>
            <a:chOff x="272243" y="299705"/>
            <a:chExt cx="4096780" cy="2237029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9E9D9F1-5E22-F347-B3B4-65BEF808D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488" y="886957"/>
              <a:ext cx="773723" cy="13082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8347E17-3360-5547-9547-8A0DD371F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72" y="872889"/>
              <a:ext cx="787791" cy="6611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DA256C7-66AA-DF41-A552-263C59209AE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747663" y="879007"/>
              <a:ext cx="1506530" cy="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F6FEE9-A65C-1D41-AF03-8DAB25806A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6211" y="879923"/>
              <a:ext cx="794824" cy="6611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F27DDAF-6404-DA48-A869-5E0986F04531}"/>
                </a:ext>
              </a:extLst>
            </p:cNvPr>
            <p:cNvCxnSpPr>
              <a:cxnSpLocks/>
            </p:cNvCxnSpPr>
            <p:nvPr/>
          </p:nvCxnSpPr>
          <p:spPr>
            <a:xfrm>
              <a:off x="966906" y="1534071"/>
              <a:ext cx="780757" cy="6611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EA669625-123A-F845-B9CD-987E802FF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11" y="1534071"/>
              <a:ext cx="801858" cy="6541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6F9761E-6E8C-C941-AB9E-A0788FE3E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663" y="2194336"/>
              <a:ext cx="1506530" cy="9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906BFF5-F9DF-9846-99F7-EE0585AF2CF4}"/>
                </a:ext>
              </a:extLst>
            </p:cNvPr>
            <p:cNvCxnSpPr>
              <a:cxnSpLocks/>
            </p:cNvCxnSpPr>
            <p:nvPr/>
          </p:nvCxnSpPr>
          <p:spPr>
            <a:xfrm>
              <a:off x="1747663" y="879923"/>
              <a:ext cx="787791" cy="1315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5CEE86E-1912-DE4D-A6EF-B4A8123FE424}"/>
                </a:ext>
              </a:extLst>
            </p:cNvPr>
            <p:cNvSpPr/>
            <p:nvPr/>
          </p:nvSpPr>
          <p:spPr>
            <a:xfrm>
              <a:off x="895711" y="1466302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3A01A5C1-AC17-444A-8C04-F3C761F93482}"/>
                </a:ext>
              </a:extLst>
            </p:cNvPr>
            <p:cNvSpPr/>
            <p:nvPr/>
          </p:nvSpPr>
          <p:spPr>
            <a:xfrm>
              <a:off x="1681872" y="2120506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9B1DDE0E-CAB9-5A40-9A74-4E3DE5786CA6}"/>
                </a:ext>
              </a:extLst>
            </p:cNvPr>
            <p:cNvSpPr/>
            <p:nvPr/>
          </p:nvSpPr>
          <p:spPr>
            <a:xfrm>
              <a:off x="1681872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9E74A22-58F5-8743-8DA2-8CFF2D63D15F}"/>
                </a:ext>
              </a:extLst>
            </p:cNvPr>
            <p:cNvSpPr/>
            <p:nvPr/>
          </p:nvSpPr>
          <p:spPr>
            <a:xfrm>
              <a:off x="2468033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09599D-314F-1444-8B9B-92530A38ED9D}"/>
                </a:ext>
              </a:extLst>
            </p:cNvPr>
            <p:cNvSpPr/>
            <p:nvPr/>
          </p:nvSpPr>
          <p:spPr>
            <a:xfrm>
              <a:off x="3254193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7C082F7-7225-2540-87EF-F7D5D1497D45}"/>
                </a:ext>
              </a:extLst>
            </p:cNvPr>
            <p:cNvSpPr/>
            <p:nvPr/>
          </p:nvSpPr>
          <p:spPr>
            <a:xfrm>
              <a:off x="2468033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B905F43-B926-0540-A020-21EF08D220E7}"/>
                </a:ext>
              </a:extLst>
            </p:cNvPr>
            <p:cNvSpPr/>
            <p:nvPr/>
          </p:nvSpPr>
          <p:spPr>
            <a:xfrm>
              <a:off x="3254193" y="2120505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33448CD2-FD68-BF4F-A29B-730D7AA768B9}"/>
                </a:ext>
              </a:extLst>
            </p:cNvPr>
            <p:cNvSpPr/>
            <p:nvPr/>
          </p:nvSpPr>
          <p:spPr>
            <a:xfrm>
              <a:off x="4040353" y="1466302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2D1FE0D-712C-1C45-892E-9F0266725CC3}"/>
                    </a:ext>
                  </a:extLst>
                </p:cNvPr>
                <p:cNvSpPr txBox="1"/>
                <p:nvPr/>
              </p:nvSpPr>
              <p:spPr>
                <a:xfrm>
                  <a:off x="806776" y="1189303"/>
                  <a:ext cx="177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2D1FE0D-712C-1C45-892E-9F026672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76" y="1189303"/>
                  <a:ext cx="1778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7215F338-918E-DB4A-BB28-84A23C6B76FD}"/>
                    </a:ext>
                  </a:extLst>
                </p:cNvPr>
                <p:cNvSpPr txBox="1"/>
                <p:nvPr/>
              </p:nvSpPr>
              <p:spPr>
                <a:xfrm>
                  <a:off x="4091684" y="1164273"/>
                  <a:ext cx="162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7215F338-918E-DB4A-BB28-84A23C6B7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684" y="1164273"/>
                  <a:ext cx="1627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88D6D4B2-18B8-BA48-8701-D43321AC42D1}"/>
                </a:ext>
              </a:extLst>
            </p:cNvPr>
            <p:cNvSpPr/>
            <p:nvPr/>
          </p:nvSpPr>
          <p:spPr>
            <a:xfrm>
              <a:off x="743726" y="1164273"/>
              <a:ext cx="424147" cy="69687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7012728B-5BC0-E049-A7EB-785EDC645E8E}"/>
                </a:ext>
              </a:extLst>
            </p:cNvPr>
            <p:cNvSpPr/>
            <p:nvPr/>
          </p:nvSpPr>
          <p:spPr>
            <a:xfrm>
              <a:off x="1540266" y="682445"/>
              <a:ext cx="424147" cy="1700710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1B4C8339-855C-534F-9072-F536F42CF8EB}"/>
                </a:ext>
              </a:extLst>
            </p:cNvPr>
            <p:cNvSpPr/>
            <p:nvPr/>
          </p:nvSpPr>
          <p:spPr>
            <a:xfrm>
              <a:off x="2325699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3C8E8A16-B5C4-674C-8EEB-9316829A42BC}"/>
                </a:ext>
              </a:extLst>
            </p:cNvPr>
            <p:cNvSpPr/>
            <p:nvPr/>
          </p:nvSpPr>
          <p:spPr>
            <a:xfrm>
              <a:off x="3101172" y="668382"/>
              <a:ext cx="424147" cy="1700710"/>
            </a:xfrm>
            <a:prstGeom prst="ellipse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05F8AB93-0A5A-4041-AF99-C4BBFAFFA794}"/>
                </a:ext>
              </a:extLst>
            </p:cNvPr>
            <p:cNvSpPr/>
            <p:nvPr/>
          </p:nvSpPr>
          <p:spPr>
            <a:xfrm>
              <a:off x="3909731" y="1117866"/>
              <a:ext cx="424147" cy="6968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A2C262F3-C5DD-4F4C-86E1-988A09FB0210}"/>
                    </a:ext>
                  </a:extLst>
                </p:cNvPr>
                <p:cNvSpPr txBox="1"/>
                <p:nvPr/>
              </p:nvSpPr>
              <p:spPr>
                <a:xfrm>
                  <a:off x="272243" y="832123"/>
                  <a:ext cx="102521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>
                      <a:solidFill>
                        <a:schemeClr val="accent1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rPr>
                    <a:t>レイヤー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kumimoji="1" lang="ja-JP" altLang="en-US" sz="1600">
                    <a:solidFill>
                      <a:schemeClr val="accent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A2C262F3-C5DD-4F4C-86E1-988A09FB0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43" y="832123"/>
                  <a:ext cx="1025217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3659" t="-3571" b="-17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27BEB18-118D-1B44-AC50-E0DE350E1439}"/>
                    </a:ext>
                  </a:extLst>
                </p:cNvPr>
                <p:cNvSpPr txBox="1"/>
                <p:nvPr/>
              </p:nvSpPr>
              <p:spPr>
                <a:xfrm>
                  <a:off x="1518016" y="299705"/>
                  <a:ext cx="4592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accent2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27BEB18-118D-1B44-AC50-E0DE350E1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016" y="299705"/>
                  <a:ext cx="45929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D77F22E8-3079-F14D-9981-7E6E06A80D68}"/>
                    </a:ext>
                  </a:extLst>
                </p:cNvPr>
                <p:cNvSpPr txBox="1"/>
                <p:nvPr/>
              </p:nvSpPr>
              <p:spPr>
                <a:xfrm>
                  <a:off x="2312841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accent4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D77F22E8-3079-F14D-9981-7E6E06A80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841" y="312231"/>
                  <a:ext cx="45929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04C5F08-6B4C-D643-802B-D55AA796E37F}"/>
                    </a:ext>
                  </a:extLst>
                </p:cNvPr>
                <p:cNvSpPr txBox="1"/>
                <p:nvPr/>
              </p:nvSpPr>
              <p:spPr>
                <a:xfrm>
                  <a:off x="3066027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accent6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04C5F08-6B4C-D643-802B-D55AA796E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027" y="312231"/>
                  <a:ext cx="45929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28C18976-7DCD-8F42-97F9-B999DDDFEA21}"/>
                    </a:ext>
                  </a:extLst>
                </p:cNvPr>
                <p:cNvSpPr txBox="1"/>
                <p:nvPr/>
              </p:nvSpPr>
              <p:spPr>
                <a:xfrm>
                  <a:off x="3909731" y="776637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28C18976-7DCD-8F42-97F9-B999DDDF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731" y="776637"/>
                  <a:ext cx="45929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0DFE664C-FF0F-4449-AD92-CB8E9F754EB5}"/>
                </a:ext>
              </a:extLst>
            </p:cNvPr>
            <p:cNvSpPr txBox="1"/>
            <p:nvPr/>
          </p:nvSpPr>
          <p:spPr>
            <a:xfrm>
              <a:off x="1161947" y="1831859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AD4BC22-FDA8-3D41-B409-658EF800173E}"/>
                </a:ext>
              </a:extLst>
            </p:cNvPr>
            <p:cNvSpPr txBox="1"/>
            <p:nvPr/>
          </p:nvSpPr>
          <p:spPr>
            <a:xfrm>
              <a:off x="1211315" y="915311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1C7959AC-08B3-944D-997E-4F30BD56EFF8}"/>
                </a:ext>
              </a:extLst>
            </p:cNvPr>
            <p:cNvSpPr txBox="1"/>
            <p:nvPr/>
          </p:nvSpPr>
          <p:spPr>
            <a:xfrm>
              <a:off x="1981902" y="2226814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103DBFB-EBDD-B047-A267-68822A7B8EBD}"/>
                </a:ext>
              </a:extLst>
            </p:cNvPr>
            <p:cNvSpPr txBox="1"/>
            <p:nvPr/>
          </p:nvSpPr>
          <p:spPr>
            <a:xfrm>
              <a:off x="2044149" y="1245874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7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6C10F306-211D-1148-BFD9-4F73A88E58FF}"/>
                </a:ext>
              </a:extLst>
            </p:cNvPr>
            <p:cNvSpPr txBox="1"/>
            <p:nvPr/>
          </p:nvSpPr>
          <p:spPr>
            <a:xfrm>
              <a:off x="2106396" y="612659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2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75AF74FC-7EEC-FC47-ACC9-E3CF1371C6B1}"/>
                </a:ext>
              </a:extLst>
            </p:cNvPr>
            <p:cNvSpPr txBox="1"/>
            <p:nvPr/>
          </p:nvSpPr>
          <p:spPr>
            <a:xfrm>
              <a:off x="2786830" y="610511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76C05068-220D-DB49-B977-F1BAB6F35AD0}"/>
                </a:ext>
              </a:extLst>
            </p:cNvPr>
            <p:cNvSpPr txBox="1"/>
            <p:nvPr/>
          </p:nvSpPr>
          <p:spPr>
            <a:xfrm>
              <a:off x="2643013" y="1226550"/>
              <a:ext cx="4090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13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96CFDEBD-7983-2742-AD6B-4C1A03358915}"/>
                </a:ext>
              </a:extLst>
            </p:cNvPr>
            <p:cNvSpPr txBox="1"/>
            <p:nvPr/>
          </p:nvSpPr>
          <p:spPr>
            <a:xfrm>
              <a:off x="2795413" y="2228957"/>
              <a:ext cx="4090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D47A3FD-794D-554B-AEB9-FA258A23D20F}"/>
                </a:ext>
              </a:extLst>
            </p:cNvPr>
            <p:cNvSpPr txBox="1"/>
            <p:nvPr/>
          </p:nvSpPr>
          <p:spPr>
            <a:xfrm>
              <a:off x="3643272" y="1788925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CE61BDD-2B19-984D-AAB4-4098B6F09BC6}"/>
                </a:ext>
              </a:extLst>
            </p:cNvPr>
            <p:cNvSpPr txBox="1"/>
            <p:nvPr/>
          </p:nvSpPr>
          <p:spPr>
            <a:xfrm>
              <a:off x="3576729" y="923893"/>
              <a:ext cx="4090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20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321F8736-D5CD-F44A-974F-798BB2CB2620}"/>
              </a:ext>
            </a:extLst>
          </p:cNvPr>
          <p:cNvGrpSpPr/>
          <p:nvPr/>
        </p:nvGrpSpPr>
        <p:grpSpPr>
          <a:xfrm>
            <a:off x="-35246" y="3436640"/>
            <a:ext cx="11652519" cy="2417881"/>
            <a:chOff x="-35246" y="3436640"/>
            <a:chExt cx="11652519" cy="2417881"/>
          </a:xfrm>
        </p:grpSpPr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EEB71D5E-F32E-7046-AD8D-FC743388D51B}"/>
                </a:ext>
              </a:extLst>
            </p:cNvPr>
            <p:cNvGrpSpPr/>
            <p:nvPr/>
          </p:nvGrpSpPr>
          <p:grpSpPr>
            <a:xfrm>
              <a:off x="-35246" y="3436640"/>
              <a:ext cx="1705066" cy="2083450"/>
              <a:chOff x="16270" y="3436640"/>
              <a:chExt cx="1705066" cy="2083450"/>
            </a:xfrm>
          </p:grpSpPr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66190F1C-57AD-EE40-95A8-196E4562F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899" y="4009824"/>
                <a:ext cx="787791" cy="6611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30835347-6F8E-0F49-A630-20B26D008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933" y="4671006"/>
                <a:ext cx="780757" cy="6611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CB47EDD7-B13E-0A48-8294-5AA0A19D0C79}"/>
                  </a:ext>
                </a:extLst>
              </p:cNvPr>
              <p:cNvSpPr/>
              <p:nvPr/>
            </p:nvSpPr>
            <p:spPr>
              <a:xfrm>
                <a:off x="639738" y="4603237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033CFEE0-9FA5-6F47-932F-3CFF4A97C396}"/>
                  </a:ext>
                </a:extLst>
              </p:cNvPr>
              <p:cNvSpPr/>
              <p:nvPr/>
            </p:nvSpPr>
            <p:spPr>
              <a:xfrm>
                <a:off x="1425899" y="5257441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AA5DE9DE-704D-AA46-95C8-3795F56B8FEA}"/>
                  </a:ext>
                </a:extLst>
              </p:cNvPr>
              <p:cNvSpPr/>
              <p:nvPr/>
            </p:nvSpPr>
            <p:spPr>
              <a:xfrm>
                <a:off x="1425899" y="3949034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テキスト ボックス 108">
                    <a:extLst>
                      <a:ext uri="{FF2B5EF4-FFF2-40B4-BE49-F238E27FC236}">
                        <a16:creationId xmlns:a16="http://schemas.microsoft.com/office/drawing/2014/main" id="{D23C7CFE-BD86-D74E-BDBE-502BC5CA00A3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03" y="4326238"/>
                    <a:ext cx="177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09" name="テキスト ボックス 108">
                    <a:extLst>
                      <a:ext uri="{FF2B5EF4-FFF2-40B4-BE49-F238E27FC236}">
                        <a16:creationId xmlns:a16="http://schemas.microsoft.com/office/drawing/2014/main" id="{D23C7CFE-BD86-D74E-BDBE-502BC5CA00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03" y="4326238"/>
                    <a:ext cx="17786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BCCF03D7-4139-024B-B78D-AD3278E493BA}"/>
                  </a:ext>
                </a:extLst>
              </p:cNvPr>
              <p:cNvSpPr/>
              <p:nvPr/>
            </p:nvSpPr>
            <p:spPr>
              <a:xfrm>
                <a:off x="487753" y="4301208"/>
                <a:ext cx="424147" cy="696871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円/楕円 111">
                <a:extLst>
                  <a:ext uri="{FF2B5EF4-FFF2-40B4-BE49-F238E27FC236}">
                    <a16:creationId xmlns:a16="http://schemas.microsoft.com/office/drawing/2014/main" id="{E9C83B3A-CD76-F647-A3FC-DE7B80D1EB1A}"/>
                  </a:ext>
                </a:extLst>
              </p:cNvPr>
              <p:cNvSpPr/>
              <p:nvPr/>
            </p:nvSpPr>
            <p:spPr>
              <a:xfrm>
                <a:off x="1284293" y="3819380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テキスト ボックス 115">
                    <a:extLst>
                      <a:ext uri="{FF2B5EF4-FFF2-40B4-BE49-F238E27FC236}">
                        <a16:creationId xmlns:a16="http://schemas.microsoft.com/office/drawing/2014/main" id="{CB83C91F-F89E-0B4E-B2E5-88E37A19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70" y="3969058"/>
                    <a:ext cx="102521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1600">
                        <a:solidFill>
                          <a:schemeClr val="accent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rPr>
                      <a:t>レイヤー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1" lang="ja-JP" altLang="en-US" sz="1600">
                      <a:solidFill>
                        <a:schemeClr val="accent1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116" name="テキスト ボックス 115">
                    <a:extLst>
                      <a:ext uri="{FF2B5EF4-FFF2-40B4-BE49-F238E27FC236}">
                        <a16:creationId xmlns:a16="http://schemas.microsoft.com/office/drawing/2014/main" id="{CB83C91F-F89E-0B4E-B2E5-88E37A19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70" y="3969058"/>
                    <a:ext cx="1025217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704" t="-3571" b="-17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C3EB9981-1BFA-0040-8A8E-72756194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1262043" y="3436640"/>
                    <a:ext cx="4592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2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C3EB9981-1BFA-0040-8A8E-72756194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2043" y="3436640"/>
                    <a:ext cx="459293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DA1AB98-A784-0448-810E-06FE92E216E5}"/>
                  </a:ext>
                </a:extLst>
              </p:cNvPr>
              <p:cNvSpPr txBox="1"/>
              <p:nvPr/>
            </p:nvSpPr>
            <p:spPr>
              <a:xfrm>
                <a:off x="905974" y="4968794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C3A85CB-4381-5B40-B674-CE74394FB3AE}"/>
                  </a:ext>
                </a:extLst>
              </p:cNvPr>
              <p:cNvSpPr txBox="1"/>
              <p:nvPr/>
            </p:nvSpPr>
            <p:spPr>
              <a:xfrm>
                <a:off x="955342" y="4052246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6650CA59-0484-394D-B739-FB4C754E737A}"/>
                </a:ext>
              </a:extLst>
            </p:cNvPr>
            <p:cNvGrpSpPr/>
            <p:nvPr/>
          </p:nvGrpSpPr>
          <p:grpSpPr>
            <a:xfrm>
              <a:off x="2020547" y="3484722"/>
              <a:ext cx="2074884" cy="2234886"/>
              <a:chOff x="2316764" y="3484722"/>
              <a:chExt cx="2074884" cy="2234886"/>
            </a:xfrm>
          </p:grpSpPr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82B6D039-1108-8349-AB4A-AB0DE65CE2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9387" y="4057906"/>
                <a:ext cx="787791" cy="6611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5273392B-3AB4-9646-A376-195652C83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78" y="4064940"/>
                <a:ext cx="7926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BFE8117D-CA22-D942-978C-E72A2877C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421" y="4719088"/>
                <a:ext cx="780757" cy="6611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16BD9E7A-4672-AD44-9B18-381A4B0E3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78" y="5380269"/>
                <a:ext cx="80557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4ADA2338-E2CE-EC43-9EAE-CD1FFDF0F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78" y="4064940"/>
                <a:ext cx="787791" cy="131532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円/楕円 179">
                <a:extLst>
                  <a:ext uri="{FF2B5EF4-FFF2-40B4-BE49-F238E27FC236}">
                    <a16:creationId xmlns:a16="http://schemas.microsoft.com/office/drawing/2014/main" id="{6E5F1DC3-6417-8945-838F-8361C7CD6F43}"/>
                  </a:ext>
                </a:extLst>
              </p:cNvPr>
              <p:cNvSpPr/>
              <p:nvPr/>
            </p:nvSpPr>
            <p:spPr>
              <a:xfrm>
                <a:off x="2515226" y="4651319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8F70C8BB-0448-A149-B13E-D1D9148D914C}"/>
                  </a:ext>
                </a:extLst>
              </p:cNvPr>
              <p:cNvSpPr/>
              <p:nvPr/>
            </p:nvSpPr>
            <p:spPr>
              <a:xfrm>
                <a:off x="3301387" y="5305523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C73EC57F-D2F1-1A42-B34A-D2C668158437}"/>
                  </a:ext>
                </a:extLst>
              </p:cNvPr>
              <p:cNvSpPr/>
              <p:nvPr/>
            </p:nvSpPr>
            <p:spPr>
              <a:xfrm>
                <a:off x="3301387" y="3997116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4D56B898-50B4-4349-95B5-5201DF99764F}"/>
                  </a:ext>
                </a:extLst>
              </p:cNvPr>
              <p:cNvSpPr/>
              <p:nvPr/>
            </p:nvSpPr>
            <p:spPr>
              <a:xfrm>
                <a:off x="4087548" y="3997116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円/楕円 184">
                <a:extLst>
                  <a:ext uri="{FF2B5EF4-FFF2-40B4-BE49-F238E27FC236}">
                    <a16:creationId xmlns:a16="http://schemas.microsoft.com/office/drawing/2014/main" id="{5C8EA401-65EA-6147-B9C8-CFE2648C76C8}"/>
                  </a:ext>
                </a:extLst>
              </p:cNvPr>
              <p:cNvSpPr/>
              <p:nvPr/>
            </p:nvSpPr>
            <p:spPr>
              <a:xfrm>
                <a:off x="4087548" y="5305521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F6460C21-C5BB-E74A-AB1D-6FC88C40E84F}"/>
                      </a:ext>
                    </a:extLst>
                  </p:cNvPr>
                  <p:cNvSpPr txBox="1"/>
                  <p:nvPr/>
                </p:nvSpPr>
                <p:spPr>
                  <a:xfrm>
                    <a:off x="2426291" y="4374320"/>
                    <a:ext cx="177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F6460C21-C5BB-E74A-AB1D-6FC88C40E8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291" y="4374320"/>
                    <a:ext cx="1778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333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円/楕円 189">
                <a:extLst>
                  <a:ext uri="{FF2B5EF4-FFF2-40B4-BE49-F238E27FC236}">
                    <a16:creationId xmlns:a16="http://schemas.microsoft.com/office/drawing/2014/main" id="{A3FA2A8C-D7F9-174D-8D47-22827E4236BB}"/>
                  </a:ext>
                </a:extLst>
              </p:cNvPr>
              <p:cNvSpPr/>
              <p:nvPr/>
            </p:nvSpPr>
            <p:spPr>
              <a:xfrm>
                <a:off x="2363241" y="4349290"/>
                <a:ext cx="424147" cy="696871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円/楕円 190">
                <a:extLst>
                  <a:ext uri="{FF2B5EF4-FFF2-40B4-BE49-F238E27FC236}">
                    <a16:creationId xmlns:a16="http://schemas.microsoft.com/office/drawing/2014/main" id="{04EBB968-E92B-3C49-A149-383466574259}"/>
                  </a:ext>
                </a:extLst>
              </p:cNvPr>
              <p:cNvSpPr/>
              <p:nvPr/>
            </p:nvSpPr>
            <p:spPr>
              <a:xfrm>
                <a:off x="3159781" y="3867462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円/楕円 191">
                <a:extLst>
                  <a:ext uri="{FF2B5EF4-FFF2-40B4-BE49-F238E27FC236}">
                    <a16:creationId xmlns:a16="http://schemas.microsoft.com/office/drawing/2014/main" id="{1B9FD887-91FA-BE4E-A69C-AAD2BDB1D6AA}"/>
                  </a:ext>
                </a:extLst>
              </p:cNvPr>
              <p:cNvSpPr/>
              <p:nvPr/>
            </p:nvSpPr>
            <p:spPr>
              <a:xfrm>
                <a:off x="3945214" y="3847370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テキスト ボックス 194">
                    <a:extLst>
                      <a:ext uri="{FF2B5EF4-FFF2-40B4-BE49-F238E27FC236}">
                        <a16:creationId xmlns:a16="http://schemas.microsoft.com/office/drawing/2014/main" id="{F76D2A9C-E04A-A34F-BE31-9A73E195AAC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764" y="4017140"/>
                    <a:ext cx="45454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1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195" name="テキスト ボックス 194">
                    <a:extLst>
                      <a:ext uri="{FF2B5EF4-FFF2-40B4-BE49-F238E27FC236}">
                        <a16:creationId xmlns:a16="http://schemas.microsoft.com/office/drawing/2014/main" id="{F76D2A9C-E04A-A34F-BE31-9A73E195A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764" y="4017140"/>
                    <a:ext cx="454547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テキスト ボックス 195">
                    <a:extLst>
                      <a:ext uri="{FF2B5EF4-FFF2-40B4-BE49-F238E27FC236}">
                        <a16:creationId xmlns:a16="http://schemas.microsoft.com/office/drawing/2014/main" id="{17FB5D42-FA43-8D4C-A46A-4600D4718D07}"/>
                      </a:ext>
                    </a:extLst>
                  </p:cNvPr>
                  <p:cNvSpPr txBox="1"/>
                  <p:nvPr/>
                </p:nvSpPr>
                <p:spPr>
                  <a:xfrm>
                    <a:off x="3137531" y="3484722"/>
                    <a:ext cx="4592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2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196" name="テキスト ボックス 195">
                    <a:extLst>
                      <a:ext uri="{FF2B5EF4-FFF2-40B4-BE49-F238E27FC236}">
                        <a16:creationId xmlns:a16="http://schemas.microsoft.com/office/drawing/2014/main" id="{17FB5D42-FA43-8D4C-A46A-4600D4718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531" y="3484722"/>
                    <a:ext cx="459293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テキスト ボックス 196">
                    <a:extLst>
                      <a:ext uri="{FF2B5EF4-FFF2-40B4-BE49-F238E27FC236}">
                        <a16:creationId xmlns:a16="http://schemas.microsoft.com/office/drawing/2014/main" id="{A3C663E3-55C4-F046-A2D4-A5C92D7B9E50}"/>
                      </a:ext>
                    </a:extLst>
                  </p:cNvPr>
                  <p:cNvSpPr txBox="1"/>
                  <p:nvPr/>
                </p:nvSpPr>
                <p:spPr>
                  <a:xfrm>
                    <a:off x="3932356" y="3497248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4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197" name="テキスト ボックス 196">
                    <a:extLst>
                      <a:ext uri="{FF2B5EF4-FFF2-40B4-BE49-F238E27FC236}">
                        <a16:creationId xmlns:a16="http://schemas.microsoft.com/office/drawing/2014/main" id="{A3C663E3-55C4-F046-A2D4-A5C92D7B9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2356" y="3497248"/>
                    <a:ext cx="459292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4222741F-85D6-D34D-9ED1-BF5ADD24108E}"/>
                  </a:ext>
                </a:extLst>
              </p:cNvPr>
              <p:cNvSpPr txBox="1"/>
              <p:nvPr/>
            </p:nvSpPr>
            <p:spPr>
              <a:xfrm>
                <a:off x="2781462" y="5016876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FF9C1FF5-5252-EA41-88FE-DC220FF466EA}"/>
                  </a:ext>
                </a:extLst>
              </p:cNvPr>
              <p:cNvSpPr txBox="1"/>
              <p:nvPr/>
            </p:nvSpPr>
            <p:spPr>
              <a:xfrm>
                <a:off x="2830830" y="4100328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1DB04031-E7A6-AD45-B776-576F57CE3633}"/>
                  </a:ext>
                </a:extLst>
              </p:cNvPr>
              <p:cNvSpPr txBox="1"/>
              <p:nvPr/>
            </p:nvSpPr>
            <p:spPr>
              <a:xfrm>
                <a:off x="3601417" y="5411831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5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A43D15B7-F691-2640-BBCF-A21FF78C4B9E}"/>
                  </a:ext>
                </a:extLst>
              </p:cNvPr>
              <p:cNvSpPr txBox="1"/>
              <p:nvPr/>
            </p:nvSpPr>
            <p:spPr>
              <a:xfrm>
                <a:off x="3663664" y="4430891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7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538DA6CF-E42C-BC4C-B704-C28C386863D0}"/>
                  </a:ext>
                </a:extLst>
              </p:cNvPr>
              <p:cNvSpPr txBox="1"/>
              <p:nvPr/>
            </p:nvSpPr>
            <p:spPr>
              <a:xfrm>
                <a:off x="3725911" y="3797676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292" name="グループ化 291">
              <a:extLst>
                <a:ext uri="{FF2B5EF4-FFF2-40B4-BE49-F238E27FC236}">
                  <a16:creationId xmlns:a16="http://schemas.microsoft.com/office/drawing/2014/main" id="{FC805716-D4CD-C84C-A1BF-3FBD46E547B2}"/>
                </a:ext>
              </a:extLst>
            </p:cNvPr>
            <p:cNvGrpSpPr/>
            <p:nvPr/>
          </p:nvGrpSpPr>
          <p:grpSpPr>
            <a:xfrm>
              <a:off x="4593533" y="3497248"/>
              <a:ext cx="2802311" cy="2237029"/>
              <a:chOff x="4941266" y="3497248"/>
              <a:chExt cx="2802311" cy="2237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テキスト ボックス 236">
                    <a:extLst>
                      <a:ext uri="{FF2B5EF4-FFF2-40B4-BE49-F238E27FC236}">
                        <a16:creationId xmlns:a16="http://schemas.microsoft.com/office/drawing/2014/main" id="{4912B5B7-F664-D847-A996-DD79D663D0AF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266" y="4029666"/>
                    <a:ext cx="45454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1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37" name="テキスト ボックス 236">
                    <a:extLst>
                      <a:ext uri="{FF2B5EF4-FFF2-40B4-BE49-F238E27FC236}">
                        <a16:creationId xmlns:a16="http://schemas.microsoft.com/office/drawing/2014/main" id="{4912B5B7-F664-D847-A996-DD79D663D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266" y="4029666"/>
                    <a:ext cx="454547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D464B336-7FD2-E841-8B9F-25B5798941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0746" y="4084500"/>
                <a:ext cx="773723" cy="13082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C3191F2E-8D6C-EA46-94E9-0BCCEF8D4F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8130" y="4070432"/>
                <a:ext cx="787791" cy="6611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03F97654-CAFE-1247-8F4D-1FB74529AA11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 flipV="1">
                <a:off x="5965921" y="4076550"/>
                <a:ext cx="1506530" cy="91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9A9E5EE3-6726-0E4D-A2F2-484C1928F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164" y="4731614"/>
                <a:ext cx="780757" cy="6611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線コネクタ 219">
                <a:extLst>
                  <a:ext uri="{FF2B5EF4-FFF2-40B4-BE49-F238E27FC236}">
                    <a16:creationId xmlns:a16="http://schemas.microsoft.com/office/drawing/2014/main" id="{1166D8D2-8C24-FB41-902D-E7DF15250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5921" y="5391879"/>
                <a:ext cx="1506530" cy="91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383EE049-47C1-B548-A94B-3FB74EE28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5921" y="4077466"/>
                <a:ext cx="787791" cy="131532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円/楕円 221">
                <a:extLst>
                  <a:ext uri="{FF2B5EF4-FFF2-40B4-BE49-F238E27FC236}">
                    <a16:creationId xmlns:a16="http://schemas.microsoft.com/office/drawing/2014/main" id="{D0C1DEDD-0AC4-7447-9B4E-78354283D6E8}"/>
                  </a:ext>
                </a:extLst>
              </p:cNvPr>
              <p:cNvSpPr/>
              <p:nvPr/>
            </p:nvSpPr>
            <p:spPr>
              <a:xfrm>
                <a:off x="5113969" y="4663845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円/楕円 222">
                <a:extLst>
                  <a:ext uri="{FF2B5EF4-FFF2-40B4-BE49-F238E27FC236}">
                    <a16:creationId xmlns:a16="http://schemas.microsoft.com/office/drawing/2014/main" id="{C9EC9984-5C42-DE4D-B6D2-4CCD9EA64B7E}"/>
                  </a:ext>
                </a:extLst>
              </p:cNvPr>
              <p:cNvSpPr/>
              <p:nvPr/>
            </p:nvSpPr>
            <p:spPr>
              <a:xfrm>
                <a:off x="5900130" y="5318049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円/楕円 223">
                <a:extLst>
                  <a:ext uri="{FF2B5EF4-FFF2-40B4-BE49-F238E27FC236}">
                    <a16:creationId xmlns:a16="http://schemas.microsoft.com/office/drawing/2014/main" id="{CE2EF5FD-6837-404A-BE9D-9E0291B1A979}"/>
                  </a:ext>
                </a:extLst>
              </p:cNvPr>
              <p:cNvSpPr/>
              <p:nvPr/>
            </p:nvSpPr>
            <p:spPr>
              <a:xfrm>
                <a:off x="5900130" y="4009642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FEF06BD5-034A-224A-B15B-C6902C45CA01}"/>
                  </a:ext>
                </a:extLst>
              </p:cNvPr>
              <p:cNvSpPr/>
              <p:nvPr/>
            </p:nvSpPr>
            <p:spPr>
              <a:xfrm>
                <a:off x="6686291" y="4009642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円/楕円 225">
                <a:extLst>
                  <a:ext uri="{FF2B5EF4-FFF2-40B4-BE49-F238E27FC236}">
                    <a16:creationId xmlns:a16="http://schemas.microsoft.com/office/drawing/2014/main" id="{D446CFF2-F9A4-CC43-B2E5-6FDC933D04D8}"/>
                  </a:ext>
                </a:extLst>
              </p:cNvPr>
              <p:cNvSpPr/>
              <p:nvPr/>
            </p:nvSpPr>
            <p:spPr>
              <a:xfrm>
                <a:off x="7472451" y="4009642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円/楕円 226">
                <a:extLst>
                  <a:ext uri="{FF2B5EF4-FFF2-40B4-BE49-F238E27FC236}">
                    <a16:creationId xmlns:a16="http://schemas.microsoft.com/office/drawing/2014/main" id="{DC7E5114-EEC4-5642-950B-96E71B120AE6}"/>
                  </a:ext>
                </a:extLst>
              </p:cNvPr>
              <p:cNvSpPr/>
              <p:nvPr/>
            </p:nvSpPr>
            <p:spPr>
              <a:xfrm>
                <a:off x="6686291" y="5318047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円/楕円 227">
                <a:extLst>
                  <a:ext uri="{FF2B5EF4-FFF2-40B4-BE49-F238E27FC236}">
                    <a16:creationId xmlns:a16="http://schemas.microsoft.com/office/drawing/2014/main" id="{9A4BAF35-E323-284D-A3A3-E36D0817ED40}"/>
                  </a:ext>
                </a:extLst>
              </p:cNvPr>
              <p:cNvSpPr/>
              <p:nvPr/>
            </p:nvSpPr>
            <p:spPr>
              <a:xfrm>
                <a:off x="7472451" y="5318048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4F396519-E196-2540-B091-788C487EF82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5034" y="4386846"/>
                    <a:ext cx="177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4F396519-E196-2540-B091-788C487EF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034" y="4386846"/>
                    <a:ext cx="17786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2" name="円/楕円 231">
                <a:extLst>
                  <a:ext uri="{FF2B5EF4-FFF2-40B4-BE49-F238E27FC236}">
                    <a16:creationId xmlns:a16="http://schemas.microsoft.com/office/drawing/2014/main" id="{C77FFF08-7E38-E54E-AE4A-10DD5F12FA88}"/>
                  </a:ext>
                </a:extLst>
              </p:cNvPr>
              <p:cNvSpPr/>
              <p:nvPr/>
            </p:nvSpPr>
            <p:spPr>
              <a:xfrm>
                <a:off x="4961984" y="4361816"/>
                <a:ext cx="424147" cy="696871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円/楕円 232">
                <a:extLst>
                  <a:ext uri="{FF2B5EF4-FFF2-40B4-BE49-F238E27FC236}">
                    <a16:creationId xmlns:a16="http://schemas.microsoft.com/office/drawing/2014/main" id="{5BED51E5-879B-2F47-A915-4D748075C140}"/>
                  </a:ext>
                </a:extLst>
              </p:cNvPr>
              <p:cNvSpPr/>
              <p:nvPr/>
            </p:nvSpPr>
            <p:spPr>
              <a:xfrm>
                <a:off x="5758524" y="3879988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>
                <a:extLst>
                  <a:ext uri="{FF2B5EF4-FFF2-40B4-BE49-F238E27FC236}">
                    <a16:creationId xmlns:a16="http://schemas.microsoft.com/office/drawing/2014/main" id="{455B724B-F5BA-DF4E-85CF-DF54C0A30F9B}"/>
                  </a:ext>
                </a:extLst>
              </p:cNvPr>
              <p:cNvSpPr/>
              <p:nvPr/>
            </p:nvSpPr>
            <p:spPr>
              <a:xfrm>
                <a:off x="6543957" y="3859896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円/楕円 234">
                <a:extLst>
                  <a:ext uri="{FF2B5EF4-FFF2-40B4-BE49-F238E27FC236}">
                    <a16:creationId xmlns:a16="http://schemas.microsoft.com/office/drawing/2014/main" id="{166BAF99-F48C-A144-9E22-DC9C0D5EA215}"/>
                  </a:ext>
                </a:extLst>
              </p:cNvPr>
              <p:cNvSpPr/>
              <p:nvPr/>
            </p:nvSpPr>
            <p:spPr>
              <a:xfrm>
                <a:off x="7319430" y="3865925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8" name="テキスト ボックス 237">
                    <a:extLst>
                      <a:ext uri="{FF2B5EF4-FFF2-40B4-BE49-F238E27FC236}">
                        <a16:creationId xmlns:a16="http://schemas.microsoft.com/office/drawing/2014/main" id="{C7CCA5FA-960C-2A40-A796-118FEF0D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5736274" y="3497248"/>
                    <a:ext cx="4592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2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38" name="テキスト ボックス 237">
                    <a:extLst>
                      <a:ext uri="{FF2B5EF4-FFF2-40B4-BE49-F238E27FC236}">
                        <a16:creationId xmlns:a16="http://schemas.microsoft.com/office/drawing/2014/main" id="{C7CCA5FA-960C-2A40-A796-118FEF0D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6274" y="3497248"/>
                    <a:ext cx="459293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9" name="テキスト ボックス 238">
                    <a:extLst>
                      <a:ext uri="{FF2B5EF4-FFF2-40B4-BE49-F238E27FC236}">
                        <a16:creationId xmlns:a16="http://schemas.microsoft.com/office/drawing/2014/main" id="{CC5DB27C-CB6F-C54F-9354-AD1AF27C9BC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1099" y="3509774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4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39" name="テキスト ボックス 238">
                    <a:extLst>
                      <a:ext uri="{FF2B5EF4-FFF2-40B4-BE49-F238E27FC236}">
                        <a16:creationId xmlns:a16="http://schemas.microsoft.com/office/drawing/2014/main" id="{CC5DB27C-CB6F-C54F-9354-AD1AF27C9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1099" y="3509774"/>
                    <a:ext cx="459292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0" name="テキスト ボックス 239">
                    <a:extLst>
                      <a:ext uri="{FF2B5EF4-FFF2-40B4-BE49-F238E27FC236}">
                        <a16:creationId xmlns:a16="http://schemas.microsoft.com/office/drawing/2014/main" id="{6083268A-7623-F34A-91BC-B9FD994BFD02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285" y="3509774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6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40" name="テキスト ボックス 239">
                    <a:extLst>
                      <a:ext uri="{FF2B5EF4-FFF2-40B4-BE49-F238E27FC236}">
                        <a16:creationId xmlns:a16="http://schemas.microsoft.com/office/drawing/2014/main" id="{6083268A-7623-F34A-91BC-B9FD994BF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285" y="3509774"/>
                    <a:ext cx="459292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0031A6B-5DEA-1746-8484-D78642135C41}"/>
                  </a:ext>
                </a:extLst>
              </p:cNvPr>
              <p:cNvSpPr txBox="1"/>
              <p:nvPr/>
            </p:nvSpPr>
            <p:spPr>
              <a:xfrm>
                <a:off x="5380205" y="5029402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3659A-5A6A-E04D-AAD4-8FE56C787169}"/>
                  </a:ext>
                </a:extLst>
              </p:cNvPr>
              <p:cNvSpPr txBox="1"/>
              <p:nvPr/>
            </p:nvSpPr>
            <p:spPr>
              <a:xfrm>
                <a:off x="5429573" y="4112854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0F944E01-097D-6744-A9B4-2E312F516D0A}"/>
                  </a:ext>
                </a:extLst>
              </p:cNvPr>
              <p:cNvSpPr txBox="1"/>
              <p:nvPr/>
            </p:nvSpPr>
            <p:spPr>
              <a:xfrm>
                <a:off x="6200160" y="5424357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5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3DF4ED1-9BBD-0F42-B9BE-28F40265C31B}"/>
                  </a:ext>
                </a:extLst>
              </p:cNvPr>
              <p:cNvSpPr txBox="1"/>
              <p:nvPr/>
            </p:nvSpPr>
            <p:spPr>
              <a:xfrm>
                <a:off x="6262407" y="4443417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7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247ED1E6-FAD7-C64C-AB45-D0F5A1CD1B6D}"/>
                  </a:ext>
                </a:extLst>
              </p:cNvPr>
              <p:cNvSpPr txBox="1"/>
              <p:nvPr/>
            </p:nvSpPr>
            <p:spPr>
              <a:xfrm>
                <a:off x="6324654" y="3810202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DB5D0E3-D111-8E44-AA1B-7B9B39474E13}"/>
                  </a:ext>
                </a:extLst>
              </p:cNvPr>
              <p:cNvSpPr txBox="1"/>
              <p:nvPr/>
            </p:nvSpPr>
            <p:spPr>
              <a:xfrm>
                <a:off x="7005088" y="3808054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8" name="テキスト ボックス 247">
                <a:extLst>
                  <a:ext uri="{FF2B5EF4-FFF2-40B4-BE49-F238E27FC236}">
                    <a16:creationId xmlns:a16="http://schemas.microsoft.com/office/drawing/2014/main" id="{66F7AA54-9C35-D644-9D20-1BEF0BF95A09}"/>
                  </a:ext>
                </a:extLst>
              </p:cNvPr>
              <p:cNvSpPr txBox="1"/>
              <p:nvPr/>
            </p:nvSpPr>
            <p:spPr>
              <a:xfrm>
                <a:off x="6861271" y="4424093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E0BDFBEF-33AD-FC4C-9D58-54792C0E0995}"/>
                  </a:ext>
                </a:extLst>
              </p:cNvPr>
              <p:cNvSpPr txBox="1"/>
              <p:nvPr/>
            </p:nvSpPr>
            <p:spPr>
              <a:xfrm>
                <a:off x="7013671" y="5426500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4E25A356-C59C-F542-9948-589C33B72D7C}"/>
                </a:ext>
              </a:extLst>
            </p:cNvPr>
            <p:cNvGrpSpPr/>
            <p:nvPr/>
          </p:nvGrpSpPr>
          <p:grpSpPr>
            <a:xfrm>
              <a:off x="7945497" y="3495105"/>
              <a:ext cx="3671776" cy="2237029"/>
              <a:chOff x="697247" y="299705"/>
              <a:chExt cx="3671776" cy="2237029"/>
            </a:xfrm>
          </p:grpSpPr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7E0C8AF8-480B-B743-80D3-EF2DF8DFC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2488" y="886957"/>
                <a:ext cx="773723" cy="13082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>
                <a:extLst>
                  <a:ext uri="{FF2B5EF4-FFF2-40B4-BE49-F238E27FC236}">
                    <a16:creationId xmlns:a16="http://schemas.microsoft.com/office/drawing/2014/main" id="{2DB1C313-BD3E-4F40-99B3-45E6800C7B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872" y="872889"/>
                <a:ext cx="787791" cy="6611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>
                <a:extLst>
                  <a:ext uri="{FF2B5EF4-FFF2-40B4-BE49-F238E27FC236}">
                    <a16:creationId xmlns:a16="http://schemas.microsoft.com/office/drawing/2014/main" id="{6C98B4DE-4455-C149-8B38-21CB43FF6862}"/>
                  </a:ext>
                </a:extLst>
              </p:cNvPr>
              <p:cNvCxnSpPr>
                <a:cxnSpLocks/>
                <a:endCxn id="266" idx="2"/>
              </p:cNvCxnSpPr>
              <p:nvPr/>
            </p:nvCxnSpPr>
            <p:spPr>
              <a:xfrm flipV="1">
                <a:off x="1747663" y="879007"/>
                <a:ext cx="1506530" cy="91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>
                <a:extLst>
                  <a:ext uri="{FF2B5EF4-FFF2-40B4-BE49-F238E27FC236}">
                    <a16:creationId xmlns:a16="http://schemas.microsoft.com/office/drawing/2014/main" id="{F28E9852-A486-D641-8B92-93BC7FB5F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16211" y="879923"/>
                <a:ext cx="794824" cy="6611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CA23AB52-F16E-604D-841F-7A6EA44D1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906" y="1534071"/>
                <a:ext cx="780757" cy="6611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>
                <a:extLst>
                  <a:ext uri="{FF2B5EF4-FFF2-40B4-BE49-F238E27FC236}">
                    <a16:creationId xmlns:a16="http://schemas.microsoft.com/office/drawing/2014/main" id="{57CD3599-1B59-5A4C-B783-50973931A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6211" y="1534071"/>
                <a:ext cx="801858" cy="6541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F21575A6-54D1-9E4C-942D-A99CFB068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7663" y="2194336"/>
                <a:ext cx="1506530" cy="91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>
                <a:extLst>
                  <a:ext uri="{FF2B5EF4-FFF2-40B4-BE49-F238E27FC236}">
                    <a16:creationId xmlns:a16="http://schemas.microsoft.com/office/drawing/2014/main" id="{99E2E58E-1B38-0549-ABBF-40B0DDC6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663" y="879923"/>
                <a:ext cx="787791" cy="131532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2" name="円/楕円 261">
                <a:extLst>
                  <a:ext uri="{FF2B5EF4-FFF2-40B4-BE49-F238E27FC236}">
                    <a16:creationId xmlns:a16="http://schemas.microsoft.com/office/drawing/2014/main" id="{DC4AE939-6A64-1548-940E-E8E9ADC64290}"/>
                  </a:ext>
                </a:extLst>
              </p:cNvPr>
              <p:cNvSpPr/>
              <p:nvPr/>
            </p:nvSpPr>
            <p:spPr>
              <a:xfrm>
                <a:off x="895711" y="1466302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円/楕円 262">
                <a:extLst>
                  <a:ext uri="{FF2B5EF4-FFF2-40B4-BE49-F238E27FC236}">
                    <a16:creationId xmlns:a16="http://schemas.microsoft.com/office/drawing/2014/main" id="{3D718E34-AA67-3A47-86E0-B683176A3557}"/>
                  </a:ext>
                </a:extLst>
              </p:cNvPr>
              <p:cNvSpPr/>
              <p:nvPr/>
            </p:nvSpPr>
            <p:spPr>
              <a:xfrm>
                <a:off x="1681872" y="2120506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円/楕円 263">
                <a:extLst>
                  <a:ext uri="{FF2B5EF4-FFF2-40B4-BE49-F238E27FC236}">
                    <a16:creationId xmlns:a16="http://schemas.microsoft.com/office/drawing/2014/main" id="{B6EE2E2C-498D-4449-BF14-4DED246C8D8E}"/>
                  </a:ext>
                </a:extLst>
              </p:cNvPr>
              <p:cNvSpPr/>
              <p:nvPr/>
            </p:nvSpPr>
            <p:spPr>
              <a:xfrm>
                <a:off x="1681872" y="812099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円/楕円 264">
                <a:extLst>
                  <a:ext uri="{FF2B5EF4-FFF2-40B4-BE49-F238E27FC236}">
                    <a16:creationId xmlns:a16="http://schemas.microsoft.com/office/drawing/2014/main" id="{E0256633-C1C2-E840-BAEE-D4636E2AECCB}"/>
                  </a:ext>
                </a:extLst>
              </p:cNvPr>
              <p:cNvSpPr/>
              <p:nvPr/>
            </p:nvSpPr>
            <p:spPr>
              <a:xfrm>
                <a:off x="2468033" y="812099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円/楕円 265">
                <a:extLst>
                  <a:ext uri="{FF2B5EF4-FFF2-40B4-BE49-F238E27FC236}">
                    <a16:creationId xmlns:a16="http://schemas.microsoft.com/office/drawing/2014/main" id="{D2607421-A64D-8B47-AD66-DA33DD7CD1C6}"/>
                  </a:ext>
                </a:extLst>
              </p:cNvPr>
              <p:cNvSpPr/>
              <p:nvPr/>
            </p:nvSpPr>
            <p:spPr>
              <a:xfrm>
                <a:off x="3254193" y="812099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円/楕円 266">
                <a:extLst>
                  <a:ext uri="{FF2B5EF4-FFF2-40B4-BE49-F238E27FC236}">
                    <a16:creationId xmlns:a16="http://schemas.microsoft.com/office/drawing/2014/main" id="{795BA957-C1A5-F747-84EB-24EB612A4E84}"/>
                  </a:ext>
                </a:extLst>
              </p:cNvPr>
              <p:cNvSpPr/>
              <p:nvPr/>
            </p:nvSpPr>
            <p:spPr>
              <a:xfrm>
                <a:off x="2468033" y="2120504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円/楕円 267">
                <a:extLst>
                  <a:ext uri="{FF2B5EF4-FFF2-40B4-BE49-F238E27FC236}">
                    <a16:creationId xmlns:a16="http://schemas.microsoft.com/office/drawing/2014/main" id="{FA7A43E2-5728-074D-A88A-9685E9252A91}"/>
                  </a:ext>
                </a:extLst>
              </p:cNvPr>
              <p:cNvSpPr/>
              <p:nvPr/>
            </p:nvSpPr>
            <p:spPr>
              <a:xfrm>
                <a:off x="3254193" y="2120505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円/楕円 268">
                <a:extLst>
                  <a:ext uri="{FF2B5EF4-FFF2-40B4-BE49-F238E27FC236}">
                    <a16:creationId xmlns:a16="http://schemas.microsoft.com/office/drawing/2014/main" id="{1D72C29C-B731-A641-8977-F8D08D37AECF}"/>
                  </a:ext>
                </a:extLst>
              </p:cNvPr>
              <p:cNvSpPr/>
              <p:nvPr/>
            </p:nvSpPr>
            <p:spPr>
              <a:xfrm>
                <a:off x="4040353" y="1466302"/>
                <a:ext cx="133815" cy="1338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0" name="テキスト ボックス 269">
                    <a:extLst>
                      <a:ext uri="{FF2B5EF4-FFF2-40B4-BE49-F238E27FC236}">
                        <a16:creationId xmlns:a16="http://schemas.microsoft.com/office/drawing/2014/main" id="{34599CD7-3681-5049-8D52-ED0C01576EB0}"/>
                      </a:ext>
                    </a:extLst>
                  </p:cNvPr>
                  <p:cNvSpPr txBox="1"/>
                  <p:nvPr/>
                </p:nvSpPr>
                <p:spPr>
                  <a:xfrm>
                    <a:off x="806776" y="1189303"/>
                    <a:ext cx="1778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70" name="テキスト ボックス 269">
                    <a:extLst>
                      <a:ext uri="{FF2B5EF4-FFF2-40B4-BE49-F238E27FC236}">
                        <a16:creationId xmlns:a16="http://schemas.microsoft.com/office/drawing/2014/main" id="{34599CD7-3681-5049-8D52-ED0C01576E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776" y="1189303"/>
                    <a:ext cx="177869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1" name="テキスト ボックス 270">
                    <a:extLst>
                      <a:ext uri="{FF2B5EF4-FFF2-40B4-BE49-F238E27FC236}">
                        <a16:creationId xmlns:a16="http://schemas.microsoft.com/office/drawing/2014/main" id="{4DD883D4-409C-CE48-A254-30CBB7710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684" y="1164273"/>
                    <a:ext cx="1627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71" name="テキスト ボックス 270">
                    <a:extLst>
                      <a:ext uri="{FF2B5EF4-FFF2-40B4-BE49-F238E27FC236}">
                        <a16:creationId xmlns:a16="http://schemas.microsoft.com/office/drawing/2014/main" id="{4DD883D4-409C-CE48-A254-30CBB7710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684" y="1164273"/>
                    <a:ext cx="162737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1429" r="-2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2" name="円/楕円 271">
                <a:extLst>
                  <a:ext uri="{FF2B5EF4-FFF2-40B4-BE49-F238E27FC236}">
                    <a16:creationId xmlns:a16="http://schemas.microsoft.com/office/drawing/2014/main" id="{EF2709E1-62F6-434E-9243-BA753D8A7F0B}"/>
                  </a:ext>
                </a:extLst>
              </p:cNvPr>
              <p:cNvSpPr/>
              <p:nvPr/>
            </p:nvSpPr>
            <p:spPr>
              <a:xfrm>
                <a:off x="743726" y="1164273"/>
                <a:ext cx="424147" cy="696871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3" name="円/楕円 272">
                <a:extLst>
                  <a:ext uri="{FF2B5EF4-FFF2-40B4-BE49-F238E27FC236}">
                    <a16:creationId xmlns:a16="http://schemas.microsoft.com/office/drawing/2014/main" id="{E24BC399-5F38-9246-AB00-27E3D0D37F23}"/>
                  </a:ext>
                </a:extLst>
              </p:cNvPr>
              <p:cNvSpPr/>
              <p:nvPr/>
            </p:nvSpPr>
            <p:spPr>
              <a:xfrm>
                <a:off x="1540266" y="682445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4" name="円/楕円 273">
                <a:extLst>
                  <a:ext uri="{FF2B5EF4-FFF2-40B4-BE49-F238E27FC236}">
                    <a16:creationId xmlns:a16="http://schemas.microsoft.com/office/drawing/2014/main" id="{0F879555-EB57-5A4A-81C2-0CCD0AFB15D1}"/>
                  </a:ext>
                </a:extLst>
              </p:cNvPr>
              <p:cNvSpPr/>
              <p:nvPr/>
            </p:nvSpPr>
            <p:spPr>
              <a:xfrm>
                <a:off x="2325699" y="662353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5" name="円/楕円 274">
                <a:extLst>
                  <a:ext uri="{FF2B5EF4-FFF2-40B4-BE49-F238E27FC236}">
                    <a16:creationId xmlns:a16="http://schemas.microsoft.com/office/drawing/2014/main" id="{B809C0D8-64F5-2949-AEF2-10528F1BC246}"/>
                  </a:ext>
                </a:extLst>
              </p:cNvPr>
              <p:cNvSpPr/>
              <p:nvPr/>
            </p:nvSpPr>
            <p:spPr>
              <a:xfrm>
                <a:off x="3101172" y="668382"/>
                <a:ext cx="424147" cy="170071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6" name="円/楕円 275">
                <a:extLst>
                  <a:ext uri="{FF2B5EF4-FFF2-40B4-BE49-F238E27FC236}">
                    <a16:creationId xmlns:a16="http://schemas.microsoft.com/office/drawing/2014/main" id="{EBA59E57-7FE5-5747-968A-78CCD5456650}"/>
                  </a:ext>
                </a:extLst>
              </p:cNvPr>
              <p:cNvSpPr/>
              <p:nvPr/>
            </p:nvSpPr>
            <p:spPr>
              <a:xfrm>
                <a:off x="3909731" y="1117866"/>
                <a:ext cx="424147" cy="6968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7" name="テキスト ボックス 276">
                    <a:extLst>
                      <a:ext uri="{FF2B5EF4-FFF2-40B4-BE49-F238E27FC236}">
                        <a16:creationId xmlns:a16="http://schemas.microsoft.com/office/drawing/2014/main" id="{F709642A-3AE5-2D4B-93B6-A7D27CF6092B}"/>
                      </a:ext>
                    </a:extLst>
                  </p:cNvPr>
                  <p:cNvSpPr txBox="1"/>
                  <p:nvPr/>
                </p:nvSpPr>
                <p:spPr>
                  <a:xfrm>
                    <a:off x="697247" y="832123"/>
                    <a:ext cx="45454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1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77" name="テキスト ボックス 276">
                    <a:extLst>
                      <a:ext uri="{FF2B5EF4-FFF2-40B4-BE49-F238E27FC236}">
                        <a16:creationId xmlns:a16="http://schemas.microsoft.com/office/drawing/2014/main" id="{F709642A-3AE5-2D4B-93B6-A7D27CF60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247" y="832123"/>
                    <a:ext cx="454547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7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8" name="テキスト ボックス 277">
                    <a:extLst>
                      <a:ext uri="{FF2B5EF4-FFF2-40B4-BE49-F238E27FC236}">
                        <a16:creationId xmlns:a16="http://schemas.microsoft.com/office/drawing/2014/main" id="{0342612F-0ED6-4447-9C1C-9690D013503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8016" y="299705"/>
                    <a:ext cx="45929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2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78" name="テキスト ボックス 277">
                    <a:extLst>
                      <a:ext uri="{FF2B5EF4-FFF2-40B4-BE49-F238E27FC236}">
                        <a16:creationId xmlns:a16="http://schemas.microsoft.com/office/drawing/2014/main" id="{0342612F-0ED6-4447-9C1C-9690D01350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8016" y="299705"/>
                    <a:ext cx="459293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6BDCBA62-B198-7647-82D6-F74563E831E9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841" y="312231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4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6BDCBA62-B198-7647-82D6-F74563E83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841" y="312231"/>
                    <a:ext cx="459292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0" name="テキスト ボックス 279">
                    <a:extLst>
                      <a:ext uri="{FF2B5EF4-FFF2-40B4-BE49-F238E27FC236}">
                        <a16:creationId xmlns:a16="http://schemas.microsoft.com/office/drawing/2014/main" id="{327866A4-7A88-CE44-A614-58D979B4B473}"/>
                      </a:ext>
                    </a:extLst>
                  </p:cNvPr>
                  <p:cNvSpPr txBox="1"/>
                  <p:nvPr/>
                </p:nvSpPr>
                <p:spPr>
                  <a:xfrm>
                    <a:off x="3066027" y="312231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solidFill>
                        <a:schemeClr val="accent6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80" name="テキスト ボックス 279">
                    <a:extLst>
                      <a:ext uri="{FF2B5EF4-FFF2-40B4-BE49-F238E27FC236}">
                        <a16:creationId xmlns:a16="http://schemas.microsoft.com/office/drawing/2014/main" id="{327866A4-7A88-CE44-A614-58D979B4B4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6027" y="312231"/>
                    <a:ext cx="459292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1" name="テキスト ボックス 280">
                    <a:extLst>
                      <a:ext uri="{FF2B5EF4-FFF2-40B4-BE49-F238E27FC236}">
                        <a16:creationId xmlns:a16="http://schemas.microsoft.com/office/drawing/2014/main" id="{77600AD6-224D-0540-B66F-DBB29099C475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731" y="776637"/>
                    <a:ext cx="459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600">
                      <a:latin typeface="Meiryo UI" panose="020B0604030504040204" pitchFamily="34" charset="-128"/>
                      <a:ea typeface="Meiryo UI" panose="020B0604030504040204" pitchFamily="34" charset="-128"/>
                    </a:endParaRPr>
                  </a:p>
                </p:txBody>
              </p:sp>
            </mc:Choice>
            <mc:Fallback>
              <p:sp>
                <p:nvSpPr>
                  <p:cNvPr id="281" name="テキスト ボックス 280">
                    <a:extLst>
                      <a:ext uri="{FF2B5EF4-FFF2-40B4-BE49-F238E27FC236}">
                        <a16:creationId xmlns:a16="http://schemas.microsoft.com/office/drawing/2014/main" id="{77600AD6-224D-0540-B66F-DBB29099C4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31" y="776637"/>
                    <a:ext cx="459292" cy="33855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2" name="テキスト ボックス 281">
                <a:extLst>
                  <a:ext uri="{FF2B5EF4-FFF2-40B4-BE49-F238E27FC236}">
                    <a16:creationId xmlns:a16="http://schemas.microsoft.com/office/drawing/2014/main" id="{F98A54FE-8F79-F040-9AA5-C2A602E8832A}"/>
                  </a:ext>
                </a:extLst>
              </p:cNvPr>
              <p:cNvSpPr txBox="1"/>
              <p:nvPr/>
            </p:nvSpPr>
            <p:spPr>
              <a:xfrm>
                <a:off x="1161947" y="1831859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7DB23691-318B-1343-A08A-24E9EB08C5F9}"/>
                  </a:ext>
                </a:extLst>
              </p:cNvPr>
              <p:cNvSpPr txBox="1"/>
              <p:nvPr/>
            </p:nvSpPr>
            <p:spPr>
              <a:xfrm>
                <a:off x="1211315" y="915311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BBE22E75-DDF0-334D-9896-7D63F0D38C1F}"/>
                  </a:ext>
                </a:extLst>
              </p:cNvPr>
              <p:cNvSpPr txBox="1"/>
              <p:nvPr/>
            </p:nvSpPr>
            <p:spPr>
              <a:xfrm>
                <a:off x="1981902" y="2226814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5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D0E79BD7-E995-464F-9522-40CC1838AD40}"/>
                  </a:ext>
                </a:extLst>
              </p:cNvPr>
              <p:cNvSpPr txBox="1"/>
              <p:nvPr/>
            </p:nvSpPr>
            <p:spPr>
              <a:xfrm>
                <a:off x="2044149" y="1245874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7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6" name="テキスト ボックス 285">
                <a:extLst>
                  <a:ext uri="{FF2B5EF4-FFF2-40B4-BE49-F238E27FC236}">
                    <a16:creationId xmlns:a16="http://schemas.microsoft.com/office/drawing/2014/main" id="{49C624FB-53F5-C647-AEA6-624F16FEFECA}"/>
                  </a:ext>
                </a:extLst>
              </p:cNvPr>
              <p:cNvSpPr txBox="1"/>
              <p:nvPr/>
            </p:nvSpPr>
            <p:spPr>
              <a:xfrm>
                <a:off x="2106396" y="612659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E302D5AB-E1CB-984B-A53A-14CDC6BC0077}"/>
                  </a:ext>
                </a:extLst>
              </p:cNvPr>
              <p:cNvSpPr txBox="1"/>
              <p:nvPr/>
            </p:nvSpPr>
            <p:spPr>
              <a:xfrm>
                <a:off x="2786830" y="610511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8" name="テキスト ボックス 287">
                <a:extLst>
                  <a:ext uri="{FF2B5EF4-FFF2-40B4-BE49-F238E27FC236}">
                    <a16:creationId xmlns:a16="http://schemas.microsoft.com/office/drawing/2014/main" id="{F4A90AC9-6B7C-D944-980F-702939DBDB64}"/>
                  </a:ext>
                </a:extLst>
              </p:cNvPr>
              <p:cNvSpPr txBox="1"/>
              <p:nvPr/>
            </p:nvSpPr>
            <p:spPr>
              <a:xfrm>
                <a:off x="2643013" y="1226550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13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89" name="テキスト ボックス 288">
                <a:extLst>
                  <a:ext uri="{FF2B5EF4-FFF2-40B4-BE49-F238E27FC236}">
                    <a16:creationId xmlns:a16="http://schemas.microsoft.com/office/drawing/2014/main" id="{F78B6A59-DCF2-F749-A436-90BD1248983E}"/>
                  </a:ext>
                </a:extLst>
              </p:cNvPr>
              <p:cNvSpPr txBox="1"/>
              <p:nvPr/>
            </p:nvSpPr>
            <p:spPr>
              <a:xfrm>
                <a:off x="2795413" y="2228957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90" name="テキスト ボックス 289">
                <a:extLst>
                  <a:ext uri="{FF2B5EF4-FFF2-40B4-BE49-F238E27FC236}">
                    <a16:creationId xmlns:a16="http://schemas.microsoft.com/office/drawing/2014/main" id="{BC04ACDC-71EB-8D43-9BF8-0186D803ECA5}"/>
                  </a:ext>
                </a:extLst>
              </p:cNvPr>
              <p:cNvSpPr txBox="1"/>
              <p:nvPr/>
            </p:nvSpPr>
            <p:spPr>
              <a:xfrm>
                <a:off x="3643272" y="1788925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91" name="テキスト ボックス 290">
                <a:extLst>
                  <a:ext uri="{FF2B5EF4-FFF2-40B4-BE49-F238E27FC236}">
                    <a16:creationId xmlns:a16="http://schemas.microsoft.com/office/drawing/2014/main" id="{DE3A3E73-3672-9E42-84DA-5C8E22BB6514}"/>
                  </a:ext>
                </a:extLst>
              </p:cNvPr>
              <p:cNvSpPr txBox="1"/>
              <p:nvPr/>
            </p:nvSpPr>
            <p:spPr>
              <a:xfrm>
                <a:off x="3576729" y="923893"/>
                <a:ext cx="4090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20</a:t>
                </a:r>
                <a:endPara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294" name="グラフィックス 293" descr="歩く">
              <a:extLst>
                <a:ext uri="{FF2B5EF4-FFF2-40B4-BE49-F238E27FC236}">
                  <a16:creationId xmlns:a16="http://schemas.microsoft.com/office/drawing/2014/main" id="{E07BA709-4251-9740-94DB-4E44190C4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94069" y="4656786"/>
              <a:ext cx="401391" cy="401391"/>
            </a:xfrm>
            <a:prstGeom prst="rect">
              <a:avLst/>
            </a:prstGeom>
          </p:spPr>
        </p:pic>
        <p:pic>
          <p:nvPicPr>
            <p:cNvPr id="295" name="グラフィックス 294" descr="歩く">
              <a:extLst>
                <a:ext uri="{FF2B5EF4-FFF2-40B4-BE49-F238E27FC236}">
                  <a16:creationId xmlns:a16="http://schemas.microsoft.com/office/drawing/2014/main" id="{747F9522-7661-914F-B871-3A6285275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854818" y="5453130"/>
              <a:ext cx="401391" cy="401391"/>
            </a:xfrm>
            <a:prstGeom prst="rect">
              <a:avLst/>
            </a:prstGeom>
          </p:spPr>
        </p:pic>
        <p:pic>
          <p:nvPicPr>
            <p:cNvPr id="296" name="グラフィックス 295" descr="歩く">
              <a:extLst>
                <a:ext uri="{FF2B5EF4-FFF2-40B4-BE49-F238E27FC236}">
                  <a16:creationId xmlns:a16="http://schemas.microsoft.com/office/drawing/2014/main" id="{6AD798CE-39E0-1347-84E2-6C59443D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188300" y="5453129"/>
              <a:ext cx="401391" cy="401391"/>
            </a:xfrm>
            <a:prstGeom prst="rect">
              <a:avLst/>
            </a:prstGeom>
          </p:spPr>
        </p:pic>
        <p:pic>
          <p:nvPicPr>
            <p:cNvPr id="297" name="グラフィックス 296" descr="歩く">
              <a:extLst>
                <a:ext uri="{FF2B5EF4-FFF2-40B4-BE49-F238E27FC236}">
                  <a16:creationId xmlns:a16="http://schemas.microsoft.com/office/drawing/2014/main" id="{6CF7A4C2-1EF9-1A4B-B707-7C6CB358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642244" y="3662966"/>
              <a:ext cx="401391" cy="401391"/>
            </a:xfrm>
            <a:prstGeom prst="rect">
              <a:avLst/>
            </a:prstGeom>
          </p:spPr>
        </p:pic>
        <p:cxnSp>
          <p:nvCxnSpPr>
            <p:cNvPr id="299" name="直線矢印コネクタ 298">
              <a:extLst>
                <a:ext uri="{FF2B5EF4-FFF2-40B4-BE49-F238E27FC236}">
                  <a16:creationId xmlns:a16="http://schemas.microsoft.com/office/drawing/2014/main" id="{81CAC47E-D635-3744-B077-0EE9C00C8208}"/>
                </a:ext>
              </a:extLst>
            </p:cNvPr>
            <p:cNvCxnSpPr/>
            <p:nvPr/>
          </p:nvCxnSpPr>
          <p:spPr>
            <a:xfrm>
              <a:off x="695460" y="5058177"/>
              <a:ext cx="605306" cy="4668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矢印コネクタ 299">
              <a:extLst>
                <a:ext uri="{FF2B5EF4-FFF2-40B4-BE49-F238E27FC236}">
                  <a16:creationId xmlns:a16="http://schemas.microsoft.com/office/drawing/2014/main" id="{790E6D0F-3460-9148-BC0D-6666C6B7F609}"/>
                </a:ext>
              </a:extLst>
            </p:cNvPr>
            <p:cNvCxnSpPr>
              <a:cxnSpLocks/>
            </p:cNvCxnSpPr>
            <p:nvPr/>
          </p:nvCxnSpPr>
          <p:spPr>
            <a:xfrm>
              <a:off x="3243330" y="5697826"/>
              <a:ext cx="64609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フリーフォーム 302">
              <a:extLst>
                <a:ext uri="{FF2B5EF4-FFF2-40B4-BE49-F238E27FC236}">
                  <a16:creationId xmlns:a16="http://schemas.microsoft.com/office/drawing/2014/main" id="{234FBF6A-5855-AA45-900B-0C562EA0FB92}"/>
                </a:ext>
              </a:extLst>
            </p:cNvPr>
            <p:cNvSpPr/>
            <p:nvPr/>
          </p:nvSpPr>
          <p:spPr>
            <a:xfrm>
              <a:off x="5834130" y="4159877"/>
              <a:ext cx="1197735" cy="1030310"/>
            </a:xfrm>
            <a:custGeom>
              <a:avLst/>
              <a:gdLst>
                <a:gd name="connsiteX0" fmla="*/ 586302 w 1217367"/>
                <a:gd name="connsiteY0" fmla="*/ 1100639 h 1100639"/>
                <a:gd name="connsiteX1" fmla="*/ 19632 w 1217367"/>
                <a:gd name="connsiteY1" fmla="*/ 108966 h 1100639"/>
                <a:gd name="connsiteX2" fmla="*/ 1217367 w 1217367"/>
                <a:gd name="connsiteY2" fmla="*/ 70329 h 1100639"/>
                <a:gd name="connsiteX0" fmla="*/ 586302 w 1217367"/>
                <a:gd name="connsiteY0" fmla="*/ 1030310 h 1030310"/>
                <a:gd name="connsiteX1" fmla="*/ 19632 w 1217367"/>
                <a:gd name="connsiteY1" fmla="*/ 38637 h 1030310"/>
                <a:gd name="connsiteX2" fmla="*/ 1217367 w 1217367"/>
                <a:gd name="connsiteY2" fmla="*/ 0 h 1030310"/>
                <a:gd name="connsiteX0" fmla="*/ 566670 w 1197735"/>
                <a:gd name="connsiteY0" fmla="*/ 1030310 h 1030310"/>
                <a:gd name="connsiteX1" fmla="*/ 0 w 1197735"/>
                <a:gd name="connsiteY1" fmla="*/ 38637 h 1030310"/>
                <a:gd name="connsiteX2" fmla="*/ 1197735 w 1197735"/>
                <a:gd name="connsiteY2" fmla="*/ 0 h 103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1030310">
                  <a:moveTo>
                    <a:pt x="566670" y="1030310"/>
                  </a:moveTo>
                  <a:lnTo>
                    <a:pt x="0" y="38637"/>
                  </a:lnTo>
                  <a:lnTo>
                    <a:pt x="1197735" y="0"/>
                  </a:lnTo>
                </a:path>
              </a:pathLst>
            </a:cu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4" name="直線矢印コネクタ 303">
              <a:extLst>
                <a:ext uri="{FF2B5EF4-FFF2-40B4-BE49-F238E27FC236}">
                  <a16:creationId xmlns:a16="http://schemas.microsoft.com/office/drawing/2014/main" id="{63703043-393B-8C49-9AEB-14AB6182F0D6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070" y="4250028"/>
              <a:ext cx="592429" cy="5022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0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964F280-2AB4-8241-BD95-9210425E37EE}"/>
              </a:ext>
            </a:extLst>
          </p:cNvPr>
          <p:cNvGrpSpPr/>
          <p:nvPr/>
        </p:nvGrpSpPr>
        <p:grpSpPr>
          <a:xfrm>
            <a:off x="687627" y="299705"/>
            <a:ext cx="7221280" cy="2430751"/>
            <a:chOff x="687627" y="299705"/>
            <a:chExt cx="7221280" cy="243075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3F9ECC1-B07D-1F43-8E28-920F70D07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872" y="872889"/>
              <a:ext cx="787791" cy="6611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E7DEB00-38E4-BA43-89AB-10C150D107E6}"/>
                </a:ext>
              </a:extLst>
            </p:cNvPr>
            <p:cNvCxnSpPr>
              <a:cxnSpLocks/>
            </p:cNvCxnSpPr>
            <p:nvPr/>
          </p:nvCxnSpPr>
          <p:spPr>
            <a:xfrm>
              <a:off x="1675133" y="879923"/>
              <a:ext cx="39615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9F6F576-8708-B947-9F6F-552CF099D9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39424" y="879923"/>
              <a:ext cx="794824" cy="6611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041095E-A57B-E049-BAC7-32C7E8A14F37}"/>
                </a:ext>
              </a:extLst>
            </p:cNvPr>
            <p:cNvCxnSpPr>
              <a:cxnSpLocks/>
            </p:cNvCxnSpPr>
            <p:nvPr/>
          </p:nvCxnSpPr>
          <p:spPr>
            <a:xfrm>
              <a:off x="966906" y="1534071"/>
              <a:ext cx="780757" cy="6611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D91D621-487A-7F43-BA86-8A4FE06BB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424" y="1534071"/>
              <a:ext cx="801858" cy="6541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EBB166D-0502-5947-9297-1497C718EA70}"/>
                </a:ext>
              </a:extLst>
            </p:cNvPr>
            <p:cNvCxnSpPr>
              <a:cxnSpLocks/>
            </p:cNvCxnSpPr>
            <p:nvPr/>
          </p:nvCxnSpPr>
          <p:spPr>
            <a:xfrm>
              <a:off x="1747663" y="2195252"/>
              <a:ext cx="373246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11BEC1BC-ABA5-574C-B640-C33B8C6C2822}"/>
                </a:ext>
              </a:extLst>
            </p:cNvPr>
            <p:cNvSpPr/>
            <p:nvPr/>
          </p:nvSpPr>
          <p:spPr>
            <a:xfrm>
              <a:off x="895711" y="1466302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C8FCF255-B71D-5941-ABA8-2963E943E848}"/>
                </a:ext>
              </a:extLst>
            </p:cNvPr>
            <p:cNvSpPr/>
            <p:nvPr/>
          </p:nvSpPr>
          <p:spPr>
            <a:xfrm>
              <a:off x="1681872" y="2120506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F1417860-D48A-504D-A7EC-E77DF152FA2C}"/>
                </a:ext>
              </a:extLst>
            </p:cNvPr>
            <p:cNvSpPr/>
            <p:nvPr/>
          </p:nvSpPr>
          <p:spPr>
            <a:xfrm>
              <a:off x="1681872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3233DA43-434D-8143-AE91-77FF822E6826}"/>
                </a:ext>
              </a:extLst>
            </p:cNvPr>
            <p:cNvSpPr/>
            <p:nvPr/>
          </p:nvSpPr>
          <p:spPr>
            <a:xfrm>
              <a:off x="2326364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0A0F422A-C760-EF46-944C-EFD41AE70F05}"/>
                </a:ext>
              </a:extLst>
            </p:cNvPr>
            <p:cNvSpPr/>
            <p:nvPr/>
          </p:nvSpPr>
          <p:spPr>
            <a:xfrm>
              <a:off x="6777406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C1F3884-E3FD-A443-9A95-B567436FA23D}"/>
                </a:ext>
              </a:extLst>
            </p:cNvPr>
            <p:cNvSpPr/>
            <p:nvPr/>
          </p:nvSpPr>
          <p:spPr>
            <a:xfrm>
              <a:off x="2326364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0BC4F369-01A7-834E-858E-158B529CE9FB}"/>
                </a:ext>
              </a:extLst>
            </p:cNvPr>
            <p:cNvSpPr/>
            <p:nvPr/>
          </p:nvSpPr>
          <p:spPr>
            <a:xfrm>
              <a:off x="6777406" y="2120505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22BBE18-74EB-D346-BC44-3270D9BF0C67}"/>
                </a:ext>
              </a:extLst>
            </p:cNvPr>
            <p:cNvSpPr/>
            <p:nvPr/>
          </p:nvSpPr>
          <p:spPr>
            <a:xfrm>
              <a:off x="7563566" y="1466302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961F6E9-7B83-0647-9AA2-690F82738436}"/>
                    </a:ext>
                  </a:extLst>
                </p:cNvPr>
                <p:cNvSpPr txBox="1"/>
                <p:nvPr/>
              </p:nvSpPr>
              <p:spPr>
                <a:xfrm>
                  <a:off x="806776" y="1189303"/>
                  <a:ext cx="177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961F6E9-7B83-0647-9AA2-690F82738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76" y="1189303"/>
                  <a:ext cx="1778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5C3A156-7E08-0848-8DCD-2DFC5666BF80}"/>
                    </a:ext>
                  </a:extLst>
                </p:cNvPr>
                <p:cNvSpPr txBox="1"/>
                <p:nvPr/>
              </p:nvSpPr>
              <p:spPr>
                <a:xfrm>
                  <a:off x="7614897" y="1164273"/>
                  <a:ext cx="162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5C3A156-7E08-0848-8DCD-2DFC5666B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897" y="1164273"/>
                  <a:ext cx="1627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429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6FD7456E-8214-B143-BEE9-74FDA6EEB118}"/>
                </a:ext>
              </a:extLst>
            </p:cNvPr>
            <p:cNvSpPr/>
            <p:nvPr/>
          </p:nvSpPr>
          <p:spPr>
            <a:xfrm>
              <a:off x="743726" y="1164273"/>
              <a:ext cx="424147" cy="69687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2081BCFC-7773-6048-A480-64C70C437D8A}"/>
                </a:ext>
              </a:extLst>
            </p:cNvPr>
            <p:cNvSpPr/>
            <p:nvPr/>
          </p:nvSpPr>
          <p:spPr>
            <a:xfrm>
              <a:off x="1540266" y="682445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557E591-87EE-F14F-966D-974BA1791547}"/>
                </a:ext>
              </a:extLst>
            </p:cNvPr>
            <p:cNvSpPr/>
            <p:nvPr/>
          </p:nvSpPr>
          <p:spPr>
            <a:xfrm>
              <a:off x="2184030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484CA481-5A90-7247-A547-7DA6D72BDFB5}"/>
                </a:ext>
              </a:extLst>
            </p:cNvPr>
            <p:cNvSpPr/>
            <p:nvPr/>
          </p:nvSpPr>
          <p:spPr>
            <a:xfrm>
              <a:off x="6624385" y="668382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14C9AB1E-957C-284D-A897-AB728A1A308A}"/>
                </a:ext>
              </a:extLst>
            </p:cNvPr>
            <p:cNvSpPr/>
            <p:nvPr/>
          </p:nvSpPr>
          <p:spPr>
            <a:xfrm>
              <a:off x="7432944" y="1117866"/>
              <a:ext cx="424147" cy="6968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7A07CD1-E534-FB4A-B89C-8A623E48A8D9}"/>
                    </a:ext>
                  </a:extLst>
                </p:cNvPr>
                <p:cNvSpPr txBox="1"/>
                <p:nvPr/>
              </p:nvSpPr>
              <p:spPr>
                <a:xfrm>
                  <a:off x="718558" y="832123"/>
                  <a:ext cx="45454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7A07CD1-E534-FB4A-B89C-8A623E48A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58" y="832123"/>
                  <a:ext cx="45454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B64B277-3034-014E-A7A2-2FA9FF808518}"/>
                    </a:ext>
                  </a:extLst>
                </p:cNvPr>
                <p:cNvSpPr txBox="1"/>
                <p:nvPr/>
              </p:nvSpPr>
              <p:spPr>
                <a:xfrm>
                  <a:off x="1518016" y="299705"/>
                  <a:ext cx="4592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AB64B277-3034-014E-A7A2-2FA9FF80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016" y="299705"/>
                  <a:ext cx="45929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5EAEAD5-AEB9-8D4F-9604-130D1DDE4A57}"/>
                    </a:ext>
                  </a:extLst>
                </p:cNvPr>
                <p:cNvSpPr txBox="1"/>
                <p:nvPr/>
              </p:nvSpPr>
              <p:spPr>
                <a:xfrm>
                  <a:off x="2171172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5EAEAD5-AEB9-8D4F-9604-130D1DDE4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172" y="312231"/>
                  <a:ext cx="45929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7A91E67-2EA8-5046-972D-402C2DEE013C}"/>
                    </a:ext>
                  </a:extLst>
                </p:cNvPr>
                <p:cNvSpPr txBox="1"/>
                <p:nvPr/>
              </p:nvSpPr>
              <p:spPr>
                <a:xfrm>
                  <a:off x="6507564" y="312231"/>
                  <a:ext cx="6715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7A91E67-2EA8-5046-972D-402C2DEE0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564" y="312231"/>
                  <a:ext cx="671530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C552F37-4A29-A742-BCA7-3B3F68060BEF}"/>
                    </a:ext>
                  </a:extLst>
                </p:cNvPr>
                <p:cNvSpPr txBox="1"/>
                <p:nvPr/>
              </p:nvSpPr>
              <p:spPr>
                <a:xfrm>
                  <a:off x="7432944" y="776637"/>
                  <a:ext cx="4759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C552F37-4A29-A742-BCA7-3B3F6806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2944" y="776637"/>
                  <a:ext cx="47596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4AF1040-4E65-6F4A-99E8-A5D5FA4A9764}"/>
                </a:ext>
              </a:extLst>
            </p:cNvPr>
            <p:cNvSpPr txBox="1"/>
            <p:nvPr/>
          </p:nvSpPr>
          <p:spPr>
            <a:xfrm>
              <a:off x="1161947" y="1831859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ED7862C-8E90-8048-92FA-0AA72CDC114B}"/>
                </a:ext>
              </a:extLst>
            </p:cNvPr>
            <p:cNvSpPr txBox="1"/>
            <p:nvPr/>
          </p:nvSpPr>
          <p:spPr>
            <a:xfrm>
              <a:off x="1211315" y="915311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D05754-6034-6648-A2EE-DAEAB1BA24BF}"/>
                </a:ext>
              </a:extLst>
            </p:cNvPr>
            <p:cNvSpPr txBox="1"/>
            <p:nvPr/>
          </p:nvSpPr>
          <p:spPr>
            <a:xfrm>
              <a:off x="1930386" y="2175298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9DD6478-4389-B34C-9625-9E3ACB9B13C9}"/>
                </a:ext>
              </a:extLst>
            </p:cNvPr>
            <p:cNvSpPr txBox="1"/>
            <p:nvPr/>
          </p:nvSpPr>
          <p:spPr>
            <a:xfrm>
              <a:off x="1926090" y="612659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BCC4747-04FF-954C-9462-757841360C0B}"/>
                </a:ext>
              </a:extLst>
            </p:cNvPr>
            <p:cNvSpPr txBox="1"/>
            <p:nvPr/>
          </p:nvSpPr>
          <p:spPr>
            <a:xfrm>
              <a:off x="2593645" y="610511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E7136451-4381-BA48-9792-28784E55C54E}"/>
                </a:ext>
              </a:extLst>
            </p:cNvPr>
            <p:cNvSpPr txBox="1"/>
            <p:nvPr/>
          </p:nvSpPr>
          <p:spPr>
            <a:xfrm>
              <a:off x="2576470" y="2177441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75F1898A-468F-B44F-BB5F-9630B142A686}"/>
                </a:ext>
              </a:extLst>
            </p:cNvPr>
            <p:cNvSpPr/>
            <p:nvPr/>
          </p:nvSpPr>
          <p:spPr>
            <a:xfrm>
              <a:off x="3008451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C61B9622-E405-204E-8C40-B17A6B3F2B65}"/>
                </a:ext>
              </a:extLst>
            </p:cNvPr>
            <p:cNvSpPr/>
            <p:nvPr/>
          </p:nvSpPr>
          <p:spPr>
            <a:xfrm>
              <a:off x="3008451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0D5CC2-C0E0-DD4F-B38B-49C633E6F642}"/>
                </a:ext>
              </a:extLst>
            </p:cNvPr>
            <p:cNvSpPr/>
            <p:nvPr/>
          </p:nvSpPr>
          <p:spPr>
            <a:xfrm>
              <a:off x="2866117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626F101-405C-CB4B-B65F-713C3AAFD345}"/>
                    </a:ext>
                  </a:extLst>
                </p:cNvPr>
                <p:cNvSpPr txBox="1"/>
                <p:nvPr/>
              </p:nvSpPr>
              <p:spPr>
                <a:xfrm>
                  <a:off x="2853259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626F101-405C-CB4B-B65F-713C3AAF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259" y="312231"/>
                  <a:ext cx="45929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777AF69-B3E1-F74B-B512-190CE0B0846B}"/>
                </a:ext>
              </a:extLst>
            </p:cNvPr>
            <p:cNvSpPr/>
            <p:nvPr/>
          </p:nvSpPr>
          <p:spPr>
            <a:xfrm>
              <a:off x="3551409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FC3D652C-3BAD-834E-842D-4E6E030B2E43}"/>
                </a:ext>
              </a:extLst>
            </p:cNvPr>
            <p:cNvSpPr/>
            <p:nvPr/>
          </p:nvSpPr>
          <p:spPr>
            <a:xfrm>
              <a:off x="3551409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2717B8BA-4EAF-B04E-8FFC-A227C86BD288}"/>
                </a:ext>
              </a:extLst>
            </p:cNvPr>
            <p:cNvSpPr/>
            <p:nvPr/>
          </p:nvSpPr>
          <p:spPr>
            <a:xfrm>
              <a:off x="3409075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DAB7A2AC-5B0A-0544-9027-9DF7E77B6836}"/>
                    </a:ext>
                  </a:extLst>
                </p:cNvPr>
                <p:cNvSpPr txBox="1"/>
                <p:nvPr/>
              </p:nvSpPr>
              <p:spPr>
                <a:xfrm>
                  <a:off x="3396217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DAB7A2AC-5B0A-0544-9027-9DF7E77B6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217" y="312231"/>
                  <a:ext cx="45929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8A56AC87-73E9-CA4F-9B4B-93750BF9639E}"/>
                </a:ext>
              </a:extLst>
            </p:cNvPr>
            <p:cNvSpPr/>
            <p:nvPr/>
          </p:nvSpPr>
          <p:spPr>
            <a:xfrm>
              <a:off x="4077085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53E3EC91-B441-4E49-82B1-55FB4AA0460D}"/>
                </a:ext>
              </a:extLst>
            </p:cNvPr>
            <p:cNvSpPr/>
            <p:nvPr/>
          </p:nvSpPr>
          <p:spPr>
            <a:xfrm>
              <a:off x="4077085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921AC291-4E7D-9A4A-80DF-8AD721F0572A}"/>
                </a:ext>
              </a:extLst>
            </p:cNvPr>
            <p:cNvSpPr/>
            <p:nvPr/>
          </p:nvSpPr>
          <p:spPr>
            <a:xfrm>
              <a:off x="3934751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D55E55A-DC99-3048-B1B4-FCE4B3ADE33A}"/>
                    </a:ext>
                  </a:extLst>
                </p:cNvPr>
                <p:cNvSpPr txBox="1"/>
                <p:nvPr/>
              </p:nvSpPr>
              <p:spPr>
                <a:xfrm>
                  <a:off x="3921893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D55E55A-DC99-3048-B1B4-FCE4B3ADE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893" y="312231"/>
                  <a:ext cx="45929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1F1452CD-9DEF-AE47-87DC-A43EF0071809}"/>
                </a:ext>
              </a:extLst>
            </p:cNvPr>
            <p:cNvSpPr/>
            <p:nvPr/>
          </p:nvSpPr>
          <p:spPr>
            <a:xfrm>
              <a:off x="4632654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AE3C5644-1FDE-E642-BB96-2E13D30C9FA4}"/>
                </a:ext>
              </a:extLst>
            </p:cNvPr>
            <p:cNvSpPr/>
            <p:nvPr/>
          </p:nvSpPr>
          <p:spPr>
            <a:xfrm>
              <a:off x="4632654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>
              <a:extLst>
                <a:ext uri="{FF2B5EF4-FFF2-40B4-BE49-F238E27FC236}">
                  <a16:creationId xmlns:a16="http://schemas.microsoft.com/office/drawing/2014/main" id="{314B123D-C418-A048-9186-732B054B547F}"/>
                </a:ext>
              </a:extLst>
            </p:cNvPr>
            <p:cNvSpPr/>
            <p:nvPr/>
          </p:nvSpPr>
          <p:spPr>
            <a:xfrm>
              <a:off x="4490320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1F6C25C-0679-8B40-8958-A005D0C2FCAB}"/>
                    </a:ext>
                  </a:extLst>
                </p:cNvPr>
                <p:cNvSpPr txBox="1"/>
                <p:nvPr/>
              </p:nvSpPr>
              <p:spPr>
                <a:xfrm>
                  <a:off x="4477462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1F6C25C-0679-8B40-8958-A005D0C2F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462" y="312231"/>
                  <a:ext cx="45929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12539211-D24B-8E43-ACDF-31F4FEDDB175}"/>
                </a:ext>
              </a:extLst>
            </p:cNvPr>
            <p:cNvSpPr/>
            <p:nvPr/>
          </p:nvSpPr>
          <p:spPr>
            <a:xfrm>
              <a:off x="5176031" y="812099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20A454BD-0525-1542-A02A-9C5D48ABBE51}"/>
                </a:ext>
              </a:extLst>
            </p:cNvPr>
            <p:cNvSpPr/>
            <p:nvPr/>
          </p:nvSpPr>
          <p:spPr>
            <a:xfrm>
              <a:off x="5176031" y="2120504"/>
              <a:ext cx="133815" cy="1338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B50F301-5B70-2849-A109-8574A82846EC}"/>
                </a:ext>
              </a:extLst>
            </p:cNvPr>
            <p:cNvSpPr/>
            <p:nvPr/>
          </p:nvSpPr>
          <p:spPr>
            <a:xfrm>
              <a:off x="5033697" y="662353"/>
              <a:ext cx="424147" cy="170071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F43022C-ADFF-9D45-B62F-31D5E17B6686}"/>
                    </a:ext>
                  </a:extLst>
                </p:cNvPr>
                <p:cNvSpPr txBox="1"/>
                <p:nvPr/>
              </p:nvSpPr>
              <p:spPr>
                <a:xfrm>
                  <a:off x="5020839" y="312231"/>
                  <a:ext cx="459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F43022C-ADFF-9D45-B62F-31D5E17B6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839" y="312231"/>
                  <a:ext cx="45929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4AD46B7A-B062-5A43-9135-47967BAE8237}"/>
                </a:ext>
              </a:extLst>
            </p:cNvPr>
            <p:cNvSpPr txBox="1"/>
            <p:nvPr/>
          </p:nvSpPr>
          <p:spPr>
            <a:xfrm>
              <a:off x="3750062" y="622748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DB3A27F5-B989-A546-8A60-6180BCC8B144}"/>
                </a:ext>
              </a:extLst>
            </p:cNvPr>
            <p:cNvSpPr txBox="1"/>
            <p:nvPr/>
          </p:nvSpPr>
          <p:spPr>
            <a:xfrm>
              <a:off x="3229802" y="610510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1475F1C-9B8C-EA44-8C44-C1BE01367EEB}"/>
                </a:ext>
              </a:extLst>
            </p:cNvPr>
            <p:cNvSpPr txBox="1"/>
            <p:nvPr/>
          </p:nvSpPr>
          <p:spPr>
            <a:xfrm>
              <a:off x="4275688" y="622747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2689AC1-37AE-5148-BEC4-4E547E4E3968}"/>
                </a:ext>
              </a:extLst>
            </p:cNvPr>
            <p:cNvSpPr txBox="1"/>
            <p:nvPr/>
          </p:nvSpPr>
          <p:spPr>
            <a:xfrm>
              <a:off x="3215825" y="2200268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E118EBC-106F-B043-8EBF-5C913D6906AB}"/>
                </a:ext>
              </a:extLst>
            </p:cNvPr>
            <p:cNvSpPr txBox="1"/>
            <p:nvPr/>
          </p:nvSpPr>
          <p:spPr>
            <a:xfrm>
              <a:off x="3732105" y="2199038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A9060E67-5925-F04D-9D0F-3DAA6DED233E}"/>
                </a:ext>
              </a:extLst>
            </p:cNvPr>
            <p:cNvSpPr txBox="1"/>
            <p:nvPr/>
          </p:nvSpPr>
          <p:spPr>
            <a:xfrm>
              <a:off x="4242292" y="2209632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7E892BE-F20E-B84E-9108-234BD4BB8755}"/>
                </a:ext>
              </a:extLst>
            </p:cNvPr>
            <p:cNvSpPr txBox="1"/>
            <p:nvPr/>
          </p:nvSpPr>
          <p:spPr>
            <a:xfrm>
              <a:off x="4808749" y="2209632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B857ACD0-743F-7743-A001-60E78D6F9151}"/>
                </a:ext>
              </a:extLst>
            </p:cNvPr>
            <p:cNvSpPr txBox="1"/>
            <p:nvPr/>
          </p:nvSpPr>
          <p:spPr>
            <a:xfrm>
              <a:off x="4854005" y="622746"/>
              <a:ext cx="2968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0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5262A70-079F-D94A-AFD9-AE7E4841984B}"/>
                </a:ext>
              </a:extLst>
            </p:cNvPr>
            <p:cNvSpPr txBox="1"/>
            <p:nvPr/>
          </p:nvSpPr>
          <p:spPr>
            <a:xfrm>
              <a:off x="5729093" y="141545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……</a:t>
              </a:r>
              <a:endParaRPr kumimoji="1" lang="ja-JP" altLang="en-US"/>
            </a:p>
          </p:txBody>
        </p:sp>
        <p:pic>
          <p:nvPicPr>
            <p:cNvPr id="77" name="グラフィックス 76" descr="歩く">
              <a:extLst>
                <a:ext uri="{FF2B5EF4-FFF2-40B4-BE49-F238E27FC236}">
                  <a16:creationId xmlns:a16="http://schemas.microsoft.com/office/drawing/2014/main" id="{4313807B-C422-0940-8240-CAC5246E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87627" y="1622700"/>
              <a:ext cx="401391" cy="401391"/>
            </a:xfrm>
            <a:prstGeom prst="rect">
              <a:avLst/>
            </a:prstGeom>
          </p:spPr>
        </p:pic>
        <p:pic>
          <p:nvPicPr>
            <p:cNvPr id="78" name="グラフィックス 77" descr="歩く">
              <a:extLst>
                <a:ext uri="{FF2B5EF4-FFF2-40B4-BE49-F238E27FC236}">
                  <a16:creationId xmlns:a16="http://schemas.microsoft.com/office/drawing/2014/main" id="{D6630F4F-8337-B047-B86D-7087B9F4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83189" y="2276411"/>
              <a:ext cx="401391" cy="401391"/>
            </a:xfrm>
            <a:prstGeom prst="rect">
              <a:avLst/>
            </a:prstGeom>
          </p:spPr>
        </p:pic>
        <p:pic>
          <p:nvPicPr>
            <p:cNvPr id="79" name="グラフィックス 78" descr="歩く">
              <a:extLst>
                <a:ext uri="{FF2B5EF4-FFF2-40B4-BE49-F238E27FC236}">
                  <a16:creationId xmlns:a16="http://schemas.microsoft.com/office/drawing/2014/main" id="{9DA1C479-6302-7141-AE47-1322D4981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90666" y="2262854"/>
              <a:ext cx="401391" cy="401391"/>
            </a:xfrm>
            <a:prstGeom prst="rect">
              <a:avLst/>
            </a:prstGeom>
          </p:spPr>
        </p:pic>
        <p:pic>
          <p:nvPicPr>
            <p:cNvPr id="80" name="グラフィックス 79" descr="歩く">
              <a:extLst>
                <a:ext uri="{FF2B5EF4-FFF2-40B4-BE49-F238E27FC236}">
                  <a16:creationId xmlns:a16="http://schemas.microsoft.com/office/drawing/2014/main" id="{4F2B8CA4-A1DF-3447-B1E9-A8FEBF3C9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66117" y="955304"/>
              <a:ext cx="401391" cy="401391"/>
            </a:xfrm>
            <a:prstGeom prst="rect">
              <a:avLst/>
            </a:prstGeom>
          </p:spPr>
        </p:pic>
        <p:pic>
          <p:nvPicPr>
            <p:cNvPr id="81" name="グラフィックス 80" descr="歩く">
              <a:extLst>
                <a:ext uri="{FF2B5EF4-FFF2-40B4-BE49-F238E27FC236}">
                  <a16:creationId xmlns:a16="http://schemas.microsoft.com/office/drawing/2014/main" id="{A13B3EAA-8866-094D-8AE1-DAF15293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20812" y="935161"/>
              <a:ext cx="401391" cy="401391"/>
            </a:xfrm>
            <a:prstGeom prst="rect">
              <a:avLst/>
            </a:prstGeom>
          </p:spPr>
        </p:pic>
        <p:pic>
          <p:nvPicPr>
            <p:cNvPr id="82" name="グラフィックス 81" descr="歩く">
              <a:extLst>
                <a:ext uri="{FF2B5EF4-FFF2-40B4-BE49-F238E27FC236}">
                  <a16:creationId xmlns:a16="http://schemas.microsoft.com/office/drawing/2014/main" id="{904DFC29-939F-C748-A61D-7AD36534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29580" y="946492"/>
              <a:ext cx="401391" cy="401391"/>
            </a:xfrm>
            <a:prstGeom prst="rect">
              <a:avLst/>
            </a:prstGeom>
          </p:spPr>
        </p:pic>
        <p:pic>
          <p:nvPicPr>
            <p:cNvPr id="83" name="グラフィックス 82" descr="歩く">
              <a:extLst>
                <a:ext uri="{FF2B5EF4-FFF2-40B4-BE49-F238E27FC236}">
                  <a16:creationId xmlns:a16="http://schemas.microsoft.com/office/drawing/2014/main" id="{C038720A-C811-3940-A320-AB00C60E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17392" y="2329065"/>
              <a:ext cx="401391" cy="401391"/>
            </a:xfrm>
            <a:prstGeom prst="rect">
              <a:avLst/>
            </a:prstGeom>
          </p:spPr>
        </p:pic>
        <p:pic>
          <p:nvPicPr>
            <p:cNvPr id="84" name="グラフィックス 83" descr="歩く">
              <a:extLst>
                <a:ext uri="{FF2B5EF4-FFF2-40B4-BE49-F238E27FC236}">
                  <a16:creationId xmlns:a16="http://schemas.microsoft.com/office/drawing/2014/main" id="{F0D07405-6BA7-4F4A-AB3A-FBA2F85C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49789" y="2306279"/>
              <a:ext cx="401391" cy="401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6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</Words>
  <Application>Microsoft Macintosh PowerPoint</Application>
  <PresentationFormat>ワイド画面</PresentationFormat>
  <Paragraphs>88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丹野 一輝</dc:creator>
  <cp:lastModifiedBy>丹野 一輝</cp:lastModifiedBy>
  <cp:revision>7</cp:revision>
  <dcterms:created xsi:type="dcterms:W3CDTF">2020-10-03T07:39:37Z</dcterms:created>
  <dcterms:modified xsi:type="dcterms:W3CDTF">2020-10-03T08:56:54Z</dcterms:modified>
</cp:coreProperties>
</file>