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7DCC-0129-AADB-4E92-AF3183F4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Galaxy NFT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3E063-7FA9-4F3D-86C0-DF5225917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Ashton </a:t>
            </a:r>
            <a:r>
              <a:rPr lang="en-US" dirty="0" err="1"/>
              <a:t>Nikzad</a:t>
            </a:r>
            <a:r>
              <a:rPr lang="en-US" dirty="0"/>
              <a:t>, </a:t>
            </a:r>
            <a:r>
              <a:rPr lang="en-US" dirty="0" err="1"/>
              <a:t>Kazuki</a:t>
            </a:r>
            <a:r>
              <a:rPr lang="en-US" dirty="0"/>
              <a:t> </a:t>
            </a:r>
            <a:r>
              <a:rPr lang="en-US" dirty="0" err="1"/>
              <a:t>Takehashi</a:t>
            </a:r>
            <a:r>
              <a:rPr lang="en-US" dirty="0"/>
              <a:t>, &amp; Patrick Thornquist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EFF-303B-A6A8-FB50-DEC364D4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A9E4-DCC5-7D48-DD45-ABBFE073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Galaxy NFT Marketplace aims to make the entire NFT process simple and fun! </a:t>
            </a:r>
          </a:p>
          <a:p>
            <a:r>
              <a:rPr lang="en-US" sz="2800" dirty="0"/>
              <a:t>From the beginning minting process, to listing and selling your NFT, to exploring the marketplace and buying other popular NFTs, Galaxy NFT Marketplace is your one-stop shop!</a:t>
            </a:r>
          </a:p>
        </p:txBody>
      </p:sp>
    </p:spTree>
    <p:extLst>
      <p:ext uri="{BB962C8B-B14F-4D97-AF65-F5344CB8AC3E}">
        <p14:creationId xmlns:p14="http://schemas.microsoft.com/office/powerpoint/2010/main" val="23667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B62-DE1C-74BF-1EDC-6BDA0AA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13EF-55BC-B232-B954-7C2D2A44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approach that your group took to achieve the project goals. (10 points)</a:t>
            </a:r>
          </a:p>
          <a:p>
            <a:r>
              <a:rPr lang="en-US" dirty="0"/>
              <a:t>Include any relevant code or demonstrations of the analysis or application.</a:t>
            </a:r>
          </a:p>
          <a:p>
            <a:r>
              <a:rPr lang="en-US" dirty="0"/>
              <a:t>Describe the techniques that you used to test or evaluate the code.</a:t>
            </a:r>
          </a:p>
          <a:p>
            <a:r>
              <a:rPr lang="en-US" dirty="0"/>
              <a:t>Discuss any unanticipated insights or problems that arose and how you resolved them.”</a:t>
            </a:r>
          </a:p>
        </p:txBody>
      </p:sp>
    </p:spTree>
    <p:extLst>
      <p:ext uri="{BB962C8B-B14F-4D97-AF65-F5344CB8AC3E}">
        <p14:creationId xmlns:p14="http://schemas.microsoft.com/office/powerpoint/2010/main" val="30605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F242-BDD2-6C89-C735-95B75D5D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81D8-91D4-2F62-EBF8-DEB3B529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and conclusions from the analysis or application. (5 points)</a:t>
            </a:r>
          </a:p>
          <a:p>
            <a:r>
              <a:rPr lang="en-US" dirty="0"/>
              <a:t>Include relevant images or examples to support your work.</a:t>
            </a:r>
          </a:p>
          <a:p>
            <a:r>
              <a:rPr lang="en-US" dirty="0"/>
              <a:t>If the project goal wasn’t achieved, share the issues and what the group tried for resolving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57E0-3B7E-5359-CC04-E9277EBE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DE85-0080-FD39-7522-7D69CB6E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moment to discuss the potential next steps for the project.</a:t>
            </a:r>
          </a:p>
          <a:p>
            <a:r>
              <a:rPr lang="en-US" dirty="0"/>
              <a:t>Discuss any additional questions that you’d explore if you had more time. Specifically, if you had additional weeks to work on your project, what would you research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607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781</TotalTime>
  <Words>207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Galaxy NFT Marketplace</vt:lpstr>
      <vt:lpstr>Executive Summary</vt:lpstr>
      <vt:lpstr>Approach</vt:lpstr>
      <vt:lpstr>Conclusion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NFT Marketplace</dc:title>
  <dc:creator>Patrick Thornquist</dc:creator>
  <cp:lastModifiedBy>Patrick Thornquist</cp:lastModifiedBy>
  <cp:revision>1</cp:revision>
  <dcterms:created xsi:type="dcterms:W3CDTF">2022-06-05T01:23:43Z</dcterms:created>
  <dcterms:modified xsi:type="dcterms:W3CDTF">2022-06-05T14:24:54Z</dcterms:modified>
</cp:coreProperties>
</file>