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97" d="100"/>
          <a:sy n="97" d="100"/>
        </p:scale>
        <p:origin x="14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39D-FAE1-6F88-97FD-92ADA369D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BDA25-981A-095E-0B0E-2DA654322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DFAF-141C-4F21-9728-8A5590AF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D2D8-AB03-5E95-3136-A325166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0A18-270F-021A-658E-25D31E6E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559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8A0D-8F11-4D6C-EBED-F5BE49F7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9D68F-F0EC-826C-C7C3-F516EC04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28EB-F09D-A188-B4D2-64E23B56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D3BF-B2C4-84C6-C383-B33E54E3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2F36-62B4-989A-78B7-BE00AFD6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718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DBCC4-CD41-CD0B-C340-700F73FBE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775BC-B949-68F1-694D-394F956A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AF8B-4956-CCBB-373E-42F48394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32B-95CE-A75E-3224-4EABD9C6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2D16-AD3A-CE5A-1A0E-0F603BB9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07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5144-2464-697E-68FC-BB72BDAA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BAA9-D512-49E3-5283-82E37CBD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1FA0-2A1E-B636-568A-A26E0806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3160-D212-5AD2-2949-A708E40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5632-5C54-7612-04ED-7832E309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05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96B1-1A9D-E619-F971-B4BEA46F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319E-0B54-44C0-A20D-A5098232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A3F5-702F-399C-CA56-B80D1E02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43CC-DA32-B877-5AF9-004117B2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75B7-F0BD-8901-3A7D-3836EAE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9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9CEC-92DF-A0B8-3439-54074CD4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B16-209E-5205-C696-B1FAD4A7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477D-5311-A206-7B4B-C6F1E5D3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DB7AE-8200-8E9B-1987-BC3758DB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E227-EBD0-37DC-E62D-5A888FCB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9EF7-A3E1-1F98-0C42-05ECC6C9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613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BB3C-2FE3-9BDD-8788-E2C3C706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7F10A-50DA-C6F0-9A4F-DE6E6EFD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65865-4DB3-E6BF-CCDC-6FCAC50C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EDAA1-8762-0237-9E8A-5F1CB0C47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2200D-AE5C-C225-2539-2D3445D5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8D4D9-F880-9B9B-87A2-242E85C8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4C8C2-E0E7-102A-6581-2A7D5FC7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96768-99B9-E9AE-6C9B-E9AE0955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07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EB2E-290C-F08F-A6B2-ACDE94FE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C1664-651E-55D8-8659-594B6DC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4B18E-7CF6-DC38-5E1F-07226A7F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C1A4-580E-99A3-645E-9C4146CB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58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79F25-B019-A02B-DC03-A05EFC3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40260-1468-02D6-C783-00CA9417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AB164-2575-C9D3-8C6C-F84EC390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970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583F-2F75-C483-85F1-7314130A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3F76-123F-58A0-8A6B-1BC97424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12D1A-E06D-4566-E332-E4AB1FC4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046F7-F41F-2A8D-AB4E-7582D8E6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26D0-A919-8458-E8A9-8F232E56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01D6-8BB2-3AED-1B63-13F119A9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746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9322-E521-CE84-21D0-912AB550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9EA2-E5B4-FF14-11A5-FF4A804B6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8ED7F-D6BC-5FB8-E02D-E812F7D3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9A201-B0FD-4629-81B2-DB27DD30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7E25A-41BA-20A0-1F73-69D2AE5A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82A3-734C-B86E-E9F2-E8275DF8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089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2A83-A0D5-6676-95B0-EE31A437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4492B-B1B0-912F-98B3-1794C526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CBE8-20A2-5C28-8D4F-236BAB7DD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E1324-1E9F-4F42-8729-1BEDD0398B24}" type="datetimeFigureOut">
              <a:rPr lang="en-JP" smtClean="0"/>
              <a:t>2023/01/06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053F-C7E1-A71D-08B2-AC4A97949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C13C-1B8E-6B28-B6BF-68C5242D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5768-B89D-8549-9AB1-722983DC1A5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440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3C2FAA-ADDF-D244-48CA-97CE932B66B9}"/>
              </a:ext>
            </a:extLst>
          </p:cNvPr>
          <p:cNvSpPr txBox="1"/>
          <p:nvPr/>
        </p:nvSpPr>
        <p:spPr>
          <a:xfrm>
            <a:off x="622851" y="174800"/>
            <a:ext cx="1094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PITCh designer 2.1 can Add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Efficiency Annotations to the Knock-in Designs</a:t>
            </a:r>
            <a:endParaRPr lang="en-JP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E9711-47E9-CC44-D924-2F155B9C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18" y="1072852"/>
            <a:ext cx="5092147" cy="509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CA02D-0DA8-3071-077E-C041CBB537AE}"/>
              </a:ext>
            </a:extLst>
          </p:cNvPr>
          <p:cNvSpPr txBox="1"/>
          <p:nvPr/>
        </p:nvSpPr>
        <p:spPr>
          <a:xfrm rot="16200000">
            <a:off x="2099617" y="3305251"/>
            <a:ext cx="50921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Experimentaly Measured Efficiency of Precise Knock-in [%]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529C9-3A25-BED3-B51D-F9222E6E5880}"/>
              </a:ext>
            </a:extLst>
          </p:cNvPr>
          <p:cNvSpPr txBox="1"/>
          <p:nvPr/>
        </p:nvSpPr>
        <p:spPr>
          <a:xfrm>
            <a:off x="5017740" y="5810907"/>
            <a:ext cx="3422420" cy="2752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21277-5768-BC0A-81C4-5E5907336277}"/>
              </a:ext>
            </a:extLst>
          </p:cNvPr>
          <p:cNvSpPr txBox="1"/>
          <p:nvPr/>
        </p:nvSpPr>
        <p:spPr>
          <a:xfrm>
            <a:off x="8857962" y="3194565"/>
            <a:ext cx="33207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P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Knock-in Designs including “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Desirable</a:t>
            </a:r>
            <a:r>
              <a:rPr lang="en-JP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labels (n=11)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E8096-A26C-A383-7C12-C9C1B91E81FD}"/>
              </a:ext>
            </a:extLst>
          </p:cNvPr>
          <p:cNvSpPr txBox="1"/>
          <p:nvPr/>
        </p:nvSpPr>
        <p:spPr>
          <a:xfrm>
            <a:off x="8857962" y="3419656"/>
            <a:ext cx="2969060" cy="227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P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Knock-in Designs without any labels (n=12)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853B9-F4E9-695B-A483-85AD3FE90A27}"/>
              </a:ext>
            </a:extLst>
          </p:cNvPr>
          <p:cNvSpPr txBox="1"/>
          <p:nvPr/>
        </p:nvSpPr>
        <p:spPr>
          <a:xfrm>
            <a:off x="8857962" y="3646152"/>
            <a:ext cx="33207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P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Knock-in Designs including “Un</a:t>
            </a:r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desirable</a:t>
            </a:r>
            <a:r>
              <a:rPr lang="en-JP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labels (n=17)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339881F0-658A-77D6-1067-14DC20CB9ED8}"/>
              </a:ext>
            </a:extLst>
          </p:cNvPr>
          <p:cNvSpPr/>
          <p:nvPr/>
        </p:nvSpPr>
        <p:spPr>
          <a:xfrm rot="5400000">
            <a:off x="6076138" y="491671"/>
            <a:ext cx="159785" cy="1018425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6186195-CBB8-31B4-367A-243D260D42E4}"/>
              </a:ext>
            </a:extLst>
          </p:cNvPr>
          <p:cNvSpPr/>
          <p:nvPr/>
        </p:nvSpPr>
        <p:spPr>
          <a:xfrm rot="5400000">
            <a:off x="7158269" y="483746"/>
            <a:ext cx="159785" cy="1018425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BAC6D-0849-2305-C854-BF8E3217F590}"/>
              </a:ext>
            </a:extLst>
          </p:cNvPr>
          <p:cNvSpPr txBox="1"/>
          <p:nvPr/>
        </p:nvSpPr>
        <p:spPr>
          <a:xfrm>
            <a:off x="6018394" y="712708"/>
            <a:ext cx="275272" cy="3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B2DA7-5801-6DE7-7C51-B3856A75DE29}"/>
              </a:ext>
            </a:extLst>
          </p:cNvPr>
          <p:cNvSpPr txBox="1"/>
          <p:nvPr/>
        </p:nvSpPr>
        <p:spPr>
          <a:xfrm>
            <a:off x="6728950" y="693000"/>
            <a:ext cx="1018425" cy="22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JP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=0.186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855FD-01A1-AE44-A2CD-2DB1E6896E40}"/>
              </a:ext>
            </a:extLst>
          </p:cNvPr>
          <p:cNvSpPr txBox="1"/>
          <p:nvPr/>
        </p:nvSpPr>
        <p:spPr>
          <a:xfrm>
            <a:off x="8590394" y="4001501"/>
            <a:ext cx="275272" cy="3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7CE29-0D83-7BDF-ECEC-4BB9A9DEA133}"/>
              </a:ext>
            </a:extLst>
          </p:cNvPr>
          <p:cNvSpPr txBox="1"/>
          <p:nvPr/>
        </p:nvSpPr>
        <p:spPr>
          <a:xfrm>
            <a:off x="8725364" y="4001408"/>
            <a:ext cx="3223891" cy="22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paired t-test, </a:t>
            </a:r>
            <a:r>
              <a: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&lt;0.05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5D4068-13F1-7B8A-B406-2100383DC46B}"/>
              </a:ext>
            </a:extLst>
          </p:cNvPr>
          <p:cNvGrpSpPr>
            <a:grpSpLocks noChangeAspect="1"/>
          </p:cNvGrpSpPr>
          <p:nvPr/>
        </p:nvGrpSpPr>
        <p:grpSpPr>
          <a:xfrm>
            <a:off x="240523" y="1807012"/>
            <a:ext cx="3991286" cy="3003528"/>
            <a:chOff x="161010" y="1916174"/>
            <a:chExt cx="3546717" cy="2668980"/>
          </a:xfrm>
        </p:grpSpPr>
        <p:pic>
          <p:nvPicPr>
            <p:cNvPr id="19" name="Picture 1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C7D3D09-C294-4EB5-0B6E-55885AB5A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2" t="9000" r="56415" b="39784"/>
            <a:stretch/>
          </p:blipFill>
          <p:spPr>
            <a:xfrm>
              <a:off x="161010" y="2281816"/>
              <a:ext cx="3546717" cy="22943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913F2A-595D-D028-F9CF-CBA83220A4D2}"/>
                </a:ext>
              </a:extLst>
            </p:cNvPr>
            <p:cNvSpPr/>
            <p:nvPr/>
          </p:nvSpPr>
          <p:spPr>
            <a:xfrm>
              <a:off x="161010" y="3807747"/>
              <a:ext cx="3546717" cy="7774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C8FBCB-B9DE-FA05-CE35-6CB7BC870681}"/>
                </a:ext>
              </a:extLst>
            </p:cNvPr>
            <p:cNvSpPr txBox="1"/>
            <p:nvPr/>
          </p:nvSpPr>
          <p:spPr>
            <a:xfrm>
              <a:off x="161010" y="1916174"/>
              <a:ext cx="3546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Example of PITCh designer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9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中前　和恭</dc:creator>
  <cp:lastModifiedBy>中前　和恭</cp:lastModifiedBy>
  <cp:revision>4</cp:revision>
  <dcterms:created xsi:type="dcterms:W3CDTF">2023-01-05T17:53:43Z</dcterms:created>
  <dcterms:modified xsi:type="dcterms:W3CDTF">2023-01-06T05:06:57Z</dcterms:modified>
</cp:coreProperties>
</file>