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66854"/>
  </p:normalViewPr>
  <p:slideViewPr>
    <p:cSldViewPr snapToGrid="0">
      <p:cViewPr varScale="1">
        <p:scale>
          <a:sx n="69" d="100"/>
          <a:sy n="69" d="100"/>
        </p:scale>
        <p:origin x="2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78035-9E70-7344-8606-E95E63525A4F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83347-1DB7-8B49-8747-B2EE95FDFB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459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previous our research, we updated the </a:t>
            </a:r>
            <a:r>
              <a:rPr lang="en-US" dirty="0" err="1"/>
              <a:t>PITCh</a:t>
            </a:r>
            <a:r>
              <a:rPr lang="en-US" dirty="0"/>
              <a:t> designer so that it analyzes the knock-in design and adds efficiency annotations to the knock-in design.</a:t>
            </a:r>
          </a:p>
          <a:p>
            <a:r>
              <a:rPr lang="en-US" dirty="0"/>
              <a:t>When we compare the annotations with knock-in efficiencies, the annotation significantly detects the efficient knock-in designs.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83347-1DB7-8B49-8747-B2EE95FDFBF5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2698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39D-FAE1-6F88-97FD-92ADA369D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BDA25-981A-095E-0B0E-2DA654322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DFAF-141C-4F21-9728-8A5590AF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D2D8-AB03-5E95-3136-A325166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0A18-270F-021A-658E-25D31E6E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559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8A0D-8F11-4D6C-EBED-F5BE49F7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9D68F-F0EC-826C-C7C3-F516EC04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28EB-F09D-A188-B4D2-64E23B56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D3BF-B2C4-84C6-C383-B33E54E3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2F36-62B4-989A-78B7-BE00AFD6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718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DBCC4-CD41-CD0B-C340-700F73FBE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775BC-B949-68F1-694D-394F956A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AF8B-4956-CCBB-373E-42F48394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32B-95CE-A75E-3224-4EABD9C6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2D16-AD3A-CE5A-1A0E-0F603BB9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07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5144-2464-697E-68FC-BB72BDAA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BAA9-D512-49E3-5283-82E37CBD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1FA0-2A1E-B636-568A-A26E0806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3160-D212-5AD2-2949-A708E40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5632-5C54-7612-04ED-7832E309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05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96B1-1A9D-E619-F971-B4BEA46F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319E-0B54-44C0-A20D-A5098232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A3F5-702F-399C-CA56-B80D1E02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43CC-DA32-B877-5AF9-004117B2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75B7-F0BD-8901-3A7D-3836EAE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9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9CEC-92DF-A0B8-3439-54074CD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B16-209E-5205-C696-B1FAD4A7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477D-5311-A206-7B4B-C6F1E5D3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DB7AE-8200-8E9B-1987-BC3758DB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E227-EBD0-37DC-E62D-5A888FCB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9EF7-A3E1-1F98-0C42-05ECC6C9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613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BB3C-2FE3-9BDD-8788-E2C3C70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7F10A-50DA-C6F0-9A4F-DE6E6EFD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65865-4DB3-E6BF-CCDC-6FCAC50C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EDAA1-8762-0237-9E8A-5F1CB0C47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2200D-AE5C-C225-2539-2D3445D5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8D4D9-F880-9B9B-87A2-242E85C8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4C8C2-E0E7-102A-6581-2A7D5FC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96768-99B9-E9AE-6C9B-E9AE0955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07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EB2E-290C-F08F-A6B2-ACDE94FE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C1664-651E-55D8-8659-594B6DC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B18E-7CF6-DC38-5E1F-07226A7F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C1A4-580E-99A3-645E-9C4146CB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58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79F25-B019-A02B-DC03-A05EFC3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40260-1468-02D6-C783-00CA9417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AB164-2575-C9D3-8C6C-F84EC390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970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583F-2F75-C483-85F1-7314130A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3F76-123F-58A0-8A6B-1BC97424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12D1A-E06D-4566-E332-E4AB1FC4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046F7-F41F-2A8D-AB4E-7582D8E6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26D0-A919-8458-E8A9-8F232E56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01D6-8BB2-3AED-1B63-13F119A9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746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9322-E521-CE84-21D0-912AB550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9EA2-E5B4-FF14-11A5-FF4A804B6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8ED7F-D6BC-5FB8-E02D-E812F7D3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9A201-B0FD-4629-81B2-DB27DD30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7E25A-41BA-20A0-1F73-69D2AE5A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82A3-734C-B86E-E9F2-E8275DF8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089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2A83-A0D5-6676-95B0-EE31A43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492B-B1B0-912F-98B3-1794C526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CBE8-20A2-5C28-8D4F-236BAB7DD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E1324-1E9F-4F42-8729-1BEDD0398B24}" type="datetimeFigureOut">
              <a:rPr lang="en-JP" smtClean="0"/>
              <a:t>2023/01/25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053F-C7E1-A71D-08B2-AC4A97949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C13C-1B8E-6B28-B6BF-68C5242D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0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C05B0DF-D686-2B45-10F8-CDE3D940B0A8}"/>
              </a:ext>
            </a:extLst>
          </p:cNvPr>
          <p:cNvGrpSpPr>
            <a:grpSpLocks noChangeAspect="1"/>
          </p:cNvGrpSpPr>
          <p:nvPr/>
        </p:nvGrpSpPr>
        <p:grpSpPr>
          <a:xfrm>
            <a:off x="325940" y="725631"/>
            <a:ext cx="8293067" cy="5406737"/>
            <a:chOff x="216451" y="2222999"/>
            <a:chExt cx="3991286" cy="2602154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EFF748A7-D08E-5BED-9D54-96BEF67EB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463" t="18113" r="49991" b="47467"/>
            <a:stretch/>
          </p:blipFill>
          <p:spPr>
            <a:xfrm>
              <a:off x="216451" y="2222999"/>
              <a:ext cx="3989167" cy="25813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913F2A-595D-D028-F9CF-CBA83220A4D2}"/>
                </a:ext>
              </a:extLst>
            </p:cNvPr>
            <p:cNvSpPr/>
            <p:nvPr/>
          </p:nvSpPr>
          <p:spPr>
            <a:xfrm>
              <a:off x="216451" y="3950300"/>
              <a:ext cx="3991286" cy="874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</p:spTree>
    <p:extLst>
      <p:ext uri="{BB962C8B-B14F-4D97-AF65-F5344CB8AC3E}">
        <p14:creationId xmlns:p14="http://schemas.microsoft.com/office/powerpoint/2010/main" val="405996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FEC10-C13D-FDA6-7742-9D798B63C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22"/>
          <a:stretch/>
        </p:blipFill>
        <p:spPr>
          <a:xfrm>
            <a:off x="473779" y="521416"/>
            <a:ext cx="4801755" cy="6336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F9560-7214-0028-4AC3-5DED958143E9}"/>
              </a:ext>
            </a:extLst>
          </p:cNvPr>
          <p:cNvSpPr txBox="1"/>
          <p:nvPr/>
        </p:nvSpPr>
        <p:spPr>
          <a:xfrm rot="16200000">
            <a:off x="-2749860" y="3159921"/>
            <a:ext cx="66072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Experimentaly Measured Efficiency of Precise Knock-in [%]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18379-4DB9-DE8B-704F-9BC58AF2A765}"/>
              </a:ext>
            </a:extLst>
          </p:cNvPr>
          <p:cNvSpPr txBox="1"/>
          <p:nvPr/>
        </p:nvSpPr>
        <p:spPr>
          <a:xfrm>
            <a:off x="1016731" y="6417373"/>
            <a:ext cx="42588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Annotation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35BC3185-93AB-3D55-08E9-592E9AF9F18C}"/>
              </a:ext>
            </a:extLst>
          </p:cNvPr>
          <p:cNvSpPr/>
          <p:nvPr/>
        </p:nvSpPr>
        <p:spPr>
          <a:xfrm rot="5400000">
            <a:off x="2333784" y="-201796"/>
            <a:ext cx="198834" cy="126731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sz="24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5DD4B602-0663-C9F1-76CE-1ECF2139FB6D}"/>
              </a:ext>
            </a:extLst>
          </p:cNvPr>
          <p:cNvSpPr/>
          <p:nvPr/>
        </p:nvSpPr>
        <p:spPr>
          <a:xfrm rot="5400000">
            <a:off x="3680370" y="-211658"/>
            <a:ext cx="198834" cy="126731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290A4-080D-0069-E9DE-3D313FB0A5D2}"/>
              </a:ext>
            </a:extLst>
          </p:cNvPr>
          <p:cNvSpPr txBox="1"/>
          <p:nvPr/>
        </p:nvSpPr>
        <p:spPr>
          <a:xfrm>
            <a:off x="2261928" y="17275"/>
            <a:ext cx="34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BA91F-827B-65CA-1F96-114CD94E4417}"/>
              </a:ext>
            </a:extLst>
          </p:cNvPr>
          <p:cNvSpPr txBox="1"/>
          <p:nvPr/>
        </p:nvSpPr>
        <p:spPr>
          <a:xfrm>
            <a:off x="3146132" y="1141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=0.186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102FC6-C063-B704-8ABB-261CF95E3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58" t="34258" r="-1203" b="42489"/>
          <a:stretch/>
        </p:blipFill>
        <p:spPr>
          <a:xfrm>
            <a:off x="5380221" y="2017433"/>
            <a:ext cx="2611384" cy="2504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1F8ACF-2D6E-8301-9794-17F56BD1B12B}"/>
              </a:ext>
            </a:extLst>
          </p:cNvPr>
          <p:cNvSpPr txBox="1"/>
          <p:nvPr/>
        </p:nvSpPr>
        <p:spPr>
          <a:xfrm>
            <a:off x="6189945" y="2869369"/>
            <a:ext cx="6002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Knock-in Designs including “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Desirable</a:t>
            </a:r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labels (n=11)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C54B7-CEE6-96FD-EC35-4FE10D2CC7ED}"/>
              </a:ext>
            </a:extLst>
          </p:cNvPr>
          <p:cNvSpPr txBox="1"/>
          <p:nvPr/>
        </p:nvSpPr>
        <p:spPr>
          <a:xfrm>
            <a:off x="6203675" y="3343218"/>
            <a:ext cx="5655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Knock-in Designs without any labels (n=12)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87748-DDAF-6848-4C4B-825CF43D2E25}"/>
              </a:ext>
            </a:extLst>
          </p:cNvPr>
          <p:cNvSpPr txBox="1"/>
          <p:nvPr/>
        </p:nvSpPr>
        <p:spPr>
          <a:xfrm>
            <a:off x="6203675" y="3833417"/>
            <a:ext cx="5851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Knock-in Designs including “Un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desirable</a:t>
            </a:r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labels (n=17)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7BCED-B213-9909-7D41-50FE57603223}"/>
              </a:ext>
            </a:extLst>
          </p:cNvPr>
          <p:cNvSpPr txBox="1"/>
          <p:nvPr/>
        </p:nvSpPr>
        <p:spPr>
          <a:xfrm>
            <a:off x="5706312" y="4350204"/>
            <a:ext cx="34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120B3-AE5F-F268-6AE0-07293CBB8963}"/>
              </a:ext>
            </a:extLst>
          </p:cNvPr>
          <p:cNvSpPr txBox="1"/>
          <p:nvPr/>
        </p:nvSpPr>
        <p:spPr>
          <a:xfrm>
            <a:off x="6080046" y="4351734"/>
            <a:ext cx="40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paired t-test, 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&lt;0.05</a:t>
            </a:r>
          </a:p>
        </p:txBody>
      </p:sp>
    </p:spTree>
    <p:extLst>
      <p:ext uri="{BB962C8B-B14F-4D97-AF65-F5344CB8AC3E}">
        <p14:creationId xmlns:p14="http://schemas.microsoft.com/office/powerpoint/2010/main" val="401739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102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中前　和恭</dc:creator>
  <cp:lastModifiedBy>中前　和恭</cp:lastModifiedBy>
  <cp:revision>35</cp:revision>
  <cp:lastPrinted>2023-01-12T06:17:06Z</cp:lastPrinted>
  <dcterms:created xsi:type="dcterms:W3CDTF">2023-01-05T17:53:43Z</dcterms:created>
  <dcterms:modified xsi:type="dcterms:W3CDTF">2023-01-24T21:32:07Z</dcterms:modified>
</cp:coreProperties>
</file>