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7"/>
    <p:restoredTop sz="94641"/>
  </p:normalViewPr>
  <p:slideViewPr>
    <p:cSldViewPr snapToGrid="0" snapToObjects="1">
      <p:cViewPr varScale="1">
        <p:scale>
          <a:sx n="129" d="100"/>
          <a:sy n="129" d="100"/>
        </p:scale>
        <p:origin x="232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クリックしてマスター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37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1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01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38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0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39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8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50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8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6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6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0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9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4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7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41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3F2D950-F319-704F-A737-2BB0363F2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19" y="2402859"/>
            <a:ext cx="364902" cy="36490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304BC0A-6DE3-FA4D-AFD0-45AD2819F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9" y="918513"/>
            <a:ext cx="364902" cy="36490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603AD48-9C30-DE4C-9853-DFF31530C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19" y="3852790"/>
            <a:ext cx="364902" cy="36490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D64646B-40AD-BE43-91D3-613BFE670E70}"/>
              </a:ext>
            </a:extLst>
          </p:cNvPr>
          <p:cNvSpPr txBox="1"/>
          <p:nvPr/>
        </p:nvSpPr>
        <p:spPr>
          <a:xfrm>
            <a:off x="690004" y="272063"/>
            <a:ext cx="152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ea typeface="Hiragino Maru Gothic Pro W4" panose="020F0400000000000000" pitchFamily="34" charset="-128"/>
                <a:cs typeface="Arial" panose="020B0604020202020204" pitchFamily="34" charset="0"/>
              </a:rPr>
              <a:t>FEATURES</a:t>
            </a:r>
            <a:endParaRPr kumimoji="1" lang="ja-JP" altLang="en-US" b="1">
              <a:latin typeface="Arial" panose="020B0604020202020204" pitchFamily="34" charset="0"/>
              <a:ea typeface="Hiragino Maru Gothic Pro W4" panose="020F04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6F2FB3B-1579-3C4C-BCCF-C3CA86158940}"/>
              </a:ext>
            </a:extLst>
          </p:cNvPr>
          <p:cNvSpPr txBox="1"/>
          <p:nvPr/>
        </p:nvSpPr>
        <p:spPr>
          <a:xfrm>
            <a:off x="843729" y="791890"/>
            <a:ext cx="39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699BCC9-CC3B-B549-9211-64B3296E979D}"/>
              </a:ext>
            </a:extLst>
          </p:cNvPr>
          <p:cNvSpPr txBox="1"/>
          <p:nvPr/>
        </p:nvSpPr>
        <p:spPr>
          <a:xfrm>
            <a:off x="908662" y="1447339"/>
            <a:ext cx="13853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nejumi701(LB701)</a:t>
            </a:r>
            <a:endParaRPr kumimoji="1" lang="ja-JP" alt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9CB81F57-E062-4F4E-83CC-97829CD8EAC7}"/>
              </a:ext>
            </a:extLst>
          </p:cNvPr>
          <p:cNvSpPr/>
          <p:nvPr/>
        </p:nvSpPr>
        <p:spPr>
          <a:xfrm>
            <a:off x="690004" y="795715"/>
            <a:ext cx="1577061" cy="975400"/>
          </a:xfrm>
          <a:prstGeom prst="flowChartAlternateProcess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447258B-0F03-224D-9391-207510809662}"/>
              </a:ext>
            </a:extLst>
          </p:cNvPr>
          <p:cNvSpPr txBox="1"/>
          <p:nvPr/>
        </p:nvSpPr>
        <p:spPr>
          <a:xfrm>
            <a:off x="843729" y="2272736"/>
            <a:ext cx="39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>
                <a:solidFill>
                  <a:srgbClr val="FFFF00"/>
                </a:solidFill>
              </a:rPr>
              <a:t>②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2389B7E-88C0-2041-B815-4C2958784BBD}"/>
              </a:ext>
            </a:extLst>
          </p:cNvPr>
          <p:cNvSpPr txBox="1"/>
          <p:nvPr/>
        </p:nvSpPr>
        <p:spPr>
          <a:xfrm>
            <a:off x="815981" y="2933734"/>
            <a:ext cx="15344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ONODERA features</a:t>
            </a:r>
            <a:endParaRPr kumimoji="1" lang="ja-JP" alt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フローチャート: 代替処理 28">
            <a:extLst>
              <a:ext uri="{FF2B5EF4-FFF2-40B4-BE49-F238E27FC236}">
                <a16:creationId xmlns:a16="http://schemas.microsoft.com/office/drawing/2014/main" id="{39423D57-CC19-0E43-98EA-9361B58FCB0B}"/>
              </a:ext>
            </a:extLst>
          </p:cNvPr>
          <p:cNvSpPr/>
          <p:nvPr/>
        </p:nvSpPr>
        <p:spPr>
          <a:xfrm>
            <a:off x="690004" y="2276561"/>
            <a:ext cx="1577061" cy="975400"/>
          </a:xfrm>
          <a:prstGeom prst="flowChartAlternateProcess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8368B72-C98E-A845-8EE4-BC02AC2EA678}"/>
              </a:ext>
            </a:extLst>
          </p:cNvPr>
          <p:cNvSpPr txBox="1"/>
          <p:nvPr/>
        </p:nvSpPr>
        <p:spPr>
          <a:xfrm>
            <a:off x="843729" y="3703652"/>
            <a:ext cx="39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>
                <a:solidFill>
                  <a:srgbClr val="FFFF00"/>
                </a:solidFill>
              </a:rPr>
              <a:t>③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30E049E-5D8C-B94E-A158-0A710A2C0494}"/>
              </a:ext>
            </a:extLst>
          </p:cNvPr>
          <p:cNvSpPr txBox="1"/>
          <p:nvPr/>
        </p:nvSpPr>
        <p:spPr>
          <a:xfrm>
            <a:off x="908662" y="4381288"/>
            <a:ext cx="12718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nyanp baseline</a:t>
            </a:r>
            <a:endParaRPr kumimoji="1" lang="ja-JP" alt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フローチャート: 代替処理 32">
            <a:extLst>
              <a:ext uri="{FF2B5EF4-FFF2-40B4-BE49-F238E27FC236}">
                <a16:creationId xmlns:a16="http://schemas.microsoft.com/office/drawing/2014/main" id="{92FD9A9D-A653-7941-A41F-7C8E7318ECA0}"/>
              </a:ext>
            </a:extLst>
          </p:cNvPr>
          <p:cNvSpPr/>
          <p:nvPr/>
        </p:nvSpPr>
        <p:spPr>
          <a:xfrm>
            <a:off x="690004" y="3707477"/>
            <a:ext cx="1577061" cy="975400"/>
          </a:xfrm>
          <a:prstGeom prst="flowChartAlternateProcess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2524EAC-5DE3-FE43-9187-11CDBC2D1CBF}"/>
              </a:ext>
            </a:extLst>
          </p:cNvPr>
          <p:cNvSpPr txBox="1"/>
          <p:nvPr/>
        </p:nvSpPr>
        <p:spPr>
          <a:xfrm>
            <a:off x="843729" y="4764074"/>
            <a:ext cx="395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>
                <a:solidFill>
                  <a:srgbClr val="FFFF00"/>
                </a:solidFill>
              </a:rPr>
              <a:t>④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DD1D7F-35E2-794F-91CB-7017B8249416}"/>
              </a:ext>
            </a:extLst>
          </p:cNvPr>
          <p:cNvSpPr txBox="1"/>
          <p:nvPr/>
        </p:nvSpPr>
        <p:spPr>
          <a:xfrm>
            <a:off x="908662" y="5451653"/>
            <a:ext cx="1214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nyanp special</a:t>
            </a:r>
            <a:endParaRPr kumimoji="1" lang="ja-JP" alt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フローチャート: 代替処理 37">
            <a:extLst>
              <a:ext uri="{FF2B5EF4-FFF2-40B4-BE49-F238E27FC236}">
                <a16:creationId xmlns:a16="http://schemas.microsoft.com/office/drawing/2014/main" id="{FA8639D1-F91A-AE4A-AC60-23A9F3974467}"/>
              </a:ext>
            </a:extLst>
          </p:cNvPr>
          <p:cNvSpPr/>
          <p:nvPr/>
        </p:nvSpPr>
        <p:spPr>
          <a:xfrm>
            <a:off x="690004" y="4767899"/>
            <a:ext cx="1577061" cy="975400"/>
          </a:xfrm>
          <a:prstGeom prst="flowChartAlternateProcess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9A711433-997F-5848-8DF7-558B970D3ACF}"/>
              </a:ext>
            </a:extLst>
          </p:cNvPr>
          <p:cNvSpPr/>
          <p:nvPr/>
        </p:nvSpPr>
        <p:spPr>
          <a:xfrm>
            <a:off x="2678113" y="364711"/>
            <a:ext cx="2960688" cy="216194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B5479783-FCEB-D54E-BC05-E1429973E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8837" y="153235"/>
            <a:ext cx="422950" cy="422950"/>
          </a:xfrm>
          <a:prstGeom prst="rect">
            <a:avLst/>
          </a:prstGeom>
        </p:spPr>
      </p:pic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B7E5AD3-C5FF-EE4D-BDB1-8A4ECD76468F}"/>
              </a:ext>
            </a:extLst>
          </p:cNvPr>
          <p:cNvSpPr/>
          <p:nvPr/>
        </p:nvSpPr>
        <p:spPr>
          <a:xfrm>
            <a:off x="3594270" y="1012629"/>
            <a:ext cx="1777324" cy="3264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①③</a:t>
            </a:r>
            <a:r>
              <a:rPr kumimoji="1" lang="en-US" altLang="ja-JP" sz="1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200" b="1" dirty="0">
                <a:latin typeface="Arial" panose="020B0604020202020204" pitchFamily="34" charset="0"/>
                <a:cs typeface="Arial" panose="020B0604020202020204" pitchFamily="34" charset="0"/>
              </a:rPr>
              <a:t>+ NN = LB703</a:t>
            </a:r>
            <a:endParaRPr kumimoji="1" lang="ja-JP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CF383FF-62B7-3C48-ABD0-6942B628FF0F}"/>
              </a:ext>
            </a:extLst>
          </p:cNvPr>
          <p:cNvSpPr/>
          <p:nvPr/>
        </p:nvSpPr>
        <p:spPr>
          <a:xfrm>
            <a:off x="3603664" y="565664"/>
            <a:ext cx="1777324" cy="3264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①②</a:t>
            </a:r>
            <a:r>
              <a:rPr kumimoji="1" lang="en-US" altLang="ja-JP" sz="1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200" b="1" dirty="0">
                <a:latin typeface="Arial" panose="020B0604020202020204" pitchFamily="34" charset="0"/>
                <a:cs typeface="Arial" panose="020B0604020202020204" pitchFamily="34" charset="0"/>
              </a:rPr>
              <a:t>+ NN = LB707</a:t>
            </a:r>
            <a:endParaRPr kumimoji="1" lang="ja-JP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81547E8-B8C6-A843-89F9-6BAAE429488C}"/>
              </a:ext>
            </a:extLst>
          </p:cNvPr>
          <p:cNvSpPr/>
          <p:nvPr/>
        </p:nvSpPr>
        <p:spPr>
          <a:xfrm>
            <a:off x="3603664" y="1471617"/>
            <a:ext cx="1777324" cy="3264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①②④</a:t>
            </a:r>
            <a:r>
              <a:rPr kumimoji="1" lang="en-US" altLang="ja-JP" sz="1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200" b="1" dirty="0">
                <a:latin typeface="Arial" panose="020B0604020202020204" pitchFamily="34" charset="0"/>
                <a:cs typeface="Arial" panose="020B0604020202020204" pitchFamily="34" charset="0"/>
              </a:rPr>
              <a:t>+ NN = LB708</a:t>
            </a:r>
            <a:endParaRPr kumimoji="1" lang="ja-JP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1BAEB13-D544-8C4F-B1ED-6B5EAE6BDAD6}"/>
              </a:ext>
            </a:extLst>
          </p:cNvPr>
          <p:cNvSpPr/>
          <p:nvPr/>
        </p:nvSpPr>
        <p:spPr>
          <a:xfrm>
            <a:off x="3603664" y="1958247"/>
            <a:ext cx="1777324" cy="3264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①②④</a:t>
            </a:r>
            <a:r>
              <a:rPr kumimoji="1" lang="en-US" altLang="ja-JP" sz="1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200" b="1" dirty="0">
                <a:latin typeface="Arial" panose="020B0604020202020204" pitchFamily="34" charset="0"/>
                <a:cs typeface="Arial" panose="020B0604020202020204" pitchFamily="34" charset="0"/>
              </a:rPr>
              <a:t>+ NN = LB708</a:t>
            </a:r>
            <a:endParaRPr kumimoji="1" lang="ja-JP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EC28571A-B918-ED47-8EC5-54DDF0C50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280" y="929907"/>
            <a:ext cx="819824" cy="527031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666FA0E5-2609-4145-8156-4F5B7B53AB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606" y="2395138"/>
            <a:ext cx="819824" cy="527031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FD642F49-DA2C-9C42-812C-E12E90978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606" y="3882228"/>
            <a:ext cx="819824" cy="527031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B3892129-F50B-6F4C-BDBF-BBEE70BEE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280" y="4949360"/>
            <a:ext cx="819824" cy="527031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4C553E0-7850-AA49-9027-D2E7BD7B8DE5}"/>
              </a:ext>
            </a:extLst>
          </p:cNvPr>
          <p:cNvSpPr txBox="1"/>
          <p:nvPr/>
        </p:nvSpPr>
        <p:spPr>
          <a:xfrm>
            <a:off x="2877183" y="598068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ireko707</a:t>
            </a:r>
            <a:endParaRPr kumimoji="1" lang="ja-JP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CDC12FD-E502-454B-8A98-98C80240D0AC}"/>
              </a:ext>
            </a:extLst>
          </p:cNvPr>
          <p:cNvSpPr txBox="1"/>
          <p:nvPr/>
        </p:nvSpPr>
        <p:spPr>
          <a:xfrm>
            <a:off x="2858875" y="1032299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ireko703</a:t>
            </a:r>
            <a:endParaRPr kumimoji="1" lang="ja-JP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FAF4B90-47F6-1045-ABAD-B72B874F6595}"/>
              </a:ext>
            </a:extLst>
          </p:cNvPr>
          <p:cNvSpPr txBox="1"/>
          <p:nvPr/>
        </p:nvSpPr>
        <p:spPr>
          <a:xfrm>
            <a:off x="2856932" y="1513159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ireko708</a:t>
            </a:r>
            <a:endParaRPr kumimoji="1" lang="ja-JP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BC13C83-8306-3B4A-AFDB-2DC90DC22130}"/>
              </a:ext>
            </a:extLst>
          </p:cNvPr>
          <p:cNvSpPr txBox="1"/>
          <p:nvPr/>
        </p:nvSpPr>
        <p:spPr>
          <a:xfrm>
            <a:off x="2678112" y="2017285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Ireko708_v2</a:t>
            </a:r>
            <a:endParaRPr kumimoji="1" lang="ja-JP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角丸四角形 53">
            <a:extLst>
              <a:ext uri="{FF2B5EF4-FFF2-40B4-BE49-F238E27FC236}">
                <a16:creationId xmlns:a16="http://schemas.microsoft.com/office/drawing/2014/main" id="{5800D012-C2C5-E84C-86F9-EDD262A0C290}"/>
              </a:ext>
            </a:extLst>
          </p:cNvPr>
          <p:cNvSpPr/>
          <p:nvPr/>
        </p:nvSpPr>
        <p:spPr>
          <a:xfrm>
            <a:off x="2678113" y="2987935"/>
            <a:ext cx="2960688" cy="139335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2A1DEF-3FB6-AE41-A030-A3D39EC470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4296" y="2847056"/>
            <a:ext cx="398141" cy="398141"/>
          </a:xfrm>
          <a:prstGeom prst="rect">
            <a:avLst/>
          </a:prstGeom>
        </p:spPr>
      </p:pic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BE0B047-A6C6-DE4A-A39D-221D869FAC90}"/>
              </a:ext>
            </a:extLst>
          </p:cNvPr>
          <p:cNvSpPr/>
          <p:nvPr/>
        </p:nvSpPr>
        <p:spPr>
          <a:xfrm>
            <a:off x="3511525" y="3226242"/>
            <a:ext cx="1961602" cy="3264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①②③④</a:t>
            </a:r>
            <a:r>
              <a:rPr kumimoji="1" lang="en-US" altLang="ja-JP" sz="1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200" b="1" dirty="0">
                <a:latin typeface="Arial" panose="020B0604020202020204" pitchFamily="34" charset="0"/>
                <a:cs typeface="Arial" panose="020B0604020202020204" pitchFamily="34" charset="0"/>
              </a:rPr>
              <a:t>+ NN = LB708</a:t>
            </a:r>
            <a:endParaRPr kumimoji="1" lang="ja-JP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05AF7CE-0A45-3948-8913-86ACB7E674C7}"/>
              </a:ext>
            </a:extLst>
          </p:cNvPr>
          <p:cNvSpPr txBox="1"/>
          <p:nvPr/>
        </p:nvSpPr>
        <p:spPr>
          <a:xfrm>
            <a:off x="2856932" y="3248273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tosh708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2ABDDBD-CF1F-254B-BFE4-F877FFC6F948}"/>
              </a:ext>
            </a:extLst>
          </p:cNvPr>
          <p:cNvSpPr/>
          <p:nvPr/>
        </p:nvSpPr>
        <p:spPr>
          <a:xfrm>
            <a:off x="3511525" y="3676311"/>
            <a:ext cx="1961602" cy="3264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①②③</a:t>
            </a:r>
            <a:r>
              <a:rPr kumimoji="1" lang="en-US" altLang="ja-JP" sz="1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200" b="1" dirty="0">
                <a:latin typeface="Arial" panose="020B0604020202020204" pitchFamily="34" charset="0"/>
                <a:cs typeface="Arial" panose="020B0604020202020204" pitchFamily="34" charset="0"/>
              </a:rPr>
              <a:t>+ NN = LB709</a:t>
            </a:r>
            <a:endParaRPr kumimoji="1" lang="ja-JP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A868438-104B-C94F-9535-D8FF9065102E}"/>
              </a:ext>
            </a:extLst>
          </p:cNvPr>
          <p:cNvSpPr txBox="1"/>
          <p:nvPr/>
        </p:nvSpPr>
        <p:spPr>
          <a:xfrm>
            <a:off x="2853824" y="3708715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tosh709</a:t>
            </a:r>
            <a:endParaRPr kumimoji="1" lang="ja-JP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角丸四角形 59">
            <a:extLst>
              <a:ext uri="{FF2B5EF4-FFF2-40B4-BE49-F238E27FC236}">
                <a16:creationId xmlns:a16="http://schemas.microsoft.com/office/drawing/2014/main" id="{1E64A44D-27C2-6344-B813-3C4E8A636840}"/>
              </a:ext>
            </a:extLst>
          </p:cNvPr>
          <p:cNvSpPr/>
          <p:nvPr/>
        </p:nvSpPr>
        <p:spPr>
          <a:xfrm>
            <a:off x="2678112" y="4881934"/>
            <a:ext cx="2960688" cy="82363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図 58">
            <a:extLst>
              <a:ext uri="{FF2B5EF4-FFF2-40B4-BE49-F238E27FC236}">
                <a16:creationId xmlns:a16="http://schemas.microsoft.com/office/drawing/2014/main" id="{46F87E3F-7A7D-1E45-A1AF-FF90ACB87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37" y="4649543"/>
            <a:ext cx="364902" cy="364902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63C02DB-D1D9-1546-AD98-A4727C03EA4C}"/>
              </a:ext>
            </a:extLst>
          </p:cNvPr>
          <p:cNvSpPr txBox="1"/>
          <p:nvPr/>
        </p:nvSpPr>
        <p:spPr>
          <a:xfrm>
            <a:off x="2757181" y="5115475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nejumi711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69BDB3B7-069A-4649-87BA-6349F5325A3F}"/>
              </a:ext>
            </a:extLst>
          </p:cNvPr>
          <p:cNvSpPr/>
          <p:nvPr/>
        </p:nvSpPr>
        <p:spPr>
          <a:xfrm>
            <a:off x="3657119" y="5115475"/>
            <a:ext cx="1670414" cy="2616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 </a:t>
            </a:r>
            <a:r>
              <a:rPr kumimoji="1" lang="en-US" altLang="ja-JP" sz="1200" b="1" dirty="0">
                <a:latin typeface="Arial" panose="020B0604020202020204" pitchFamily="34" charset="0"/>
                <a:cs typeface="Arial" panose="020B0604020202020204" pitchFamily="34" charset="0"/>
              </a:rPr>
              <a:t>+ LGB = LB711</a:t>
            </a:r>
            <a:endParaRPr kumimoji="1" lang="ja-JP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18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空">
  <a:themeElements>
    <a:clrScheme name="天空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空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{872F7CAA-3458-EB41-860C-7FA9F9D93828}tf10001058</Template>
  <TotalTime>92</TotalTime>
  <Words>70</Words>
  <Application>Microsoft Macintosh PowerPoint</Application>
  <PresentationFormat>ワイド画面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Hiragino Maru Gothic Pro W4</vt:lpstr>
      <vt:lpstr>ＭＳ Ｐゴシック</vt:lpstr>
      <vt:lpstr>Arial</vt:lpstr>
      <vt:lpstr>Calibri</vt:lpstr>
      <vt:lpstr>Calibri Light</vt:lpstr>
      <vt:lpstr>天空</vt:lpstr>
      <vt:lpstr>PowerPoint プレゼンテーション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8</cp:revision>
  <dcterms:created xsi:type="dcterms:W3CDTF">2019-03-07T14:15:37Z</dcterms:created>
  <dcterms:modified xsi:type="dcterms:W3CDTF">2019-03-07T15:47:48Z</dcterms:modified>
</cp:coreProperties>
</file>