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6"/>
    <p:restoredTop sz="94611"/>
  </p:normalViewPr>
  <p:slideViewPr>
    <p:cSldViewPr snapToGrid="0" snapToObjects="1">
      <p:cViewPr varScale="1">
        <p:scale>
          <a:sx n="179" d="100"/>
          <a:sy n="179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32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2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2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1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67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9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3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5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3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4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8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54781-CC08-F748-B430-B9DF1903D26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96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D81247E-C1DD-8B41-ABE1-3624F8B9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5" y="245031"/>
            <a:ext cx="626227" cy="62622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4B42A0D-AD13-8247-A73C-B3F8D114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4" y="312566"/>
            <a:ext cx="491158" cy="49115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BBE071-BEE5-474D-B192-7A545550D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5" y="1608974"/>
            <a:ext cx="491158" cy="4911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E225525-DE25-AC4B-B97A-5C6034064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" y="2947194"/>
            <a:ext cx="488949" cy="4889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29B13F5-2F0B-C142-9086-B499238E9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08" y="4283205"/>
            <a:ext cx="490795" cy="4907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4122004-DA01-8C4A-9AA9-F6318E733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08" y="5762356"/>
            <a:ext cx="490795" cy="49079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E3DE65-0A54-E545-B8D1-98EB7BE4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3" y="1541439"/>
            <a:ext cx="626227" cy="62622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25C80A8-3081-6546-955C-6DF07B69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4" y="2878554"/>
            <a:ext cx="626227" cy="62622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C80FE2F-1009-B640-861A-583E2074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2" y="4215488"/>
            <a:ext cx="626227" cy="62622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F75777E-6F0F-9647-BC8A-E251BD5A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1" y="5694639"/>
            <a:ext cx="626227" cy="6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{872F7CAA-3458-EB41-860C-7FA9F9D93828}tf10001058</Template>
  <TotalTime>124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天空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</cp:revision>
  <dcterms:created xsi:type="dcterms:W3CDTF">2018-12-13T07:29:25Z</dcterms:created>
  <dcterms:modified xsi:type="dcterms:W3CDTF">2018-12-13T09:34:07Z</dcterms:modified>
</cp:coreProperties>
</file>