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0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9"/>
    <p:restoredTop sz="94627"/>
  </p:normalViewPr>
  <p:slideViewPr>
    <p:cSldViewPr snapToGrid="0" snapToObjects="1">
      <p:cViewPr varScale="1">
        <p:scale>
          <a:sx n="111" d="100"/>
          <a:sy n="111" d="100"/>
        </p:scale>
        <p:origin x="232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クリックしてマスター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325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02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02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21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670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390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539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0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03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50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55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3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45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2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8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84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67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96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Relationship Id="rId9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7D81247E-C1DD-8B41-ABE1-3624F8B93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35" y="245031"/>
            <a:ext cx="626227" cy="62622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4B42A0D-AD13-8247-A73C-B3F8D114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54" y="312566"/>
            <a:ext cx="491158" cy="49115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2BBE071-BEE5-474D-B192-7A545550D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45" y="1608974"/>
            <a:ext cx="491158" cy="49115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E225525-DE25-AC4B-B97A-5C6034064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54" y="2947194"/>
            <a:ext cx="488949" cy="48894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29B13F5-2F0B-C142-9086-B499238E9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508" y="4283205"/>
            <a:ext cx="490795" cy="49079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4122004-DA01-8C4A-9AA9-F6318E733C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08" y="5762356"/>
            <a:ext cx="490795" cy="49079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8E3DE65-0A54-E545-B8D1-98EB7BE43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33" y="1541439"/>
            <a:ext cx="626227" cy="62622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25C80A8-3081-6546-955C-6DF07B69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34" y="2878554"/>
            <a:ext cx="626227" cy="62622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C80FE2F-1009-B640-861A-583E2074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32" y="4215488"/>
            <a:ext cx="626227" cy="62622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F75777E-6F0F-9647-BC8A-E251BD5A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31" y="5694639"/>
            <a:ext cx="626227" cy="62622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D78E44E-FF91-9B41-B2ED-D900B358DD2A}"/>
              </a:ext>
            </a:extLst>
          </p:cNvPr>
          <p:cNvSpPr txBox="1"/>
          <p:nvPr/>
        </p:nvSpPr>
        <p:spPr>
          <a:xfrm>
            <a:off x="968277" y="190295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rgbClr val="FFFF00"/>
                </a:solidFill>
              </a:rPr>
              <a:t>①</a:t>
            </a:r>
            <a:endParaRPr kumimoji="1" lang="ja-JP" altLang="en-US" sz="1600" b="1">
              <a:solidFill>
                <a:srgbClr val="FFFF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3C9008-5176-E042-A6EE-C2576E9D0951}"/>
              </a:ext>
            </a:extLst>
          </p:cNvPr>
          <p:cNvSpPr txBox="1"/>
          <p:nvPr/>
        </p:nvSpPr>
        <p:spPr>
          <a:xfrm>
            <a:off x="968277" y="1496735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rgbClr val="FFFF00"/>
                </a:solidFill>
              </a:rPr>
              <a:t>②</a:t>
            </a:r>
            <a:endParaRPr kumimoji="1" lang="ja-JP" altLang="en-US" sz="1600" b="1">
              <a:solidFill>
                <a:srgbClr val="FFFF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038F218-D561-4E42-8CD3-C6B483C7DCD7}"/>
              </a:ext>
            </a:extLst>
          </p:cNvPr>
          <p:cNvSpPr txBox="1"/>
          <p:nvPr/>
        </p:nvSpPr>
        <p:spPr>
          <a:xfrm>
            <a:off x="968277" y="281395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rgbClr val="FFFF00"/>
                </a:solidFill>
              </a:rPr>
              <a:t>③</a:t>
            </a:r>
            <a:endParaRPr kumimoji="1" lang="ja-JP" altLang="en-US" sz="1600" b="1">
              <a:solidFill>
                <a:srgbClr val="FFFF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B30C13-D4B2-6B4F-A88B-5FFC8F9D4EEB}"/>
              </a:ext>
            </a:extLst>
          </p:cNvPr>
          <p:cNvSpPr txBox="1"/>
          <p:nvPr/>
        </p:nvSpPr>
        <p:spPr>
          <a:xfrm>
            <a:off x="968277" y="412039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rgbClr val="FFFF00"/>
                </a:solidFill>
              </a:rPr>
              <a:t>④</a:t>
            </a:r>
            <a:endParaRPr kumimoji="1" lang="ja-JP" altLang="en-US" sz="1600" b="1">
              <a:solidFill>
                <a:srgbClr val="FFFF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03CE9BE-C25A-CC43-8A5B-2DF372228509}"/>
              </a:ext>
            </a:extLst>
          </p:cNvPr>
          <p:cNvSpPr txBox="1"/>
          <p:nvPr/>
        </p:nvSpPr>
        <p:spPr>
          <a:xfrm>
            <a:off x="968277" y="555242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rgbClr val="FFFF00"/>
                </a:solidFill>
              </a:rPr>
              <a:t>⑤</a:t>
            </a:r>
            <a:endParaRPr kumimoji="1" lang="ja-JP" altLang="en-US" sz="1600" b="1">
              <a:solidFill>
                <a:srgbClr val="FFFF00"/>
              </a:solidFill>
            </a:endParaRP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D0C80A31-0582-0546-9241-E0D6D182C40C}"/>
              </a:ext>
            </a:extLst>
          </p:cNvPr>
          <p:cNvSpPr/>
          <p:nvPr/>
        </p:nvSpPr>
        <p:spPr>
          <a:xfrm>
            <a:off x="2879015" y="2589211"/>
            <a:ext cx="2367144" cy="1949083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7E9D662-40A5-AD4D-B9AC-97927B33F33F}"/>
              </a:ext>
            </a:extLst>
          </p:cNvPr>
          <p:cNvSpPr txBox="1"/>
          <p:nvPr/>
        </p:nvSpPr>
        <p:spPr>
          <a:xfrm>
            <a:off x="3195989" y="2657851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④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LGB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FFFF00"/>
                </a:solidFill>
              </a:rPr>
              <a:t>wmlogloss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E14D618-7A23-ED42-A25D-42A716DAE6D6}"/>
              </a:ext>
            </a:extLst>
          </p:cNvPr>
          <p:cNvSpPr txBox="1"/>
          <p:nvPr/>
        </p:nvSpPr>
        <p:spPr>
          <a:xfrm>
            <a:off x="3195989" y="2972352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④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LGB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00B0F0"/>
                </a:solidFill>
              </a:rPr>
              <a:t>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570DEA6-378F-0244-859C-A003B0776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0366" y="2368161"/>
            <a:ext cx="490795" cy="49079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A18508B5-CC83-3F46-8399-65EF4E21D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2906" y="4583700"/>
            <a:ext cx="490795" cy="490795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EF20A95-A8CD-F649-A7D0-CD63E988F28A}"/>
              </a:ext>
            </a:extLst>
          </p:cNvPr>
          <p:cNvSpPr txBox="1"/>
          <p:nvPr/>
        </p:nvSpPr>
        <p:spPr>
          <a:xfrm>
            <a:off x="3195989" y="3286853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④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NN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FFFF00"/>
                </a:solidFill>
              </a:rPr>
              <a:t>wmlogloss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A00B817-56E5-4248-86CA-EF2BCFF1DAC7}"/>
              </a:ext>
            </a:extLst>
          </p:cNvPr>
          <p:cNvSpPr txBox="1"/>
          <p:nvPr/>
        </p:nvSpPr>
        <p:spPr>
          <a:xfrm>
            <a:off x="3195989" y="3613097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④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NN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00B0F0"/>
                </a:solidFill>
              </a:rPr>
              <a:t>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B188D420-F9A2-C648-8ED0-4BB9FFE6189C}"/>
              </a:ext>
            </a:extLst>
          </p:cNvPr>
          <p:cNvSpPr/>
          <p:nvPr/>
        </p:nvSpPr>
        <p:spPr>
          <a:xfrm>
            <a:off x="2879015" y="4773999"/>
            <a:ext cx="2367144" cy="1969701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29D722B-02D5-E348-B3CF-54B1D6F9401B}"/>
              </a:ext>
            </a:extLst>
          </p:cNvPr>
          <p:cNvSpPr txBox="1"/>
          <p:nvPr/>
        </p:nvSpPr>
        <p:spPr>
          <a:xfrm>
            <a:off x="3195989" y="4899409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⑤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LGB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FFFF00"/>
                </a:solidFill>
              </a:rPr>
              <a:t>wmlogloss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6D8B0DC-AA99-A54D-8AB6-9D6AB6E323E4}"/>
              </a:ext>
            </a:extLst>
          </p:cNvPr>
          <p:cNvSpPr txBox="1"/>
          <p:nvPr/>
        </p:nvSpPr>
        <p:spPr>
          <a:xfrm>
            <a:off x="3195989" y="5213910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⑤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LGB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00B0F0"/>
                </a:solidFill>
              </a:rPr>
              <a:t>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7683FFA-7FA9-C048-AA72-9E5DC9018BF3}"/>
              </a:ext>
            </a:extLst>
          </p:cNvPr>
          <p:cNvSpPr txBox="1"/>
          <p:nvPr/>
        </p:nvSpPr>
        <p:spPr>
          <a:xfrm>
            <a:off x="3195989" y="5528411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⑤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NN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FFFF00"/>
                </a:solidFill>
              </a:rPr>
              <a:t>wmlogloss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0ABC2E1-E022-5449-9354-78C1F4A66126}"/>
              </a:ext>
            </a:extLst>
          </p:cNvPr>
          <p:cNvSpPr txBox="1"/>
          <p:nvPr/>
        </p:nvSpPr>
        <p:spPr>
          <a:xfrm>
            <a:off x="3195989" y="5854655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⑤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NN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00B0F0"/>
                </a:solidFill>
              </a:rPr>
              <a:t>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B9D7EDDC-AB75-574C-B17C-B9491BBC8F00}"/>
              </a:ext>
            </a:extLst>
          </p:cNvPr>
          <p:cNvSpPr/>
          <p:nvPr/>
        </p:nvSpPr>
        <p:spPr>
          <a:xfrm>
            <a:off x="2879015" y="1294133"/>
            <a:ext cx="2367144" cy="948397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2841485-0D4F-F442-8ACE-31D6627A0540}"/>
              </a:ext>
            </a:extLst>
          </p:cNvPr>
          <p:cNvSpPr txBox="1"/>
          <p:nvPr/>
        </p:nvSpPr>
        <p:spPr>
          <a:xfrm>
            <a:off x="3195989" y="1413762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③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LGB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FFFF00"/>
                </a:solidFill>
              </a:rPr>
              <a:t>wmlogloss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30937D9-D5A9-944F-A0C2-BD4E19FFAC03}"/>
              </a:ext>
            </a:extLst>
          </p:cNvPr>
          <p:cNvSpPr txBox="1"/>
          <p:nvPr/>
        </p:nvSpPr>
        <p:spPr>
          <a:xfrm>
            <a:off x="3195989" y="1812760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③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LGB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00B0F0"/>
                </a:solidFill>
              </a:rPr>
              <a:t>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53" name="角丸四角形 52">
            <a:extLst>
              <a:ext uri="{FF2B5EF4-FFF2-40B4-BE49-F238E27FC236}">
                <a16:creationId xmlns:a16="http://schemas.microsoft.com/office/drawing/2014/main" id="{1A0A63B6-AA15-6A45-BB11-0E9A1BD8608A}"/>
              </a:ext>
            </a:extLst>
          </p:cNvPr>
          <p:cNvSpPr/>
          <p:nvPr/>
        </p:nvSpPr>
        <p:spPr>
          <a:xfrm>
            <a:off x="2879015" y="179684"/>
            <a:ext cx="2367144" cy="849683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87C30F6-B626-BB46-899C-2FD749016440}"/>
              </a:ext>
            </a:extLst>
          </p:cNvPr>
          <p:cNvSpPr txBox="1"/>
          <p:nvPr/>
        </p:nvSpPr>
        <p:spPr>
          <a:xfrm>
            <a:off x="3195989" y="283897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②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LGB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FFFF00"/>
                </a:solidFill>
              </a:rPr>
              <a:t>wmlogloss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F4CCF28-5608-E042-B858-A496738A59DF}"/>
              </a:ext>
            </a:extLst>
          </p:cNvPr>
          <p:cNvSpPr txBox="1"/>
          <p:nvPr/>
        </p:nvSpPr>
        <p:spPr>
          <a:xfrm>
            <a:off x="3195989" y="646476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②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LGB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00B0F0"/>
                </a:solidFill>
              </a:rPr>
              <a:t>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39FF524-597B-1549-BD0F-370BAD779412}"/>
              </a:ext>
            </a:extLst>
          </p:cNvPr>
          <p:cNvSpPr txBox="1"/>
          <p:nvPr/>
        </p:nvSpPr>
        <p:spPr>
          <a:xfrm>
            <a:off x="3195989" y="6180899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②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NN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FFFF00"/>
                </a:solidFill>
              </a:rPr>
              <a:t>wmlogloss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58B886D-799A-3148-8AA5-C1841638F333}"/>
              </a:ext>
            </a:extLst>
          </p:cNvPr>
          <p:cNvSpPr txBox="1"/>
          <p:nvPr/>
        </p:nvSpPr>
        <p:spPr>
          <a:xfrm>
            <a:off x="3195989" y="6457136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②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NN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00B0F0"/>
                </a:solidFill>
              </a:rPr>
              <a:t>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942FE2D3-D41D-0C4A-A942-0E987F45C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185" y="1099636"/>
            <a:ext cx="488949" cy="48894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7ADACBD-666E-284A-9EF6-141B02F9D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541" y="38318"/>
            <a:ext cx="491158" cy="491158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0F71D8B-47F7-EA47-916E-F23CDF6F0DDC}"/>
              </a:ext>
            </a:extLst>
          </p:cNvPr>
          <p:cNvSpPr txBox="1"/>
          <p:nvPr/>
        </p:nvSpPr>
        <p:spPr>
          <a:xfrm>
            <a:off x="3195989" y="3889334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③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NN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FFFF00"/>
                </a:solidFill>
              </a:rPr>
              <a:t>wmlogloss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F489973-A950-5742-AC2B-A8EF24AF4695}"/>
              </a:ext>
            </a:extLst>
          </p:cNvPr>
          <p:cNvSpPr txBox="1"/>
          <p:nvPr/>
        </p:nvSpPr>
        <p:spPr>
          <a:xfrm>
            <a:off x="3195989" y="4190610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③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NN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00B0F0"/>
                </a:solidFill>
              </a:rPr>
              <a:t>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CCC0EE8F-60A5-2E47-A74F-64210B41D3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2401" y="5808834"/>
            <a:ext cx="776694" cy="776694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98DA3A20-B808-5040-B746-1DA6EAD42B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7555" y="2312422"/>
            <a:ext cx="751540" cy="751540"/>
          </a:xfrm>
          <a:prstGeom prst="rect">
            <a:avLst/>
          </a:prstGeom>
        </p:spPr>
      </p:pic>
      <p:sp>
        <p:nvSpPr>
          <p:cNvPr id="154" name="角丸四角形 153">
            <a:extLst>
              <a:ext uri="{FF2B5EF4-FFF2-40B4-BE49-F238E27FC236}">
                <a16:creationId xmlns:a16="http://schemas.microsoft.com/office/drawing/2014/main" id="{EC3E4D72-2555-1F46-801A-29130F76A783}"/>
              </a:ext>
            </a:extLst>
          </p:cNvPr>
          <p:cNvSpPr/>
          <p:nvPr/>
        </p:nvSpPr>
        <p:spPr>
          <a:xfrm>
            <a:off x="5563133" y="283502"/>
            <a:ext cx="2000385" cy="289587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26AEDF4C-B7F6-2B45-8364-E77BD0721594}"/>
              </a:ext>
            </a:extLst>
          </p:cNvPr>
          <p:cNvSpPr txBox="1"/>
          <p:nvPr/>
        </p:nvSpPr>
        <p:spPr>
          <a:xfrm>
            <a:off x="5782502" y="467713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FF00"/>
                </a:solidFill>
              </a:rPr>
              <a:t>wmlogloss blender</a:t>
            </a:r>
            <a:endParaRPr kumimoji="1" lang="ja-JP" altLang="en-US" sz="1400">
              <a:solidFill>
                <a:srgbClr val="FFFF00"/>
              </a:solidFill>
            </a:endParaRPr>
          </a:p>
        </p:txBody>
      </p:sp>
      <p:sp>
        <p:nvSpPr>
          <p:cNvPr id="156" name="角丸四角形 155">
            <a:extLst>
              <a:ext uri="{FF2B5EF4-FFF2-40B4-BE49-F238E27FC236}">
                <a16:creationId xmlns:a16="http://schemas.microsoft.com/office/drawing/2014/main" id="{D5CDBB9D-33C2-9D45-A3DD-4C0FAB9E7719}"/>
              </a:ext>
            </a:extLst>
          </p:cNvPr>
          <p:cNvSpPr/>
          <p:nvPr/>
        </p:nvSpPr>
        <p:spPr>
          <a:xfrm>
            <a:off x="5563134" y="3865528"/>
            <a:ext cx="2000384" cy="279863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248529FA-8E44-8145-873C-F17BFB7E1E0D}"/>
              </a:ext>
            </a:extLst>
          </p:cNvPr>
          <p:cNvSpPr txBox="1"/>
          <p:nvPr/>
        </p:nvSpPr>
        <p:spPr>
          <a:xfrm>
            <a:off x="5846622" y="3980944"/>
            <a:ext cx="14334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</a:rPr>
              <a:t>mlogloss blender</a:t>
            </a:r>
            <a:endParaRPr kumimoji="1" lang="ja-JP" altLang="en-US" sz="1400">
              <a:solidFill>
                <a:srgbClr val="00B0F0"/>
              </a:solidFill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765651CA-B38A-A64F-8B7C-9F14350FE589}"/>
              </a:ext>
            </a:extLst>
          </p:cNvPr>
          <p:cNvSpPr txBox="1"/>
          <p:nvPr/>
        </p:nvSpPr>
        <p:spPr>
          <a:xfrm>
            <a:off x="5679121" y="992775"/>
            <a:ext cx="7584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FF00"/>
                </a:solidFill>
              </a:rPr>
              <a:t>CV:</a:t>
            </a:r>
          </a:p>
          <a:p>
            <a:r>
              <a:rPr lang="en-US" altLang="ja-JP" sz="1400" b="1" dirty="0">
                <a:solidFill>
                  <a:srgbClr val="FFFF00"/>
                </a:solidFill>
              </a:rPr>
              <a:t>Public:</a:t>
            </a:r>
          </a:p>
          <a:p>
            <a:r>
              <a:rPr kumimoji="1" lang="en-US" altLang="ja-JP" sz="1400" b="1" dirty="0">
                <a:solidFill>
                  <a:srgbClr val="FFFF00"/>
                </a:solidFill>
              </a:rPr>
              <a:t>Private:</a:t>
            </a:r>
            <a:endParaRPr kumimoji="1" lang="ja-JP" altLang="en-US" sz="1400" b="1">
              <a:solidFill>
                <a:srgbClr val="FFFF00"/>
              </a:solidFill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E0E01411-3AC4-AF43-86CA-CF3C9CB9F7C1}"/>
              </a:ext>
            </a:extLst>
          </p:cNvPr>
          <p:cNvSpPr txBox="1"/>
          <p:nvPr/>
        </p:nvSpPr>
        <p:spPr>
          <a:xfrm>
            <a:off x="5717699" y="4415514"/>
            <a:ext cx="7584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00B0F0"/>
                </a:solidFill>
              </a:rPr>
              <a:t>CV:</a:t>
            </a:r>
          </a:p>
          <a:p>
            <a:r>
              <a:rPr lang="en-US" altLang="ja-JP" sz="1400" b="1" dirty="0">
                <a:solidFill>
                  <a:srgbClr val="00B0F0"/>
                </a:solidFill>
              </a:rPr>
              <a:t>Public:</a:t>
            </a:r>
          </a:p>
          <a:p>
            <a:r>
              <a:rPr kumimoji="1" lang="en-US" altLang="ja-JP" sz="1400" b="1" dirty="0">
                <a:solidFill>
                  <a:srgbClr val="00B0F0"/>
                </a:solidFill>
              </a:rPr>
              <a:t>Private:</a:t>
            </a:r>
            <a:endParaRPr kumimoji="1" lang="ja-JP" altLang="en-US" sz="1400" b="1">
              <a:solidFill>
                <a:srgbClr val="00B0F0"/>
              </a:solidFill>
            </a:endParaRPr>
          </a:p>
        </p:txBody>
      </p:sp>
      <p:cxnSp>
        <p:nvCxnSpPr>
          <p:cNvPr id="161" name="カギ線コネクタ 160">
            <a:extLst>
              <a:ext uri="{FF2B5EF4-FFF2-40B4-BE49-F238E27FC236}">
                <a16:creationId xmlns:a16="http://schemas.microsoft.com/office/drawing/2014/main" id="{F0DA3548-6508-0D4D-80BE-03E0FC4120F1}"/>
              </a:ext>
            </a:extLst>
          </p:cNvPr>
          <p:cNvCxnSpPr>
            <a:cxnSpLocks/>
            <a:stCxn id="154" idx="3"/>
          </p:cNvCxnSpPr>
          <p:nvPr/>
        </p:nvCxnSpPr>
        <p:spPr>
          <a:xfrm>
            <a:off x="7563518" y="1731440"/>
            <a:ext cx="1951418" cy="1704703"/>
          </a:xfrm>
          <a:prstGeom prst="bentConnector3">
            <a:avLst>
              <a:gd name="adj1" fmla="val 43811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カギ線コネクタ 165">
            <a:extLst>
              <a:ext uri="{FF2B5EF4-FFF2-40B4-BE49-F238E27FC236}">
                <a16:creationId xmlns:a16="http://schemas.microsoft.com/office/drawing/2014/main" id="{6E6DE9AB-38F8-FA4A-B6FE-E3B7B287F901}"/>
              </a:ext>
            </a:extLst>
          </p:cNvPr>
          <p:cNvCxnSpPr>
            <a:cxnSpLocks/>
            <a:stCxn id="156" idx="3"/>
          </p:cNvCxnSpPr>
          <p:nvPr/>
        </p:nvCxnSpPr>
        <p:spPr>
          <a:xfrm flipV="1">
            <a:off x="7563518" y="3436143"/>
            <a:ext cx="1951418" cy="1828702"/>
          </a:xfrm>
          <a:prstGeom prst="bentConnector3">
            <a:avLst>
              <a:gd name="adj1" fmla="val 43811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角丸四角形 176">
            <a:extLst>
              <a:ext uri="{FF2B5EF4-FFF2-40B4-BE49-F238E27FC236}">
                <a16:creationId xmlns:a16="http://schemas.microsoft.com/office/drawing/2014/main" id="{E68416A7-A378-C14B-BED8-D595FEFD6F62}"/>
              </a:ext>
            </a:extLst>
          </p:cNvPr>
          <p:cNvSpPr/>
          <p:nvPr/>
        </p:nvSpPr>
        <p:spPr>
          <a:xfrm>
            <a:off x="9562836" y="2462048"/>
            <a:ext cx="2012748" cy="1880442"/>
          </a:xfrm>
          <a:prstGeom prst="round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2D050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7EBB8916-E182-4F40-8F48-AE4D4585BC2C}"/>
              </a:ext>
            </a:extLst>
          </p:cNvPr>
          <p:cNvSpPr txBox="1"/>
          <p:nvPr/>
        </p:nvSpPr>
        <p:spPr>
          <a:xfrm>
            <a:off x="9768007" y="3069136"/>
            <a:ext cx="7584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92D050"/>
                </a:solidFill>
              </a:rPr>
              <a:t>CV:</a:t>
            </a:r>
          </a:p>
          <a:p>
            <a:r>
              <a:rPr lang="en-US" altLang="ja-JP" sz="1400" b="1" dirty="0">
                <a:solidFill>
                  <a:srgbClr val="92D050"/>
                </a:solidFill>
              </a:rPr>
              <a:t>Public:</a:t>
            </a:r>
          </a:p>
          <a:p>
            <a:r>
              <a:rPr kumimoji="1" lang="en-US" altLang="ja-JP" sz="1400" b="1" dirty="0">
                <a:solidFill>
                  <a:srgbClr val="92D050"/>
                </a:solidFill>
              </a:rPr>
              <a:t>Private:</a:t>
            </a:r>
            <a:endParaRPr kumimoji="1" lang="ja-JP" altLang="en-US" sz="1400" b="1">
              <a:solidFill>
                <a:srgbClr val="92D05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7FD0545-D7B7-BB49-A226-53EEF600E939}"/>
              </a:ext>
            </a:extLst>
          </p:cNvPr>
          <p:cNvSpPr txBox="1"/>
          <p:nvPr/>
        </p:nvSpPr>
        <p:spPr>
          <a:xfrm>
            <a:off x="7992807" y="127471"/>
            <a:ext cx="3582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ja-JP" sz="2800" b="1" dirty="0"/>
              <a:t>Stardust Crusaders★</a:t>
            </a:r>
            <a:r>
              <a:rPr lang="ja-JP" altLang="en-US" sz="2800" b="1"/>
              <a:t>ミ</a:t>
            </a:r>
            <a:endParaRPr lang="en-US" altLang="ja-JP" sz="2800" b="1" dirty="0"/>
          </a:p>
          <a:p>
            <a:pPr algn="ctr"/>
            <a:r>
              <a:rPr kumimoji="1" lang="en-US" altLang="ja-JP" sz="2800" b="1" dirty="0"/>
              <a:t>Model Pipeline</a:t>
            </a:r>
            <a:endParaRPr kumimoji="1" lang="ja-JP" altLang="en-US" sz="2800" b="1"/>
          </a:p>
        </p:txBody>
      </p:sp>
    </p:spTree>
    <p:extLst>
      <p:ext uri="{BB962C8B-B14F-4D97-AF65-F5344CB8AC3E}">
        <p14:creationId xmlns:p14="http://schemas.microsoft.com/office/powerpoint/2010/main" val="2031463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天空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空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{872F7CAA-3458-EB41-860C-7FA9F9D93828}tf10001058</Template>
  <TotalTime>191</TotalTime>
  <Words>145</Words>
  <Application>Microsoft Macintosh PowerPoint</Application>
  <PresentationFormat>ワイド画面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天空</vt:lpstr>
      <vt:lpstr>PowerPoint プレゼンテーション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15</cp:revision>
  <dcterms:created xsi:type="dcterms:W3CDTF">2018-12-13T07:29:25Z</dcterms:created>
  <dcterms:modified xsi:type="dcterms:W3CDTF">2018-12-14T10:41:17Z</dcterms:modified>
</cp:coreProperties>
</file>