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9"/>
    <p:restoredTop sz="94627"/>
  </p:normalViewPr>
  <p:slideViewPr>
    <p:cSldViewPr snapToGrid="0" snapToObjects="1">
      <p:cViewPr varScale="1">
        <p:scale>
          <a:sx n="187" d="100"/>
          <a:sy n="187" d="100"/>
        </p:scale>
        <p:origin x="-120" y="-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2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02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2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670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90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3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50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5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3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54781-CC08-F748-B430-B9DF1903D26D}" type="datetimeFigureOut">
              <a:rPr kumimoji="1" lang="ja-JP" altLang="en-US" smtClean="0"/>
              <a:t>18/12/15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341587-50E6-AB45-A5E8-E6FB0DFD33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9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xmlns="" id="{7D81247E-C1DD-8B41-ABE1-3624F8B9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9" y="232740"/>
            <a:ext cx="626227" cy="6262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84B42A0D-AD13-8247-A73C-B3F8D114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4" y="312566"/>
            <a:ext cx="491158" cy="49115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02BBE071-BEE5-474D-B192-7A545550D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5" y="1608974"/>
            <a:ext cx="491158" cy="4911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2E225525-DE25-AC4B-B97A-5C6034064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4" y="2947194"/>
            <a:ext cx="488949" cy="4889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029B13F5-2F0B-C142-9086-B499238E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08" y="4283205"/>
            <a:ext cx="490795" cy="4907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44122004-DA01-8C4A-9AA9-F6318E733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08" y="5762356"/>
            <a:ext cx="490795" cy="49079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98E3DE65-0A54-E545-B8D1-98EB7BE4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7" y="1529148"/>
            <a:ext cx="626227" cy="62622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825C80A8-3081-6546-955C-6DF07B69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8" y="2866263"/>
            <a:ext cx="626227" cy="62622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xmlns="" id="{5C80FE2F-1009-B640-861A-583E2074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6" y="4203197"/>
            <a:ext cx="626227" cy="6262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9F75777E-6F0F-9647-BC8A-E251BD5A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85" y="5682348"/>
            <a:ext cx="626227" cy="62622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AD78E44E-FF91-9B41-B2ED-D900B358DD2A}"/>
              </a:ext>
            </a:extLst>
          </p:cNvPr>
          <p:cNvSpPr txBox="1"/>
          <p:nvPr/>
        </p:nvSpPr>
        <p:spPr>
          <a:xfrm>
            <a:off x="771331" y="17800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①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543C9008-5176-E042-A6EE-C2576E9D0951}"/>
              </a:ext>
            </a:extLst>
          </p:cNvPr>
          <p:cNvSpPr txBox="1"/>
          <p:nvPr/>
        </p:nvSpPr>
        <p:spPr>
          <a:xfrm>
            <a:off x="771331" y="148444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②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0038F218-D561-4E42-8CD3-C6B483C7DCD7}"/>
              </a:ext>
            </a:extLst>
          </p:cNvPr>
          <p:cNvSpPr txBox="1"/>
          <p:nvPr/>
        </p:nvSpPr>
        <p:spPr>
          <a:xfrm>
            <a:off x="771331" y="280166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③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3AB30C13-D4B2-6B4F-A88B-5FFC8F9D4EEB}"/>
              </a:ext>
            </a:extLst>
          </p:cNvPr>
          <p:cNvSpPr txBox="1"/>
          <p:nvPr/>
        </p:nvSpPr>
        <p:spPr>
          <a:xfrm>
            <a:off x="771331" y="410810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④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F03CE9BE-C25A-CC43-8A5B-2DF372228509}"/>
              </a:ext>
            </a:extLst>
          </p:cNvPr>
          <p:cNvSpPr txBox="1"/>
          <p:nvPr/>
        </p:nvSpPr>
        <p:spPr>
          <a:xfrm>
            <a:off x="771331" y="554013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rgbClr val="FFFF00"/>
                </a:solidFill>
              </a:rPr>
              <a:t>⑤</a:t>
            </a:r>
            <a:endParaRPr kumimoji="1" lang="ja-JP" altLang="en-US" sz="1600" b="1">
              <a:solidFill>
                <a:srgbClr val="FFFF00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xmlns="" id="{D0C80A31-0582-0546-9241-E0D6D182C40C}"/>
              </a:ext>
            </a:extLst>
          </p:cNvPr>
          <p:cNvSpPr/>
          <p:nvPr/>
        </p:nvSpPr>
        <p:spPr>
          <a:xfrm>
            <a:off x="2335714" y="3174628"/>
            <a:ext cx="2778100" cy="1949083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F7E9D662-40A5-AD4D-B9AC-97927B33F33F}"/>
              </a:ext>
            </a:extLst>
          </p:cNvPr>
          <p:cNvSpPr txBox="1"/>
          <p:nvPr/>
        </p:nvSpPr>
        <p:spPr>
          <a:xfrm>
            <a:off x="2538522" y="3243268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④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6E14D618-7A23-ED42-A25D-42A716DAE6D6}"/>
              </a:ext>
            </a:extLst>
          </p:cNvPr>
          <p:cNvSpPr txBox="1"/>
          <p:nvPr/>
        </p:nvSpPr>
        <p:spPr>
          <a:xfrm>
            <a:off x="2538522" y="3557769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④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xmlns="" id="{4570DEA6-378F-0244-859C-A003B0776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926" y="3011167"/>
            <a:ext cx="300496" cy="30049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xmlns="" id="{A18508B5-CC83-3F46-8399-65EF4E21D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466" y="5226706"/>
            <a:ext cx="300496" cy="300496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5EF20A95-A8CD-F649-A7D0-CD63E988F28A}"/>
              </a:ext>
            </a:extLst>
          </p:cNvPr>
          <p:cNvSpPr txBox="1"/>
          <p:nvPr/>
        </p:nvSpPr>
        <p:spPr>
          <a:xfrm>
            <a:off x="2538522" y="3872270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④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xmlns="" id="{0A00B817-56E5-4248-86CA-EF2BCFF1DAC7}"/>
              </a:ext>
            </a:extLst>
          </p:cNvPr>
          <p:cNvSpPr txBox="1"/>
          <p:nvPr/>
        </p:nvSpPr>
        <p:spPr>
          <a:xfrm>
            <a:off x="2538522" y="4198514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④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xmlns="" id="{B188D420-F9A2-C648-8ED0-4BB9FFE6189C}"/>
              </a:ext>
            </a:extLst>
          </p:cNvPr>
          <p:cNvSpPr/>
          <p:nvPr/>
        </p:nvSpPr>
        <p:spPr>
          <a:xfrm>
            <a:off x="2335714" y="5359417"/>
            <a:ext cx="2778100" cy="1371238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929D722B-02D5-E348-B3CF-54B1D6F9401B}"/>
              </a:ext>
            </a:extLst>
          </p:cNvPr>
          <p:cNvSpPr txBox="1"/>
          <p:nvPr/>
        </p:nvSpPr>
        <p:spPr>
          <a:xfrm>
            <a:off x="2538522" y="5484826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⑤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76D8B0DC-AA99-A54D-8AB6-9D6AB6E323E4}"/>
              </a:ext>
            </a:extLst>
          </p:cNvPr>
          <p:cNvSpPr txBox="1"/>
          <p:nvPr/>
        </p:nvSpPr>
        <p:spPr>
          <a:xfrm>
            <a:off x="2538522" y="5799327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⑤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D7683FFA-7FA9-C048-AA72-9E5DC9018BF3}"/>
              </a:ext>
            </a:extLst>
          </p:cNvPr>
          <p:cNvSpPr txBox="1"/>
          <p:nvPr/>
        </p:nvSpPr>
        <p:spPr>
          <a:xfrm>
            <a:off x="2538522" y="6113828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⑤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xmlns="" id="{C0ABC2E1-E022-5449-9354-78C1F4A66126}"/>
              </a:ext>
            </a:extLst>
          </p:cNvPr>
          <p:cNvSpPr txBox="1"/>
          <p:nvPr/>
        </p:nvSpPr>
        <p:spPr>
          <a:xfrm>
            <a:off x="2538522" y="6440072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⑤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xmlns="" id="{B9D7EDDC-AB75-574C-B17C-B9491BBC8F00}"/>
              </a:ext>
            </a:extLst>
          </p:cNvPr>
          <p:cNvSpPr/>
          <p:nvPr/>
        </p:nvSpPr>
        <p:spPr>
          <a:xfrm>
            <a:off x="2335714" y="1879550"/>
            <a:ext cx="2778100" cy="948397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52841485-0D4F-F442-8ACE-31D6627A0540}"/>
              </a:ext>
            </a:extLst>
          </p:cNvPr>
          <p:cNvSpPr txBox="1"/>
          <p:nvPr/>
        </p:nvSpPr>
        <p:spPr>
          <a:xfrm>
            <a:off x="2538522" y="2088479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 dirty="0">
                <a:solidFill>
                  <a:srgbClr val="FFFF00"/>
                </a:solidFill>
              </a:rPr>
              <a:t>③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 dirty="0"/>
              <a:t>（</a:t>
            </a:r>
            <a:r>
              <a:rPr lang="en-US" altLang="ja-JP" sz="800" b="1" dirty="0" err="1">
                <a:solidFill>
                  <a:srgbClr val="FFFF00"/>
                </a:solidFill>
              </a:rPr>
              <a:t>wmlogloss</a:t>
            </a:r>
            <a:r>
              <a:rPr lang="en-US" altLang="ja-JP" sz="800" b="1" dirty="0" smtClean="0"/>
              <a:t>)</a:t>
            </a:r>
            <a:r>
              <a:rPr lang="en-US" altLang="ja-JP" sz="800" b="1" dirty="0" smtClean="0"/>
              <a:t> </a:t>
            </a:r>
            <a:endParaRPr kumimoji="1" lang="ja-JP" altLang="en-US" sz="8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A30937D9-D5A9-944F-A0C2-BD4E19FFAC03}"/>
              </a:ext>
            </a:extLst>
          </p:cNvPr>
          <p:cNvSpPr txBox="1"/>
          <p:nvPr/>
        </p:nvSpPr>
        <p:spPr>
          <a:xfrm>
            <a:off x="2538522" y="2427298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③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xmlns="" id="{1A0A63B6-AA15-6A45-BB11-0E9A1BD8608A}"/>
              </a:ext>
            </a:extLst>
          </p:cNvPr>
          <p:cNvSpPr/>
          <p:nvPr/>
        </p:nvSpPr>
        <p:spPr>
          <a:xfrm>
            <a:off x="2417210" y="179684"/>
            <a:ext cx="2778100" cy="1429290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087C30F6-B626-BB46-899C-2FD749016440}"/>
              </a:ext>
            </a:extLst>
          </p:cNvPr>
          <p:cNvSpPr txBox="1"/>
          <p:nvPr/>
        </p:nvSpPr>
        <p:spPr>
          <a:xfrm>
            <a:off x="2620018" y="283897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 dirty="0">
                <a:solidFill>
                  <a:srgbClr val="FFFF00"/>
                </a:solidFill>
              </a:rPr>
              <a:t>②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 dirty="0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xmlns="" id="{EF4CCF28-5608-E042-B858-A496738A59DF}"/>
              </a:ext>
            </a:extLst>
          </p:cNvPr>
          <p:cNvSpPr txBox="1"/>
          <p:nvPr/>
        </p:nvSpPr>
        <p:spPr>
          <a:xfrm>
            <a:off x="2620018" y="646476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②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LGB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E39FF524-597B-1549-BD0F-370BAD779412}"/>
              </a:ext>
            </a:extLst>
          </p:cNvPr>
          <p:cNvSpPr txBox="1"/>
          <p:nvPr/>
        </p:nvSpPr>
        <p:spPr>
          <a:xfrm>
            <a:off x="2620018" y="991855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②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E58B886D-799A-3148-8AA5-C1841638F333}"/>
              </a:ext>
            </a:extLst>
          </p:cNvPr>
          <p:cNvSpPr txBox="1"/>
          <p:nvPr/>
        </p:nvSpPr>
        <p:spPr>
          <a:xfrm>
            <a:off x="2620018" y="1268092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②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xmlns="" id="{942FE2D3-D41D-0C4A-A942-0E987F45C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745" y="1741926"/>
            <a:ext cx="299366" cy="29936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A7ADACBD-666E-284A-9EF6-141B02F9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596" y="96048"/>
            <a:ext cx="300718" cy="30071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00F71D8B-47F7-EA47-916E-F23CDF6F0DDC}"/>
              </a:ext>
            </a:extLst>
          </p:cNvPr>
          <p:cNvSpPr txBox="1"/>
          <p:nvPr/>
        </p:nvSpPr>
        <p:spPr>
          <a:xfrm>
            <a:off x="2538522" y="4474751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③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FFFF00"/>
                </a:solidFill>
              </a:rPr>
              <a:t>wmlogloss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9F489973-A950-5742-AC2B-A8EF24AF4695}"/>
              </a:ext>
            </a:extLst>
          </p:cNvPr>
          <p:cNvSpPr txBox="1"/>
          <p:nvPr/>
        </p:nvSpPr>
        <p:spPr>
          <a:xfrm>
            <a:off x="2538522" y="4776027"/>
            <a:ext cx="1346075" cy="2154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b="1">
                <a:solidFill>
                  <a:srgbClr val="FFFF00"/>
                </a:solidFill>
              </a:rPr>
              <a:t>①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ja-JP" altLang="en-US" sz="800" b="1">
                <a:solidFill>
                  <a:srgbClr val="FFFF00"/>
                </a:solidFill>
              </a:rPr>
              <a:t>③</a:t>
            </a:r>
            <a:r>
              <a:rPr lang="en-US" altLang="ja-JP" sz="800" b="1" dirty="0">
                <a:solidFill>
                  <a:srgbClr val="FFFF00"/>
                </a:solidFill>
              </a:rPr>
              <a:t> </a:t>
            </a:r>
            <a:r>
              <a:rPr lang="en-US" altLang="ja-JP" sz="800" b="1" dirty="0"/>
              <a:t>+ NN</a:t>
            </a:r>
            <a:r>
              <a:rPr lang="ja-JP" altLang="en-US" sz="800" b="1"/>
              <a:t>（</a:t>
            </a:r>
            <a:r>
              <a:rPr lang="en-US" altLang="ja-JP" sz="800" b="1" dirty="0">
                <a:solidFill>
                  <a:srgbClr val="00B0F0"/>
                </a:solidFill>
              </a:rPr>
              <a:t>mlogloss</a:t>
            </a:r>
            <a:r>
              <a:rPr lang="en-US" altLang="ja-JP" sz="800" b="1" dirty="0"/>
              <a:t>)</a:t>
            </a:r>
            <a:endParaRPr kumimoji="1" lang="ja-JP" altLang="en-US" sz="800" b="1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xmlns="" id="{CCC0EE8F-60A5-2E47-A74F-64210B41D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1690" y="5808834"/>
            <a:ext cx="776694" cy="776694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xmlns="" id="{98DA3A20-B808-5040-B746-1DA6EAD42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6844" y="2312422"/>
            <a:ext cx="751540" cy="751540"/>
          </a:xfrm>
          <a:prstGeom prst="rect">
            <a:avLst/>
          </a:prstGeom>
        </p:spPr>
      </p:pic>
      <p:sp>
        <p:nvSpPr>
          <p:cNvPr id="154" name="角丸四角形 153">
            <a:extLst>
              <a:ext uri="{FF2B5EF4-FFF2-40B4-BE49-F238E27FC236}">
                <a16:creationId xmlns:a16="http://schemas.microsoft.com/office/drawing/2014/main" xmlns="" id="{EC3E4D72-2555-1F46-801A-29130F76A783}"/>
              </a:ext>
            </a:extLst>
          </p:cNvPr>
          <p:cNvSpPr/>
          <p:nvPr/>
        </p:nvSpPr>
        <p:spPr>
          <a:xfrm>
            <a:off x="5992422" y="283502"/>
            <a:ext cx="2000385" cy="289587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xmlns="" id="{26AEDF4C-B7F6-2B45-8364-E77BD0721594}"/>
              </a:ext>
            </a:extLst>
          </p:cNvPr>
          <p:cNvSpPr txBox="1"/>
          <p:nvPr/>
        </p:nvSpPr>
        <p:spPr>
          <a:xfrm>
            <a:off x="6211791" y="467713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FF00"/>
                </a:solidFill>
              </a:rPr>
              <a:t>wmlogloss blender</a:t>
            </a:r>
            <a:endParaRPr kumimoji="1" lang="ja-JP" altLang="en-US" sz="1400">
              <a:solidFill>
                <a:srgbClr val="FFFF00"/>
              </a:solidFill>
            </a:endParaRPr>
          </a:p>
        </p:txBody>
      </p:sp>
      <p:sp>
        <p:nvSpPr>
          <p:cNvPr id="156" name="角丸四角形 155">
            <a:extLst>
              <a:ext uri="{FF2B5EF4-FFF2-40B4-BE49-F238E27FC236}">
                <a16:creationId xmlns:a16="http://schemas.microsoft.com/office/drawing/2014/main" xmlns="" id="{D5CDBB9D-33C2-9D45-A3DD-4C0FAB9E7719}"/>
              </a:ext>
            </a:extLst>
          </p:cNvPr>
          <p:cNvSpPr/>
          <p:nvPr/>
        </p:nvSpPr>
        <p:spPr>
          <a:xfrm>
            <a:off x="5992423" y="3865528"/>
            <a:ext cx="2000384" cy="279863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xmlns="" id="{248529FA-8E44-8145-873C-F17BFB7E1E0D}"/>
              </a:ext>
            </a:extLst>
          </p:cNvPr>
          <p:cNvSpPr txBox="1"/>
          <p:nvPr/>
        </p:nvSpPr>
        <p:spPr>
          <a:xfrm>
            <a:off x="6275911" y="3980944"/>
            <a:ext cx="14334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mlogloss blender</a:t>
            </a:r>
            <a:endParaRPr kumimoji="1" lang="ja-JP" altLang="en-US" sz="1400">
              <a:solidFill>
                <a:srgbClr val="00B0F0"/>
              </a:solidFill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xmlns="" id="{765651CA-B38A-A64F-8B7C-9F14350FE589}"/>
              </a:ext>
            </a:extLst>
          </p:cNvPr>
          <p:cNvSpPr txBox="1"/>
          <p:nvPr/>
        </p:nvSpPr>
        <p:spPr>
          <a:xfrm>
            <a:off x="6108410" y="992775"/>
            <a:ext cx="75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FF00"/>
                </a:solidFill>
              </a:rPr>
              <a:t>CV:</a:t>
            </a:r>
          </a:p>
          <a:p>
            <a:r>
              <a:rPr lang="en-US" altLang="ja-JP" sz="1400" b="1" dirty="0">
                <a:solidFill>
                  <a:srgbClr val="FFFF00"/>
                </a:solidFill>
              </a:rPr>
              <a:t>Public:</a:t>
            </a:r>
          </a:p>
          <a:p>
            <a:r>
              <a:rPr kumimoji="1" lang="en-US" altLang="ja-JP" sz="1400" b="1" dirty="0">
                <a:solidFill>
                  <a:srgbClr val="FFFF00"/>
                </a:solidFill>
              </a:rPr>
              <a:t>Private:</a:t>
            </a:r>
            <a:endParaRPr kumimoji="1" lang="ja-JP" altLang="en-US" sz="1400" b="1" dirty="0">
              <a:solidFill>
                <a:srgbClr val="FFFF00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xmlns="" id="{E0E01411-3AC4-AF43-86CA-CF3C9CB9F7C1}"/>
              </a:ext>
            </a:extLst>
          </p:cNvPr>
          <p:cNvSpPr txBox="1"/>
          <p:nvPr/>
        </p:nvSpPr>
        <p:spPr>
          <a:xfrm>
            <a:off x="6146988" y="4415514"/>
            <a:ext cx="75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B0F0"/>
                </a:solidFill>
              </a:rPr>
              <a:t>CV:</a:t>
            </a:r>
          </a:p>
          <a:p>
            <a:r>
              <a:rPr lang="en-US" altLang="ja-JP" sz="1400" b="1" dirty="0">
                <a:solidFill>
                  <a:srgbClr val="00B0F0"/>
                </a:solidFill>
              </a:rPr>
              <a:t>Public:</a:t>
            </a:r>
          </a:p>
          <a:p>
            <a:r>
              <a:rPr kumimoji="1" lang="en-US" altLang="ja-JP" sz="1400" b="1" dirty="0">
                <a:solidFill>
                  <a:srgbClr val="00B0F0"/>
                </a:solidFill>
              </a:rPr>
              <a:t>Private:</a:t>
            </a:r>
            <a:endParaRPr kumimoji="1" lang="ja-JP" alt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61" name="カギ線コネクタ 160">
            <a:extLst>
              <a:ext uri="{FF2B5EF4-FFF2-40B4-BE49-F238E27FC236}">
                <a16:creationId xmlns:a16="http://schemas.microsoft.com/office/drawing/2014/main" xmlns="" id="{F0DA3548-6508-0D4D-80BE-03E0FC4120F1}"/>
              </a:ext>
            </a:extLst>
          </p:cNvPr>
          <p:cNvCxnSpPr>
            <a:cxnSpLocks/>
            <a:stCxn id="154" idx="3"/>
            <a:endCxn id="177" idx="1"/>
          </p:cNvCxnSpPr>
          <p:nvPr/>
        </p:nvCxnSpPr>
        <p:spPr>
          <a:xfrm>
            <a:off x="7992807" y="1731440"/>
            <a:ext cx="1570029" cy="1670829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カギ線コネクタ 165">
            <a:extLst>
              <a:ext uri="{FF2B5EF4-FFF2-40B4-BE49-F238E27FC236}">
                <a16:creationId xmlns:a16="http://schemas.microsoft.com/office/drawing/2014/main" xmlns="" id="{6E6DE9AB-38F8-FA4A-B6FE-E3B7B287F901}"/>
              </a:ext>
            </a:extLst>
          </p:cNvPr>
          <p:cNvCxnSpPr>
            <a:cxnSpLocks/>
            <a:stCxn id="156" idx="3"/>
            <a:endCxn id="177" idx="1"/>
          </p:cNvCxnSpPr>
          <p:nvPr/>
        </p:nvCxnSpPr>
        <p:spPr>
          <a:xfrm flipV="1">
            <a:off x="7992807" y="3402269"/>
            <a:ext cx="1570029" cy="1862576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角丸四角形 176">
            <a:extLst>
              <a:ext uri="{FF2B5EF4-FFF2-40B4-BE49-F238E27FC236}">
                <a16:creationId xmlns:a16="http://schemas.microsoft.com/office/drawing/2014/main" xmlns="" id="{E68416A7-A378-C14B-BED8-D595FEFD6F62}"/>
              </a:ext>
            </a:extLst>
          </p:cNvPr>
          <p:cNvSpPr/>
          <p:nvPr/>
        </p:nvSpPr>
        <p:spPr>
          <a:xfrm>
            <a:off x="9562836" y="2462048"/>
            <a:ext cx="2012748" cy="1880442"/>
          </a:xfrm>
          <a:prstGeom prst="round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2D050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xmlns="" id="{7EBB8916-E182-4F40-8F48-AE4D4585BC2C}"/>
              </a:ext>
            </a:extLst>
          </p:cNvPr>
          <p:cNvSpPr txBox="1"/>
          <p:nvPr/>
        </p:nvSpPr>
        <p:spPr>
          <a:xfrm>
            <a:off x="9768007" y="3069136"/>
            <a:ext cx="758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92D050"/>
                </a:solidFill>
              </a:rPr>
              <a:t>CV:</a:t>
            </a:r>
          </a:p>
          <a:p>
            <a:r>
              <a:rPr lang="en-US" altLang="ja-JP" sz="1400" b="1" dirty="0">
                <a:solidFill>
                  <a:srgbClr val="92D050"/>
                </a:solidFill>
              </a:rPr>
              <a:t>Public:</a:t>
            </a:r>
          </a:p>
          <a:p>
            <a:r>
              <a:rPr kumimoji="1" lang="en-US" altLang="ja-JP" sz="1400" b="1" dirty="0">
                <a:solidFill>
                  <a:srgbClr val="92D050"/>
                </a:solidFill>
              </a:rPr>
              <a:t>Private:</a:t>
            </a:r>
            <a:endParaRPr kumimoji="1" lang="ja-JP" altLang="en-US" sz="1400" b="1">
              <a:solidFill>
                <a:srgbClr val="92D05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27FD0545-D7B7-BB49-A226-53EEF600E939}"/>
              </a:ext>
            </a:extLst>
          </p:cNvPr>
          <p:cNvSpPr txBox="1"/>
          <p:nvPr/>
        </p:nvSpPr>
        <p:spPr>
          <a:xfrm>
            <a:off x="7992807" y="127471"/>
            <a:ext cx="3582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ja-JP" sz="2800" b="1" dirty="0"/>
              <a:t>Stardust Crusaders★</a:t>
            </a:r>
            <a:r>
              <a:rPr lang="ja-JP" altLang="en-US" sz="2800" b="1"/>
              <a:t>ミ</a:t>
            </a:r>
            <a:endParaRPr lang="en-US" altLang="ja-JP" sz="2800" b="1" dirty="0"/>
          </a:p>
          <a:p>
            <a:pPr algn="ctr"/>
            <a:r>
              <a:rPr kumimoji="1" lang="en-US" altLang="ja-JP" sz="2800" b="1" dirty="0"/>
              <a:t>Model Pipeline</a:t>
            </a:r>
            <a:endParaRPr kumimoji="1" lang="ja-JP" altLang="en-US" sz="2800" b="1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765651CA-B38A-A64F-8B7C-9F14350FE589}"/>
              </a:ext>
            </a:extLst>
          </p:cNvPr>
          <p:cNvSpPr txBox="1"/>
          <p:nvPr/>
        </p:nvSpPr>
        <p:spPr>
          <a:xfrm>
            <a:off x="3945717" y="2033428"/>
            <a:ext cx="10866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CV</a:t>
            </a:r>
            <a:r>
              <a:rPr kumimoji="1" lang="en-US" altLang="ja-JP" sz="1100" b="1" dirty="0" smtClean="0"/>
              <a:t>:</a:t>
            </a:r>
            <a:r>
              <a:rPr kumimoji="1" lang="ja-JP" altLang="en-US" sz="1100" b="1" dirty="0" smtClean="0"/>
              <a:t>　</a:t>
            </a:r>
            <a:r>
              <a:rPr kumimoji="1" lang="en-US" altLang="ja-JP" sz="1100" b="1" dirty="0" smtClean="0"/>
              <a:t>???</a:t>
            </a:r>
            <a:endParaRPr kumimoji="1" lang="en-US" altLang="ja-JP" sz="1100" b="1" dirty="0"/>
          </a:p>
          <a:p>
            <a:r>
              <a:rPr lang="en-US" altLang="ja-JP" sz="1100" b="1" dirty="0"/>
              <a:t>Public</a:t>
            </a:r>
            <a:r>
              <a:rPr lang="en-US" altLang="ja-JP" sz="1100" b="1" dirty="0" smtClean="0"/>
              <a:t>:</a:t>
            </a:r>
            <a:r>
              <a:rPr lang="en-US" altLang="ja-JP" sz="1100" b="1" dirty="0" smtClean="0"/>
              <a:t> 0.888</a:t>
            </a:r>
            <a:endParaRPr lang="en-US" altLang="ja-JP" sz="1100" b="1" dirty="0"/>
          </a:p>
          <a:p>
            <a:r>
              <a:rPr kumimoji="1" lang="en-US" altLang="ja-JP" sz="1100" b="1" dirty="0"/>
              <a:t>Private: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31463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{872F7CAA-3458-EB41-860C-7FA9F9D93828}tf10001058</Template>
  <TotalTime>265</TotalTime>
  <Words>147</Words>
  <Application>Microsoft Macintosh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天空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小野寺 和樹</cp:lastModifiedBy>
  <cp:revision>18</cp:revision>
  <dcterms:created xsi:type="dcterms:W3CDTF">2018-12-13T07:29:25Z</dcterms:created>
  <dcterms:modified xsi:type="dcterms:W3CDTF">2018-12-15T06:28:10Z</dcterms:modified>
</cp:coreProperties>
</file>