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0"/>
    <p:restoredTop sz="94630"/>
  </p:normalViewPr>
  <p:slideViewPr>
    <p:cSldViewPr snapToGrid="0" snapToObjects="1">
      <p:cViewPr varScale="1">
        <p:scale>
          <a:sx n="193" d="100"/>
          <a:sy n="193" d="100"/>
        </p:scale>
        <p:origin x="6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2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2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7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9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3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54781-CC08-F748-B430-B9DF1903D26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9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D81247E-C1DD-8B41-ABE1-3624F8B9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9" y="232740"/>
            <a:ext cx="626227" cy="6262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B42A0D-AD13-8247-A73C-B3F8D114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4" y="312566"/>
            <a:ext cx="491158" cy="49115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BBE071-BEE5-474D-B192-7A545550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5" y="1608974"/>
            <a:ext cx="491158" cy="4911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225525-DE25-AC4B-B97A-5C603406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" y="2947194"/>
            <a:ext cx="488949" cy="4889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29B13F5-2F0B-C142-9086-B499238E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08" y="4283205"/>
            <a:ext cx="490795" cy="490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4122004-DA01-8C4A-9AA9-F6318E733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08" y="5762356"/>
            <a:ext cx="490795" cy="490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E3DE65-0A54-E545-B8D1-98EB7BE4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7" y="1529148"/>
            <a:ext cx="626227" cy="62622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25C80A8-3081-6546-955C-6DF07B6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8" y="2866263"/>
            <a:ext cx="626227" cy="6262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C80FE2F-1009-B640-861A-583E2074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6" y="4203197"/>
            <a:ext cx="626227" cy="6262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F75777E-6F0F-9647-BC8A-E251BD5A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5" y="5682348"/>
            <a:ext cx="626227" cy="62622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78E44E-FF91-9B41-B2ED-D900B358DD2A}"/>
              </a:ext>
            </a:extLst>
          </p:cNvPr>
          <p:cNvSpPr txBox="1"/>
          <p:nvPr/>
        </p:nvSpPr>
        <p:spPr>
          <a:xfrm>
            <a:off x="771331" y="17800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①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3C9008-5176-E042-A6EE-C2576E9D0951}"/>
              </a:ext>
            </a:extLst>
          </p:cNvPr>
          <p:cNvSpPr txBox="1"/>
          <p:nvPr/>
        </p:nvSpPr>
        <p:spPr>
          <a:xfrm>
            <a:off x="771331" y="148444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②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38F218-D561-4E42-8CD3-C6B483C7DCD7}"/>
              </a:ext>
            </a:extLst>
          </p:cNvPr>
          <p:cNvSpPr txBox="1"/>
          <p:nvPr/>
        </p:nvSpPr>
        <p:spPr>
          <a:xfrm>
            <a:off x="771331" y="280166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③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B30C13-D4B2-6B4F-A88B-5FFC8F9D4EEB}"/>
              </a:ext>
            </a:extLst>
          </p:cNvPr>
          <p:cNvSpPr txBox="1"/>
          <p:nvPr/>
        </p:nvSpPr>
        <p:spPr>
          <a:xfrm>
            <a:off x="771331" y="410810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④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9BE-C25A-CC43-8A5B-2DF372228509}"/>
              </a:ext>
            </a:extLst>
          </p:cNvPr>
          <p:cNvSpPr txBox="1"/>
          <p:nvPr/>
        </p:nvSpPr>
        <p:spPr>
          <a:xfrm>
            <a:off x="771331" y="55401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⑤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D0C80A31-0582-0546-9241-E0D6D182C40C}"/>
              </a:ext>
            </a:extLst>
          </p:cNvPr>
          <p:cNvSpPr/>
          <p:nvPr/>
        </p:nvSpPr>
        <p:spPr>
          <a:xfrm>
            <a:off x="2335714" y="3978564"/>
            <a:ext cx="3306106" cy="145150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E9D662-40A5-AD4D-B9AC-97927B33F33F}"/>
              </a:ext>
            </a:extLst>
          </p:cNvPr>
          <p:cNvSpPr txBox="1"/>
          <p:nvPr/>
        </p:nvSpPr>
        <p:spPr>
          <a:xfrm>
            <a:off x="2538517" y="4104398"/>
            <a:ext cx="1346075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570DEA6-378F-0244-859C-A003B0776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68" y="3844408"/>
            <a:ext cx="300496" cy="30049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18508B5-CC83-3F46-8399-65EF4E21D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494" y="5599887"/>
            <a:ext cx="300496" cy="300496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EF20A95-A8CD-F649-A7D0-CD63E988F28A}"/>
              </a:ext>
            </a:extLst>
          </p:cNvPr>
          <p:cNvSpPr txBox="1"/>
          <p:nvPr/>
        </p:nvSpPr>
        <p:spPr>
          <a:xfrm>
            <a:off x="2538517" y="4598592"/>
            <a:ext cx="1346075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188D420-F9A2-C648-8ED0-4BB9FFE6189C}"/>
              </a:ext>
            </a:extLst>
          </p:cNvPr>
          <p:cNvSpPr/>
          <p:nvPr/>
        </p:nvSpPr>
        <p:spPr>
          <a:xfrm>
            <a:off x="2376462" y="5762356"/>
            <a:ext cx="3306106" cy="985836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9D722B-02D5-E348-B3CF-54B1D6F9401B}"/>
              </a:ext>
            </a:extLst>
          </p:cNvPr>
          <p:cNvSpPr txBox="1"/>
          <p:nvPr/>
        </p:nvSpPr>
        <p:spPr>
          <a:xfrm>
            <a:off x="2538520" y="5995461"/>
            <a:ext cx="1346075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683FFA-7FA9-C048-AA72-9E5DC9018BF3}"/>
              </a:ext>
            </a:extLst>
          </p:cNvPr>
          <p:cNvSpPr txBox="1"/>
          <p:nvPr/>
        </p:nvSpPr>
        <p:spPr>
          <a:xfrm>
            <a:off x="2538521" y="6338906"/>
            <a:ext cx="1346075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B9D7EDDC-AB75-574C-B17C-B9491BBC8F00}"/>
              </a:ext>
            </a:extLst>
          </p:cNvPr>
          <p:cNvSpPr/>
          <p:nvPr/>
        </p:nvSpPr>
        <p:spPr>
          <a:xfrm>
            <a:off x="2363216" y="2666889"/>
            <a:ext cx="3306106" cy="948397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2841485-0D4F-F442-8ACE-31D6627A0540}"/>
              </a:ext>
            </a:extLst>
          </p:cNvPr>
          <p:cNvSpPr txBox="1"/>
          <p:nvPr/>
        </p:nvSpPr>
        <p:spPr>
          <a:xfrm>
            <a:off x="2548990" y="2851858"/>
            <a:ext cx="1523856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 dirty="0">
                <a:solidFill>
                  <a:srgbClr val="FFFF00"/>
                </a:solidFill>
              </a:rPr>
              <a:t>③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LGB</a:t>
            </a:r>
            <a:r>
              <a:rPr lang="ja-JP" altLang="en-US" sz="1000" b="1" dirty="0"/>
              <a:t>（</a:t>
            </a:r>
            <a:r>
              <a:rPr lang="en-US" altLang="ja-JP" sz="1000" b="1" dirty="0" err="1">
                <a:solidFill>
                  <a:srgbClr val="FFFF00"/>
                </a:solidFill>
              </a:rPr>
              <a:t>wmlogloss</a:t>
            </a:r>
            <a:r>
              <a:rPr lang="en-US" altLang="ja-JP" sz="1000" b="1" dirty="0"/>
              <a:t>) </a:t>
            </a:r>
            <a:endParaRPr kumimoji="1" lang="ja-JP" altLang="en-US" sz="1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0937D9-D5A9-944F-A0C2-BD4E19FFAC03}"/>
              </a:ext>
            </a:extLst>
          </p:cNvPr>
          <p:cNvSpPr txBox="1"/>
          <p:nvPr/>
        </p:nvSpPr>
        <p:spPr>
          <a:xfrm>
            <a:off x="2538517" y="3232235"/>
            <a:ext cx="1523856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b="1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>
                <a:solidFill>
                  <a:srgbClr val="FFFF00"/>
                </a:solidFill>
              </a:rPr>
              <a:t>③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LGB</a:t>
            </a:r>
            <a:r>
              <a:rPr lang="ja-JP" altLang="en-US" sz="1000" b="1"/>
              <a:t>（</a:t>
            </a:r>
            <a:r>
              <a:rPr lang="en-US" altLang="ja-JP" sz="1000" b="1" dirty="0">
                <a:solidFill>
                  <a:srgbClr val="00B0F0"/>
                </a:solidFill>
              </a:rPr>
              <a:t>mlogloss</a:t>
            </a:r>
            <a:r>
              <a:rPr lang="en-US" altLang="ja-JP" sz="1000" b="1" dirty="0"/>
              <a:t>)</a:t>
            </a:r>
            <a:endParaRPr kumimoji="1" lang="ja-JP" altLang="en-US" sz="1000" b="1"/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1A0A63B6-AA15-6A45-BB11-0E9A1BD8608A}"/>
              </a:ext>
            </a:extLst>
          </p:cNvPr>
          <p:cNvSpPr/>
          <p:nvPr/>
        </p:nvSpPr>
        <p:spPr>
          <a:xfrm>
            <a:off x="2417210" y="179684"/>
            <a:ext cx="3224610" cy="198434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87C30F6-B626-BB46-899C-2FD749016440}"/>
              </a:ext>
            </a:extLst>
          </p:cNvPr>
          <p:cNvSpPr txBox="1"/>
          <p:nvPr/>
        </p:nvSpPr>
        <p:spPr>
          <a:xfrm>
            <a:off x="2631257" y="323607"/>
            <a:ext cx="1560118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 dirty="0">
                <a:solidFill>
                  <a:srgbClr val="FFFF00"/>
                </a:solidFill>
              </a:rPr>
              <a:t>②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LGB</a:t>
            </a:r>
            <a:r>
              <a:rPr lang="ja-JP" altLang="en-US" sz="1000" b="1" dirty="0"/>
              <a:t>（</a:t>
            </a:r>
            <a:r>
              <a:rPr lang="en-US" altLang="ja-JP" sz="1000" b="1" dirty="0">
                <a:solidFill>
                  <a:srgbClr val="FFFF00"/>
                </a:solidFill>
              </a:rPr>
              <a:t>wmlogloss</a:t>
            </a:r>
            <a:r>
              <a:rPr lang="en-US" altLang="ja-JP" sz="1000" b="1" dirty="0"/>
              <a:t>)</a:t>
            </a:r>
            <a:endParaRPr kumimoji="1" lang="ja-JP" altLang="en-US" sz="1000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4CCF28-5608-E042-B858-A496738A59DF}"/>
              </a:ext>
            </a:extLst>
          </p:cNvPr>
          <p:cNvSpPr txBox="1"/>
          <p:nvPr/>
        </p:nvSpPr>
        <p:spPr>
          <a:xfrm>
            <a:off x="2631256" y="581678"/>
            <a:ext cx="1560118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b="1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>
                <a:solidFill>
                  <a:srgbClr val="FFFF00"/>
                </a:solidFill>
              </a:rPr>
              <a:t>②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LGB</a:t>
            </a:r>
            <a:r>
              <a:rPr lang="ja-JP" altLang="en-US" sz="1000" b="1"/>
              <a:t>（</a:t>
            </a:r>
            <a:r>
              <a:rPr lang="en-US" altLang="ja-JP" sz="1000" b="1" dirty="0">
                <a:solidFill>
                  <a:srgbClr val="00B0F0"/>
                </a:solidFill>
              </a:rPr>
              <a:t>mlogloss</a:t>
            </a:r>
            <a:r>
              <a:rPr lang="en-US" altLang="ja-JP" sz="1000" b="1" dirty="0"/>
              <a:t>)</a:t>
            </a:r>
            <a:endParaRPr kumimoji="1" lang="ja-JP" altLang="en-US" sz="10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39FF524-597B-1549-BD0F-370BAD779412}"/>
              </a:ext>
            </a:extLst>
          </p:cNvPr>
          <p:cNvSpPr txBox="1"/>
          <p:nvPr/>
        </p:nvSpPr>
        <p:spPr>
          <a:xfrm>
            <a:off x="2631255" y="1484339"/>
            <a:ext cx="1560118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b="1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>
                <a:solidFill>
                  <a:srgbClr val="FFFF00"/>
                </a:solidFill>
              </a:rPr>
              <a:t>②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NN</a:t>
            </a:r>
            <a:r>
              <a:rPr lang="ja-JP" altLang="en-US" sz="1000" b="1"/>
              <a:t>（</a:t>
            </a:r>
            <a:r>
              <a:rPr lang="en-US" altLang="ja-JP" sz="1000" b="1" dirty="0">
                <a:solidFill>
                  <a:srgbClr val="FFFF00"/>
                </a:solidFill>
              </a:rPr>
              <a:t>wmlogloss</a:t>
            </a:r>
            <a:r>
              <a:rPr lang="en-US" altLang="ja-JP" sz="1000" b="1" dirty="0"/>
              <a:t>)</a:t>
            </a:r>
            <a:endParaRPr kumimoji="1" lang="ja-JP" altLang="en-US" sz="10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8B886D-799A-3148-8AA5-C1841638F333}"/>
              </a:ext>
            </a:extLst>
          </p:cNvPr>
          <p:cNvSpPr txBox="1"/>
          <p:nvPr/>
        </p:nvSpPr>
        <p:spPr>
          <a:xfrm>
            <a:off x="2631255" y="1763578"/>
            <a:ext cx="1560118" cy="25102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b="1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>
                <a:solidFill>
                  <a:srgbClr val="FFFF00"/>
                </a:solidFill>
              </a:rPr>
              <a:t>②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NN</a:t>
            </a:r>
            <a:r>
              <a:rPr lang="ja-JP" altLang="en-US" sz="1000" b="1"/>
              <a:t>（</a:t>
            </a:r>
            <a:r>
              <a:rPr lang="en-US" altLang="ja-JP" sz="1000" b="1" dirty="0">
                <a:solidFill>
                  <a:srgbClr val="00B0F0"/>
                </a:solidFill>
              </a:rPr>
              <a:t>mlogloss</a:t>
            </a:r>
            <a:r>
              <a:rPr lang="en-US" altLang="ja-JP" sz="1000" b="1" dirty="0"/>
              <a:t>)</a:t>
            </a:r>
            <a:endParaRPr kumimoji="1" lang="ja-JP" altLang="en-US" sz="1000" b="1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42FE2D3-D41D-0C4A-A942-0E987F45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040" y="2496314"/>
            <a:ext cx="299366" cy="29936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7ADACBD-666E-284A-9EF6-141B02F9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596" y="96048"/>
            <a:ext cx="300718" cy="30071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F71D8B-47F7-EA47-916E-F23CDF6F0DDC}"/>
              </a:ext>
            </a:extLst>
          </p:cNvPr>
          <p:cNvSpPr txBox="1"/>
          <p:nvPr/>
        </p:nvSpPr>
        <p:spPr>
          <a:xfrm>
            <a:off x="2538519" y="5020737"/>
            <a:ext cx="1346075" cy="230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CC0EE8F-60A5-2E47-A74F-64210B41D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389" y="5817764"/>
            <a:ext cx="776694" cy="776694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98DA3A20-B808-5040-B746-1DA6EAD42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543" y="2321352"/>
            <a:ext cx="751540" cy="751540"/>
          </a:xfrm>
          <a:prstGeom prst="rect">
            <a:avLst/>
          </a:prstGeom>
        </p:spPr>
      </p:pic>
      <p:sp>
        <p:nvSpPr>
          <p:cNvPr id="154" name="角丸四角形 153">
            <a:extLst>
              <a:ext uri="{FF2B5EF4-FFF2-40B4-BE49-F238E27FC236}">
                <a16:creationId xmlns:a16="http://schemas.microsoft.com/office/drawing/2014/main" id="{EC3E4D72-2555-1F46-801A-29130F76A783}"/>
              </a:ext>
            </a:extLst>
          </p:cNvPr>
          <p:cNvSpPr/>
          <p:nvPr/>
        </p:nvSpPr>
        <p:spPr>
          <a:xfrm>
            <a:off x="5992423" y="283502"/>
            <a:ext cx="1541594" cy="289587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6AEDF4C-B7F6-2B45-8364-E77BD0721594}"/>
              </a:ext>
            </a:extLst>
          </p:cNvPr>
          <p:cNvSpPr txBox="1"/>
          <p:nvPr/>
        </p:nvSpPr>
        <p:spPr>
          <a:xfrm>
            <a:off x="6036490" y="476643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FF00"/>
                </a:solidFill>
              </a:rPr>
              <a:t>wmlogloss blender</a:t>
            </a:r>
            <a:endParaRPr kumimoji="1" lang="ja-JP" altLang="en-US" sz="1400">
              <a:solidFill>
                <a:srgbClr val="FFFF00"/>
              </a:solidFill>
            </a:endParaRPr>
          </a:p>
        </p:txBody>
      </p:sp>
      <p:sp>
        <p:nvSpPr>
          <p:cNvPr id="156" name="角丸四角形 155">
            <a:extLst>
              <a:ext uri="{FF2B5EF4-FFF2-40B4-BE49-F238E27FC236}">
                <a16:creationId xmlns:a16="http://schemas.microsoft.com/office/drawing/2014/main" id="{D5CDBB9D-33C2-9D45-A3DD-4C0FAB9E7719}"/>
              </a:ext>
            </a:extLst>
          </p:cNvPr>
          <p:cNvSpPr/>
          <p:nvPr/>
        </p:nvSpPr>
        <p:spPr>
          <a:xfrm>
            <a:off x="5992423" y="3865528"/>
            <a:ext cx="1605713" cy="279863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48529FA-8E44-8145-873C-F17BFB7E1E0D}"/>
              </a:ext>
            </a:extLst>
          </p:cNvPr>
          <p:cNvSpPr txBox="1"/>
          <p:nvPr/>
        </p:nvSpPr>
        <p:spPr>
          <a:xfrm>
            <a:off x="6100610" y="3989874"/>
            <a:ext cx="1433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mlogloss blender</a:t>
            </a:r>
            <a:endParaRPr kumimoji="1" lang="ja-JP" altLang="en-US" sz="1400">
              <a:solidFill>
                <a:srgbClr val="00B0F0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765651CA-B38A-A64F-8B7C-9F14350FE589}"/>
              </a:ext>
            </a:extLst>
          </p:cNvPr>
          <p:cNvSpPr txBox="1"/>
          <p:nvPr/>
        </p:nvSpPr>
        <p:spPr>
          <a:xfrm>
            <a:off x="6142567" y="1160989"/>
            <a:ext cx="1324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FF00"/>
                </a:solidFill>
              </a:rPr>
              <a:t>Public: </a:t>
            </a:r>
            <a:r>
              <a:rPr lang="en-US" altLang="ja-JP" b="1" dirty="0"/>
              <a:t>0.844</a:t>
            </a:r>
            <a:endParaRPr lang="en-US" altLang="ja-JP" sz="1400" b="1" dirty="0">
              <a:solidFill>
                <a:srgbClr val="FFFF00"/>
              </a:solidFill>
            </a:endParaRPr>
          </a:p>
          <a:p>
            <a:r>
              <a:rPr kumimoji="1" lang="en-US" altLang="ja-JP" sz="1400" b="1" dirty="0">
                <a:solidFill>
                  <a:srgbClr val="FFFF00"/>
                </a:solidFill>
              </a:rPr>
              <a:t>Private: </a:t>
            </a:r>
            <a:r>
              <a:rPr lang="en-US" altLang="ja-JP" b="1" dirty="0"/>
              <a:t>0.856</a:t>
            </a:r>
            <a:endParaRPr kumimoji="1" lang="ja-JP" altLang="en-US" sz="1400" b="1" dirty="0">
              <a:solidFill>
                <a:srgbClr val="FFFF00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0E01411-3AC4-AF43-86CA-CF3C9CB9F7C1}"/>
              </a:ext>
            </a:extLst>
          </p:cNvPr>
          <p:cNvSpPr txBox="1"/>
          <p:nvPr/>
        </p:nvSpPr>
        <p:spPr>
          <a:xfrm>
            <a:off x="6142567" y="4627444"/>
            <a:ext cx="1324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00B0F0"/>
                </a:solidFill>
              </a:rPr>
              <a:t>Public: </a:t>
            </a:r>
            <a:r>
              <a:rPr lang="en-US" altLang="ja-JP" b="1" dirty="0"/>
              <a:t>0.861</a:t>
            </a:r>
            <a:endParaRPr lang="en-US" altLang="ja-JP" sz="1400" b="1" dirty="0">
              <a:solidFill>
                <a:srgbClr val="00B0F0"/>
              </a:solidFill>
            </a:endParaRPr>
          </a:p>
          <a:p>
            <a:r>
              <a:rPr kumimoji="1" lang="en-US" altLang="ja-JP" sz="1400" b="1" dirty="0">
                <a:solidFill>
                  <a:srgbClr val="00B0F0"/>
                </a:solidFill>
              </a:rPr>
              <a:t>Private: </a:t>
            </a:r>
            <a:r>
              <a:rPr lang="en-US" altLang="ja-JP" b="1" dirty="0"/>
              <a:t>0.870</a:t>
            </a:r>
            <a:endParaRPr kumimoji="1" lang="ja-JP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61" name="カギ線コネクタ 160">
            <a:extLst>
              <a:ext uri="{FF2B5EF4-FFF2-40B4-BE49-F238E27FC236}">
                <a16:creationId xmlns:a16="http://schemas.microsoft.com/office/drawing/2014/main" id="{F0DA3548-6508-0D4D-80BE-03E0FC4120F1}"/>
              </a:ext>
            </a:extLst>
          </p:cNvPr>
          <p:cNvCxnSpPr>
            <a:cxnSpLocks/>
            <a:stCxn id="154" idx="3"/>
            <a:endCxn id="177" idx="1"/>
          </p:cNvCxnSpPr>
          <p:nvPr/>
        </p:nvCxnSpPr>
        <p:spPr>
          <a:xfrm>
            <a:off x="7534017" y="1731440"/>
            <a:ext cx="1810616" cy="1893181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カギ線コネクタ 165">
            <a:extLst>
              <a:ext uri="{FF2B5EF4-FFF2-40B4-BE49-F238E27FC236}">
                <a16:creationId xmlns:a16="http://schemas.microsoft.com/office/drawing/2014/main" id="{6E6DE9AB-38F8-FA4A-B6FE-E3B7B287F901}"/>
              </a:ext>
            </a:extLst>
          </p:cNvPr>
          <p:cNvCxnSpPr>
            <a:cxnSpLocks/>
            <a:stCxn id="156" idx="3"/>
            <a:endCxn id="177" idx="1"/>
          </p:cNvCxnSpPr>
          <p:nvPr/>
        </p:nvCxnSpPr>
        <p:spPr>
          <a:xfrm flipV="1">
            <a:off x="7598136" y="3624621"/>
            <a:ext cx="1746497" cy="1640224"/>
          </a:xfrm>
          <a:prstGeom prst="bentConnector3">
            <a:avLst>
              <a:gd name="adj1" fmla="val 48675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角丸四角形 176">
            <a:extLst>
              <a:ext uri="{FF2B5EF4-FFF2-40B4-BE49-F238E27FC236}">
                <a16:creationId xmlns:a16="http://schemas.microsoft.com/office/drawing/2014/main" id="{E68416A7-A378-C14B-BED8-D595FEFD6F62}"/>
              </a:ext>
            </a:extLst>
          </p:cNvPr>
          <p:cNvSpPr/>
          <p:nvPr/>
        </p:nvSpPr>
        <p:spPr>
          <a:xfrm>
            <a:off x="9344633" y="2684400"/>
            <a:ext cx="1801059" cy="1880442"/>
          </a:xfrm>
          <a:prstGeom prst="round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2D050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7EBB8916-E182-4F40-8F48-AE4D4585BC2C}"/>
              </a:ext>
            </a:extLst>
          </p:cNvPr>
          <p:cNvSpPr txBox="1"/>
          <p:nvPr/>
        </p:nvSpPr>
        <p:spPr>
          <a:xfrm>
            <a:off x="9393041" y="3281988"/>
            <a:ext cx="164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92D050"/>
                </a:solidFill>
              </a:rPr>
              <a:t>Public: </a:t>
            </a:r>
            <a:r>
              <a:rPr lang="en-US" altLang="ja-JP" sz="2000" b="1" dirty="0"/>
              <a:t>0.838</a:t>
            </a:r>
            <a:endParaRPr lang="en-US" altLang="ja-JP" sz="2000" b="1" dirty="0">
              <a:solidFill>
                <a:srgbClr val="92D050"/>
              </a:solidFill>
            </a:endParaRPr>
          </a:p>
          <a:p>
            <a:r>
              <a:rPr kumimoji="1" lang="en-US" altLang="ja-JP" sz="2000" b="1" dirty="0">
                <a:solidFill>
                  <a:srgbClr val="92D050"/>
                </a:solidFill>
              </a:rPr>
              <a:t>Private: </a:t>
            </a:r>
            <a:r>
              <a:rPr lang="en-US" altLang="ja-JP" sz="2000" b="1" dirty="0"/>
              <a:t>0.851</a:t>
            </a:r>
            <a:endParaRPr kumimoji="1" lang="ja-JP" altLang="en-US" sz="2000" b="1">
              <a:solidFill>
                <a:srgbClr val="92D05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D0545-D7B7-BB49-A226-53EEF600E939}"/>
              </a:ext>
            </a:extLst>
          </p:cNvPr>
          <p:cNvSpPr txBox="1"/>
          <p:nvPr/>
        </p:nvSpPr>
        <p:spPr>
          <a:xfrm>
            <a:off x="8072321" y="263714"/>
            <a:ext cx="3582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2800" b="1" dirty="0"/>
              <a:t>Stardust Crusaders★</a:t>
            </a:r>
            <a:r>
              <a:rPr lang="ja-JP" altLang="en-US" sz="2800" b="1"/>
              <a:t>ミ</a:t>
            </a:r>
            <a:endParaRPr lang="en-US" altLang="ja-JP" sz="2800" b="1" dirty="0"/>
          </a:p>
          <a:p>
            <a:pPr algn="ctr"/>
            <a:r>
              <a:rPr kumimoji="1" lang="en-US" altLang="ja-JP" sz="2800" b="1" dirty="0"/>
              <a:t>Model Pipeline</a:t>
            </a:r>
            <a:endParaRPr kumimoji="1" lang="ja-JP" altLang="en-US" sz="2800" b="1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5651CA-B38A-A64F-8B7C-9F14350FE589}"/>
              </a:ext>
            </a:extLst>
          </p:cNvPr>
          <p:cNvSpPr txBox="1"/>
          <p:nvPr/>
        </p:nvSpPr>
        <p:spPr>
          <a:xfrm>
            <a:off x="4108221" y="2899280"/>
            <a:ext cx="15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Public: 0.884</a:t>
            </a:r>
          </a:p>
          <a:p>
            <a:r>
              <a:rPr kumimoji="1" lang="en-US" altLang="ja-JP" sz="1600" dirty="0"/>
              <a:t>Private: </a:t>
            </a:r>
            <a:r>
              <a:rPr lang="en-US" altLang="ja-JP" sz="1600" dirty="0"/>
              <a:t>0.899</a:t>
            </a:r>
            <a:endParaRPr kumimoji="1" lang="ja-JP" altLang="en-US" sz="16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F950359-5C0F-CF4F-A8E9-8D6C181D69A3}"/>
              </a:ext>
            </a:extLst>
          </p:cNvPr>
          <p:cNvSpPr txBox="1"/>
          <p:nvPr/>
        </p:nvSpPr>
        <p:spPr>
          <a:xfrm>
            <a:off x="4191375" y="924252"/>
            <a:ext cx="1390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Public: 0.885</a:t>
            </a:r>
          </a:p>
          <a:p>
            <a:r>
              <a:rPr kumimoji="1" lang="en-US" altLang="ja-JP" sz="1600" dirty="0"/>
              <a:t>Private: </a:t>
            </a:r>
            <a:r>
              <a:rPr lang="en-US" altLang="ja-JP" sz="1600" dirty="0"/>
              <a:t>0.900</a:t>
            </a:r>
            <a:endParaRPr kumimoji="1" lang="ja-JP" altLang="en-US" sz="16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A69384-04DA-9E49-ABF6-6519B0C08498}"/>
              </a:ext>
            </a:extLst>
          </p:cNvPr>
          <p:cNvSpPr txBox="1"/>
          <p:nvPr/>
        </p:nvSpPr>
        <p:spPr>
          <a:xfrm>
            <a:off x="2631256" y="978002"/>
            <a:ext cx="1560118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b="1">
                <a:solidFill>
                  <a:srgbClr val="FFFF00"/>
                </a:solidFill>
              </a:rPr>
              <a:t>①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ja-JP" altLang="en-US" sz="1000" b="1">
                <a:solidFill>
                  <a:srgbClr val="FFFF00"/>
                </a:solidFill>
              </a:rPr>
              <a:t>②</a:t>
            </a:r>
            <a:r>
              <a:rPr lang="en-US" altLang="ja-JP" sz="1000" b="1" dirty="0">
                <a:solidFill>
                  <a:srgbClr val="FFFF00"/>
                </a:solidFill>
              </a:rPr>
              <a:t> </a:t>
            </a:r>
            <a:r>
              <a:rPr lang="en-US" altLang="ja-JP" sz="1000" b="1" dirty="0"/>
              <a:t>+ XGB</a:t>
            </a:r>
            <a:r>
              <a:rPr lang="ja-JP" altLang="en-US" sz="1000" b="1"/>
              <a:t>（</a:t>
            </a:r>
            <a:r>
              <a:rPr lang="en-US" altLang="ja-JP" sz="1000" b="1" dirty="0">
                <a:solidFill>
                  <a:srgbClr val="00B0F0"/>
                </a:solidFill>
              </a:rPr>
              <a:t>mlogloss</a:t>
            </a:r>
            <a:r>
              <a:rPr lang="en-US" altLang="ja-JP" sz="1000" b="1" dirty="0"/>
              <a:t>)</a:t>
            </a:r>
            <a:endParaRPr kumimoji="1" lang="ja-JP" altLang="en-US" sz="1000" b="1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935479C-6F54-A047-897E-F840BF930E99}"/>
              </a:ext>
            </a:extLst>
          </p:cNvPr>
          <p:cNvSpPr txBox="1"/>
          <p:nvPr/>
        </p:nvSpPr>
        <p:spPr>
          <a:xfrm>
            <a:off x="4062373" y="6016187"/>
            <a:ext cx="15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Public: 0.875</a:t>
            </a:r>
          </a:p>
          <a:p>
            <a:r>
              <a:rPr kumimoji="1" lang="en-US" altLang="ja-JP" sz="1600" dirty="0"/>
              <a:t>Private: </a:t>
            </a:r>
            <a:r>
              <a:rPr lang="en-US" altLang="ja-JP" sz="1600" dirty="0"/>
              <a:t>0.884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C11C80-3826-0A46-BECC-408769112F56}"/>
              </a:ext>
            </a:extLst>
          </p:cNvPr>
          <p:cNvSpPr txBox="1"/>
          <p:nvPr/>
        </p:nvSpPr>
        <p:spPr>
          <a:xfrm>
            <a:off x="4087395" y="4394930"/>
            <a:ext cx="15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Public: 0.888</a:t>
            </a:r>
          </a:p>
          <a:p>
            <a:r>
              <a:rPr kumimoji="1" lang="en-US" altLang="ja-JP" sz="1600" dirty="0"/>
              <a:t>Private: </a:t>
            </a:r>
            <a:r>
              <a:rPr lang="en-US" altLang="ja-JP" sz="1600" dirty="0"/>
              <a:t>0.908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1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{872F7CAA-3458-EB41-860C-7FA9F9D93828}tf10001058</Template>
  <TotalTime>293</TotalTime>
  <Words>141</Words>
  <Application>Microsoft Macintosh PowerPoint</Application>
  <PresentationFormat>ワイド画面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天空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22</cp:revision>
  <dcterms:created xsi:type="dcterms:W3CDTF">2018-12-13T07:29:25Z</dcterms:created>
  <dcterms:modified xsi:type="dcterms:W3CDTF">2018-12-19T04:37:20Z</dcterms:modified>
</cp:coreProperties>
</file>