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2ADF63-E1DB-CACC-19EC-5DDDD9418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EBFB05-7D89-C40D-EB0D-B49823611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17AA0C-DF67-D279-076F-36F7528B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7D7B0F-7373-C45D-C426-ED49C80B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E773E1-02EE-F2BA-DF0A-6EC046B5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27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C69CB-9E4B-68D0-E08B-79612B18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16828E-3D73-0955-3294-F9578A016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24828C-3482-063F-9022-761AA63B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C92E67-9629-26D9-924B-1318E964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3E20A5-BF68-0A53-CA33-4B65A960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2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959C823-71E0-D3FE-02EA-08FE24DEB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3ADD9F-50AC-5A30-4A01-022D9D0E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305A0C-673B-7EA7-51E5-EAC25704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4E576E-A964-E930-0E92-FBF0782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D76326-0912-182A-D274-A4774522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6797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D4A857-5AB5-C043-1F84-3CF73D13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4A681-2381-8141-2D02-82AA7248A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2DDAE2-4785-F1AC-A21F-E468C3DFB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B4E7CA-E912-CB37-F9C6-4A34C45B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55BF1D-9358-1A47-7F3F-84E283E7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0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88BD8-EAD4-0769-E6D1-29EC2044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8C210-C4ED-E264-1192-AAD73888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874296-D80A-D4D0-AAE3-8AD9A72A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389146-978B-2490-03CB-1424C6A1C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AB8EEB-0D38-579B-0163-CEB005EBF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1F2AC-CA6D-860E-EC65-A3BA42F0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FCD03-1356-A9A5-EBA8-6F6FF9622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8FFA35-2195-3F17-34C4-3D2572210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083922-99A8-4C34-C265-E293846A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F70C26-17BD-DDFF-508A-6A27DD60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7EE7E0-D12A-06C3-4D16-61CB4BCE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71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B6AF04-3A6C-6775-E7FB-06962C10B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FACBF4-0F45-9AC8-05F9-623CED76C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C24035-11AF-CBA3-E2F3-CC12B61E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C49370-6489-E104-C543-4ADE3FFD4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D360DB-124D-34C1-6A8D-1D7C9FC9EB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7DB7E8C-9DBE-AC65-C493-D02AA0A8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5D7D2CC-B45D-C1D7-C69A-D30C13F8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318E76-6F50-0AD3-0321-916B9B40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9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24E225-7626-E4E2-8F75-EE53AEED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FA6FEF-1D82-8207-A980-009921D63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566558-99D1-E591-9E77-9486B28E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29CC9B-3A63-7805-950E-5493C326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394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CE4950-AD77-EAB7-A889-254E06AF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0D8E75-700D-0F76-67B8-2ACC12C4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B1112-9946-3330-BEE8-DDFE7C31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15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D60BD-22BF-81BD-458C-0B0808563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50D2B7-0122-6ABD-E83C-F14ECE1B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3289F-D4A5-C939-74A8-BE44D42C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D435F1-315A-A6AA-04FD-F1709596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D07E97-5663-CD9A-97FB-3DFE2EB2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8C922F-E2BD-9016-5C54-53FFE21F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9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0996B3-8610-A8DF-8F9D-2C692018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3827ED-167A-6AF9-8BD4-97F6D5C6A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62B61D-42A5-5353-3014-374C24EA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F9ADD1-46D0-1680-D852-9A027AB1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D3B1F1-C66D-6420-B79E-69987763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6FFE2-B742-0523-8AE8-585B1EA13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773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95439D-766F-71A2-F190-41479D86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FEEEEF-6AF7-4B9C-EAC8-26431FDAD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EF2AE-12EA-51BA-F22A-316C587F5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CE266-EF2D-4CD7-9E3E-79EEF68997C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11E226-1693-0D6D-A241-827BE6F26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22809B-5ACD-6750-57DE-B05A30E15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54689D-2F5B-464E-8948-729171A04B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25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A79626-8A96-CCCE-D697-D6801E338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手賀沼花火大会サイト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29BFBF-D5E1-5C17-BD92-A8A410C9C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4819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土橋一輝</a:t>
            </a:r>
          </a:p>
        </p:txBody>
      </p:sp>
    </p:spTree>
    <p:extLst>
      <p:ext uri="{BB962C8B-B14F-4D97-AF65-F5344CB8AC3E}">
        <p14:creationId xmlns:p14="http://schemas.microsoft.com/office/powerpoint/2010/main" val="33136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BA5B0-148F-AA0E-AE34-98DB8FCC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/>
              <a:t>Idea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95C290-D955-8107-62F0-6EF4E7C6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487886" cy="1325564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・友人や家族や恋人などと行くときに、会場までのアクセスマップがあると楽だと感じたため作成。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0572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65F33-BB4A-0393-2CB3-E20158FE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Mapping the Problem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3A81C-9B38-DB11-C651-205D4CA2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5257800" cy="1777546"/>
          </a:xfrm>
        </p:spPr>
        <p:txBody>
          <a:bodyPr/>
          <a:lstStyle/>
          <a:p>
            <a:r>
              <a:rPr lang="ja-JP" altLang="en-US" dirty="0"/>
              <a:t>手賀沼花火大会サイトに会場へのアクセスが簡単に書いてあるが、駅からどうやって行くか記載されていない。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3164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39E28-9541-E5D2-ADBC-D418265B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Plan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4135E9-E801-1DCE-0900-048A04FC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115"/>
            <a:ext cx="8643257" cy="1164771"/>
          </a:xfrm>
        </p:spPr>
        <p:txBody>
          <a:bodyPr/>
          <a:lstStyle/>
          <a:p>
            <a:r>
              <a:rPr kumimoji="1" lang="ja-JP" altLang="en-US" dirty="0"/>
              <a:t>誰もが道に迷わず、会場に辿りつけるようにする。</a:t>
            </a:r>
            <a:endParaRPr kumimoji="1" lang="en-US" altLang="ja-JP" dirty="0"/>
          </a:p>
          <a:p>
            <a:r>
              <a:rPr lang="ja-JP" altLang="en-US" dirty="0"/>
              <a:t>花火大会サイトに記載されている内容も記載する。</a:t>
            </a:r>
            <a:endParaRPr kumimoji="1" lang="ja-JP" altLang="en-US" dirty="0"/>
          </a:p>
        </p:txBody>
      </p:sp>
      <p:pic>
        <p:nvPicPr>
          <p:cNvPr id="5" name="図 4" descr="グラフ が含まれている画像">
            <a:extLst>
              <a:ext uri="{FF2B5EF4-FFF2-40B4-BE49-F238E27FC236}">
                <a16:creationId xmlns:a16="http://schemas.microsoft.com/office/drawing/2014/main" id="{6F9D1A03-487E-5944-8336-87D0FB3BA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46" y="2900579"/>
            <a:ext cx="7290707" cy="34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42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9EF022-DFB6-00BE-F292-B8C48E099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Assemble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197017-17E4-C801-B270-5F5868DCA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915885"/>
            <a:ext cx="6868886" cy="1724706"/>
          </a:xfrm>
        </p:spPr>
        <p:txBody>
          <a:bodyPr/>
          <a:lstStyle/>
          <a:p>
            <a:r>
              <a:rPr lang="ja-JP" altLang="en-US" dirty="0"/>
              <a:t>各項目ごとに分けてわかりやすくした。</a:t>
            </a:r>
            <a:endParaRPr lang="en-US" altLang="ja-JP" dirty="0"/>
          </a:p>
          <a:p>
            <a:r>
              <a:rPr kumimoji="1" lang="ja-JP" altLang="en-US" dirty="0"/>
              <a:t>アクセスを詳細に記載した。</a:t>
            </a:r>
            <a:endParaRPr kumimoji="1" lang="en-US" altLang="ja-JP" dirty="0"/>
          </a:p>
        </p:txBody>
      </p:sp>
      <p:pic>
        <p:nvPicPr>
          <p:cNvPr id="5" name="図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B4C2E7F5-7E09-42F9-855B-D472030A8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93" y="3341915"/>
            <a:ext cx="5460924" cy="2392762"/>
          </a:xfrm>
          <a:prstGeom prst="rect">
            <a:avLst/>
          </a:prstGeom>
        </p:spPr>
      </p:pic>
      <p:pic>
        <p:nvPicPr>
          <p:cNvPr id="7" name="図 6" descr="マップ">
            <a:extLst>
              <a:ext uri="{FF2B5EF4-FFF2-40B4-BE49-F238E27FC236}">
                <a16:creationId xmlns:a16="http://schemas.microsoft.com/office/drawing/2014/main" id="{89F1A317-73C3-428B-12A9-527E636DE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17" y="3341915"/>
            <a:ext cx="3891753" cy="30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2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BBD30-B3C7-61BA-BBA0-AFE848DE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</a:t>
            </a:r>
            <a:r>
              <a:rPr kumimoji="1" lang="en-US" altLang="ja-JP" dirty="0"/>
              <a:t>ustomize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7A7711-57B0-43F0-F815-845DE6AEF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817"/>
            <a:ext cx="10821815" cy="112101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会場ごとにページを分けた方がいいという意見が多かったため、会場ごとにページを分けて、わかりやすく記載。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 descr="グラフ が含まれている画像">
            <a:extLst>
              <a:ext uri="{FF2B5EF4-FFF2-40B4-BE49-F238E27FC236}">
                <a16:creationId xmlns:a16="http://schemas.microsoft.com/office/drawing/2014/main" id="{011570E4-83E1-5C58-B815-C8699BB5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78" y="3145548"/>
            <a:ext cx="7142443" cy="334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26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072D6-22B6-02BB-AAF1-14A8FAA3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Test/Tell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D342B8-14EB-5D3B-49FD-ACAEDCF1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2198914"/>
            <a:ext cx="7141028" cy="631372"/>
          </a:xfrm>
        </p:spPr>
        <p:txBody>
          <a:bodyPr>
            <a:normAutofit/>
          </a:bodyPr>
          <a:lstStyle/>
          <a:p>
            <a:r>
              <a:rPr lang="ja-JP" altLang="en-US" dirty="0"/>
              <a:t>誰もが簡単に操作できるようにチェック。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380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928436-80C4-80BE-C349-EF5B29681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Looking Ahead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F36856-ADCB-AEBC-1DD9-30AA5562C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2340428"/>
            <a:ext cx="9699171" cy="919163"/>
          </a:xfrm>
        </p:spPr>
        <p:txBody>
          <a:bodyPr/>
          <a:lstStyle/>
          <a:p>
            <a:r>
              <a:rPr kumimoji="1" lang="ja-JP" altLang="en-US" dirty="0"/>
              <a:t>海外の方でも使えるように、英語表記できるようにする。</a:t>
            </a:r>
          </a:p>
        </p:txBody>
      </p:sp>
      <p:pic>
        <p:nvPicPr>
          <p:cNvPr id="1026" name="Picture 2" descr="英字・英語のシルエット | 無料のAi・PNG白黒シルエットイラスト">
            <a:extLst>
              <a:ext uri="{FF2B5EF4-FFF2-40B4-BE49-F238E27FC236}">
                <a16:creationId xmlns:a16="http://schemas.microsoft.com/office/drawing/2014/main" id="{CADA15C7-A85E-24B7-0F34-66C071E79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591" y="3259591"/>
            <a:ext cx="3598409" cy="359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229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164</Words>
  <Application>Microsoft Office PowerPoint</Application>
  <PresentationFormat>ワイド画面</PresentationFormat>
  <Paragraphs>18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BIZ UDPゴシック</vt:lpstr>
      <vt:lpstr>游ゴシック</vt:lpstr>
      <vt:lpstr>游ゴシック Light</vt:lpstr>
      <vt:lpstr>Arial</vt:lpstr>
      <vt:lpstr>Office テーマ</vt:lpstr>
      <vt:lpstr>手賀沼花火大会サイト</vt:lpstr>
      <vt:lpstr>Idea</vt:lpstr>
      <vt:lpstr>Mapping the Problem</vt:lpstr>
      <vt:lpstr>Plan</vt:lpstr>
      <vt:lpstr>Assemble</vt:lpstr>
      <vt:lpstr>Customize</vt:lpstr>
      <vt:lpstr>Test/Tell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Kazuki_Dobashi</dc:creator>
  <cp:lastModifiedBy>Kazuki_Dobashi</cp:lastModifiedBy>
  <cp:revision>1</cp:revision>
  <dcterms:created xsi:type="dcterms:W3CDTF">2025-07-11T03:05:55Z</dcterms:created>
  <dcterms:modified xsi:type="dcterms:W3CDTF">2025-07-11T03:18:02Z</dcterms:modified>
</cp:coreProperties>
</file>