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DA6AC-BCFC-4D8B-85FB-08F347363C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6769CB7-794D-473A-B807-E6328113E344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Ons start idee en indeling</a:t>
          </a:r>
          <a:endParaRPr lang="en-US" dirty="0">
            <a:latin typeface="Algerian" panose="04020705040A02060702" pitchFamily="82" charset="0"/>
          </a:endParaRPr>
        </a:p>
      </dgm:t>
    </dgm:pt>
    <dgm:pt modelId="{A8580835-15ED-42FC-B580-B9259E6995DD}" type="parTrans" cxnId="{D9029CC3-F324-42AC-B787-D87B1D8BA835}">
      <dgm:prSet/>
      <dgm:spPr/>
      <dgm:t>
        <a:bodyPr/>
        <a:lstStyle/>
        <a:p>
          <a:endParaRPr lang="en-US"/>
        </a:p>
      </dgm:t>
    </dgm:pt>
    <dgm:pt modelId="{611C5100-59CD-45A5-A293-C288E55854FF}" type="sibTrans" cxnId="{D9029CC3-F324-42AC-B787-D87B1D8BA835}">
      <dgm:prSet/>
      <dgm:spPr/>
      <dgm:t>
        <a:bodyPr/>
        <a:lstStyle/>
        <a:p>
          <a:endParaRPr lang="en-US"/>
        </a:p>
      </dgm:t>
    </dgm:pt>
    <dgm:pt modelId="{51F13D7A-8203-4EEB-A32C-55E378E000A1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Ons resultaat</a:t>
          </a:r>
          <a:endParaRPr lang="en-US" dirty="0">
            <a:latin typeface="Algerian" panose="04020705040A02060702" pitchFamily="82" charset="0"/>
          </a:endParaRPr>
        </a:p>
      </dgm:t>
    </dgm:pt>
    <dgm:pt modelId="{7372E4BF-9915-483C-B258-5795DA9624F5}" type="parTrans" cxnId="{813CEA5D-DA68-4034-A194-1CA8FAACEDFB}">
      <dgm:prSet/>
      <dgm:spPr/>
      <dgm:t>
        <a:bodyPr/>
        <a:lstStyle/>
        <a:p>
          <a:endParaRPr lang="en-US"/>
        </a:p>
      </dgm:t>
    </dgm:pt>
    <dgm:pt modelId="{3E94C1EB-C743-48FA-A984-F214EE9D9D30}" type="sibTrans" cxnId="{813CEA5D-DA68-4034-A194-1CA8FAACEDFB}">
      <dgm:prSet/>
      <dgm:spPr/>
      <dgm:t>
        <a:bodyPr/>
        <a:lstStyle/>
        <a:p>
          <a:endParaRPr lang="en-US"/>
        </a:p>
      </dgm:t>
    </dgm:pt>
    <dgm:pt modelId="{194E9FA3-554D-42C4-9F4A-16678304F17A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Onze problemen</a:t>
          </a:r>
          <a:endParaRPr lang="en-US" dirty="0">
            <a:latin typeface="Algerian" panose="04020705040A02060702" pitchFamily="82" charset="0"/>
          </a:endParaRPr>
        </a:p>
      </dgm:t>
    </dgm:pt>
    <dgm:pt modelId="{C4F6EB94-4EAC-40A3-BB2A-FA646C4C4482}" type="parTrans" cxnId="{F652CDBA-C1C6-4D15-9E7A-B28567E1181C}">
      <dgm:prSet/>
      <dgm:spPr/>
      <dgm:t>
        <a:bodyPr/>
        <a:lstStyle/>
        <a:p>
          <a:endParaRPr lang="en-US"/>
        </a:p>
      </dgm:t>
    </dgm:pt>
    <dgm:pt modelId="{B8FEB607-C919-44CC-87C1-EE5DD73E4E42}" type="sibTrans" cxnId="{F652CDBA-C1C6-4D15-9E7A-B28567E1181C}">
      <dgm:prSet/>
      <dgm:spPr/>
      <dgm:t>
        <a:bodyPr/>
        <a:lstStyle/>
        <a:p>
          <a:endParaRPr lang="en-US"/>
        </a:p>
      </dgm:t>
    </dgm:pt>
    <dgm:pt modelId="{E1C9E61E-AB3F-491D-8928-4E0350DC5BD5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Onze mening over deze opdracht en periode</a:t>
          </a:r>
          <a:endParaRPr lang="en-US" dirty="0">
            <a:latin typeface="Algerian" panose="04020705040A02060702" pitchFamily="82" charset="0"/>
          </a:endParaRPr>
        </a:p>
      </dgm:t>
    </dgm:pt>
    <dgm:pt modelId="{EBBA4017-4030-4CB5-A342-5AE87EAC5A8F}" type="parTrans" cxnId="{07F12028-47E1-4158-8599-8AB2DD97EF37}">
      <dgm:prSet/>
      <dgm:spPr/>
      <dgm:t>
        <a:bodyPr/>
        <a:lstStyle/>
        <a:p>
          <a:endParaRPr lang="en-US"/>
        </a:p>
      </dgm:t>
    </dgm:pt>
    <dgm:pt modelId="{4925415A-B05C-4A25-A260-82011475FF89}" type="sibTrans" cxnId="{07F12028-47E1-4158-8599-8AB2DD97EF37}">
      <dgm:prSet/>
      <dgm:spPr/>
      <dgm:t>
        <a:bodyPr/>
        <a:lstStyle/>
        <a:p>
          <a:endParaRPr lang="en-US"/>
        </a:p>
      </dgm:t>
    </dgm:pt>
    <dgm:pt modelId="{8CDAD429-AA78-40D8-94B2-A63BDC7539A0}" type="pres">
      <dgm:prSet presAssocID="{AA6DA6AC-BCFC-4D8B-85FB-08F347363C2C}" presName="root" presStyleCnt="0">
        <dgm:presLayoutVars>
          <dgm:dir/>
          <dgm:resizeHandles val="exact"/>
        </dgm:presLayoutVars>
      </dgm:prSet>
      <dgm:spPr/>
    </dgm:pt>
    <dgm:pt modelId="{B2F10F57-AB92-433E-8F58-4F568B1F29D8}" type="pres">
      <dgm:prSet presAssocID="{A6769CB7-794D-473A-B807-E6328113E344}" presName="compNode" presStyleCnt="0"/>
      <dgm:spPr/>
    </dgm:pt>
    <dgm:pt modelId="{271B1D44-C1C0-42FB-9969-BE4D41368E72}" type="pres">
      <dgm:prSet presAssocID="{A6769CB7-794D-473A-B807-E6328113E344}" presName="bgRect" presStyleLbl="bgShp" presStyleIdx="0" presStyleCnt="4"/>
      <dgm:spPr/>
    </dgm:pt>
    <dgm:pt modelId="{02FF13B3-3864-42D3-A8C9-41C80C518E97}" type="pres">
      <dgm:prSet presAssocID="{A6769CB7-794D-473A-B807-E6328113E3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"/>
        </a:ext>
      </dgm:extLst>
    </dgm:pt>
    <dgm:pt modelId="{508A77C7-6624-4160-83A8-6C3C148499E8}" type="pres">
      <dgm:prSet presAssocID="{A6769CB7-794D-473A-B807-E6328113E344}" presName="spaceRect" presStyleCnt="0"/>
      <dgm:spPr/>
    </dgm:pt>
    <dgm:pt modelId="{2E630385-3ACE-487C-97D4-135188CACE0C}" type="pres">
      <dgm:prSet presAssocID="{A6769CB7-794D-473A-B807-E6328113E344}" presName="parTx" presStyleLbl="revTx" presStyleIdx="0" presStyleCnt="4">
        <dgm:presLayoutVars>
          <dgm:chMax val="0"/>
          <dgm:chPref val="0"/>
        </dgm:presLayoutVars>
      </dgm:prSet>
      <dgm:spPr/>
    </dgm:pt>
    <dgm:pt modelId="{A85F5143-88D3-4B0F-889A-D69E2C724532}" type="pres">
      <dgm:prSet presAssocID="{611C5100-59CD-45A5-A293-C288E55854FF}" presName="sibTrans" presStyleCnt="0"/>
      <dgm:spPr/>
    </dgm:pt>
    <dgm:pt modelId="{F1EA39CC-693F-4867-B233-286783AA08B6}" type="pres">
      <dgm:prSet presAssocID="{51F13D7A-8203-4EEB-A32C-55E378E000A1}" presName="compNode" presStyleCnt="0"/>
      <dgm:spPr/>
    </dgm:pt>
    <dgm:pt modelId="{0CA4C707-4ECE-4179-8D10-2BC42FBD05A9}" type="pres">
      <dgm:prSet presAssocID="{51F13D7A-8203-4EEB-A32C-55E378E000A1}" presName="bgRect" presStyleLbl="bgShp" presStyleIdx="1" presStyleCnt="4"/>
      <dgm:spPr/>
    </dgm:pt>
    <dgm:pt modelId="{ECC3438E-DEEA-4D65-9A65-A99F4C65A88B}" type="pres">
      <dgm:prSet presAssocID="{51F13D7A-8203-4EEB-A32C-55E378E000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10464BE1-612D-4DFA-B612-27026A7472D3}" type="pres">
      <dgm:prSet presAssocID="{51F13D7A-8203-4EEB-A32C-55E378E000A1}" presName="spaceRect" presStyleCnt="0"/>
      <dgm:spPr/>
    </dgm:pt>
    <dgm:pt modelId="{430B35C2-CBF1-486F-AA02-D4645D4CA82E}" type="pres">
      <dgm:prSet presAssocID="{51F13D7A-8203-4EEB-A32C-55E378E000A1}" presName="parTx" presStyleLbl="revTx" presStyleIdx="1" presStyleCnt="4">
        <dgm:presLayoutVars>
          <dgm:chMax val="0"/>
          <dgm:chPref val="0"/>
        </dgm:presLayoutVars>
      </dgm:prSet>
      <dgm:spPr/>
    </dgm:pt>
    <dgm:pt modelId="{AF35C6DF-9311-44F1-835F-D2179DA71DED}" type="pres">
      <dgm:prSet presAssocID="{3E94C1EB-C743-48FA-A984-F214EE9D9D30}" presName="sibTrans" presStyleCnt="0"/>
      <dgm:spPr/>
    </dgm:pt>
    <dgm:pt modelId="{1B864DF1-409E-4FAC-B9BE-383E55F07A6D}" type="pres">
      <dgm:prSet presAssocID="{194E9FA3-554D-42C4-9F4A-16678304F17A}" presName="compNode" presStyleCnt="0"/>
      <dgm:spPr/>
    </dgm:pt>
    <dgm:pt modelId="{4B4F2D03-D81B-41B2-BE86-C2CEF9F12BFF}" type="pres">
      <dgm:prSet presAssocID="{194E9FA3-554D-42C4-9F4A-16678304F17A}" presName="bgRect" presStyleLbl="bgShp" presStyleIdx="2" presStyleCnt="4"/>
      <dgm:spPr/>
    </dgm:pt>
    <dgm:pt modelId="{7E03E90B-632C-4457-B8F5-6EAEFC60ED91}" type="pres">
      <dgm:prSet presAssocID="{194E9FA3-554D-42C4-9F4A-16678304F1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rschuwing"/>
        </a:ext>
      </dgm:extLst>
    </dgm:pt>
    <dgm:pt modelId="{5FC89BC7-01E1-4116-BDFE-F09BDD425F61}" type="pres">
      <dgm:prSet presAssocID="{194E9FA3-554D-42C4-9F4A-16678304F17A}" presName="spaceRect" presStyleCnt="0"/>
      <dgm:spPr/>
    </dgm:pt>
    <dgm:pt modelId="{C7C1BE5D-BA43-430B-AE3A-41CB8F18F6A4}" type="pres">
      <dgm:prSet presAssocID="{194E9FA3-554D-42C4-9F4A-16678304F17A}" presName="parTx" presStyleLbl="revTx" presStyleIdx="2" presStyleCnt="4">
        <dgm:presLayoutVars>
          <dgm:chMax val="0"/>
          <dgm:chPref val="0"/>
        </dgm:presLayoutVars>
      </dgm:prSet>
      <dgm:spPr/>
    </dgm:pt>
    <dgm:pt modelId="{A22C3AF8-2D44-423D-8D21-A2D8AFAA2611}" type="pres">
      <dgm:prSet presAssocID="{B8FEB607-C919-44CC-87C1-EE5DD73E4E42}" presName="sibTrans" presStyleCnt="0"/>
      <dgm:spPr/>
    </dgm:pt>
    <dgm:pt modelId="{1A653195-9165-4ABC-8931-D533E3C2AE79}" type="pres">
      <dgm:prSet presAssocID="{E1C9E61E-AB3F-491D-8928-4E0350DC5BD5}" presName="compNode" presStyleCnt="0"/>
      <dgm:spPr/>
    </dgm:pt>
    <dgm:pt modelId="{B6A76A41-C9A9-4932-8C36-C7A8E44F0A72}" type="pres">
      <dgm:prSet presAssocID="{E1C9E61E-AB3F-491D-8928-4E0350DC5BD5}" presName="bgRect" presStyleLbl="bgShp" presStyleIdx="3" presStyleCnt="4"/>
      <dgm:spPr/>
    </dgm:pt>
    <dgm:pt modelId="{840719D5-936E-4529-B0CE-39204649A49A}" type="pres">
      <dgm:prSet presAssocID="{E1C9E61E-AB3F-491D-8928-4E0350DC5B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C6C9E23-B1DE-49C7-86A2-30D678B01821}" type="pres">
      <dgm:prSet presAssocID="{E1C9E61E-AB3F-491D-8928-4E0350DC5BD5}" presName="spaceRect" presStyleCnt="0"/>
      <dgm:spPr/>
    </dgm:pt>
    <dgm:pt modelId="{53EA0F2D-0FFC-44F6-8E7B-BB5276B242A4}" type="pres">
      <dgm:prSet presAssocID="{E1C9E61E-AB3F-491D-8928-4E0350DC5BD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B9EA09-3C1C-4802-B59F-B0CD783A2AD5}" type="presOf" srcId="{A6769CB7-794D-473A-B807-E6328113E344}" destId="{2E630385-3ACE-487C-97D4-135188CACE0C}" srcOrd="0" destOrd="0" presId="urn:microsoft.com/office/officeart/2018/2/layout/IconVerticalSolidList"/>
    <dgm:cxn modelId="{07F12028-47E1-4158-8599-8AB2DD97EF37}" srcId="{AA6DA6AC-BCFC-4D8B-85FB-08F347363C2C}" destId="{E1C9E61E-AB3F-491D-8928-4E0350DC5BD5}" srcOrd="3" destOrd="0" parTransId="{EBBA4017-4030-4CB5-A342-5AE87EAC5A8F}" sibTransId="{4925415A-B05C-4A25-A260-82011475FF89}"/>
    <dgm:cxn modelId="{813CEA5D-DA68-4034-A194-1CA8FAACEDFB}" srcId="{AA6DA6AC-BCFC-4D8B-85FB-08F347363C2C}" destId="{51F13D7A-8203-4EEB-A32C-55E378E000A1}" srcOrd="1" destOrd="0" parTransId="{7372E4BF-9915-483C-B258-5795DA9624F5}" sibTransId="{3E94C1EB-C743-48FA-A984-F214EE9D9D30}"/>
    <dgm:cxn modelId="{7D056363-B233-43F4-95B3-B149A21EC293}" type="presOf" srcId="{E1C9E61E-AB3F-491D-8928-4E0350DC5BD5}" destId="{53EA0F2D-0FFC-44F6-8E7B-BB5276B242A4}" srcOrd="0" destOrd="0" presId="urn:microsoft.com/office/officeart/2018/2/layout/IconVerticalSolidList"/>
    <dgm:cxn modelId="{964CE8AF-A940-427E-B539-5F1974F62593}" type="presOf" srcId="{194E9FA3-554D-42C4-9F4A-16678304F17A}" destId="{C7C1BE5D-BA43-430B-AE3A-41CB8F18F6A4}" srcOrd="0" destOrd="0" presId="urn:microsoft.com/office/officeart/2018/2/layout/IconVerticalSolidList"/>
    <dgm:cxn modelId="{09BDD5B6-432F-4332-824B-7C60E3683E2F}" type="presOf" srcId="{51F13D7A-8203-4EEB-A32C-55E378E000A1}" destId="{430B35C2-CBF1-486F-AA02-D4645D4CA82E}" srcOrd="0" destOrd="0" presId="urn:microsoft.com/office/officeart/2018/2/layout/IconVerticalSolidList"/>
    <dgm:cxn modelId="{F652CDBA-C1C6-4D15-9E7A-B28567E1181C}" srcId="{AA6DA6AC-BCFC-4D8B-85FB-08F347363C2C}" destId="{194E9FA3-554D-42C4-9F4A-16678304F17A}" srcOrd="2" destOrd="0" parTransId="{C4F6EB94-4EAC-40A3-BB2A-FA646C4C4482}" sibTransId="{B8FEB607-C919-44CC-87C1-EE5DD73E4E42}"/>
    <dgm:cxn modelId="{D9029CC3-F324-42AC-B787-D87B1D8BA835}" srcId="{AA6DA6AC-BCFC-4D8B-85FB-08F347363C2C}" destId="{A6769CB7-794D-473A-B807-E6328113E344}" srcOrd="0" destOrd="0" parTransId="{A8580835-15ED-42FC-B580-B9259E6995DD}" sibTransId="{611C5100-59CD-45A5-A293-C288E55854FF}"/>
    <dgm:cxn modelId="{DEDCA8D8-C8F7-4957-9C31-9E24621D389B}" type="presOf" srcId="{AA6DA6AC-BCFC-4D8B-85FB-08F347363C2C}" destId="{8CDAD429-AA78-40D8-94B2-A63BDC7539A0}" srcOrd="0" destOrd="0" presId="urn:microsoft.com/office/officeart/2018/2/layout/IconVerticalSolidList"/>
    <dgm:cxn modelId="{E587C8A5-BDFD-458E-9A7D-8A740B67263C}" type="presParOf" srcId="{8CDAD429-AA78-40D8-94B2-A63BDC7539A0}" destId="{B2F10F57-AB92-433E-8F58-4F568B1F29D8}" srcOrd="0" destOrd="0" presId="urn:microsoft.com/office/officeart/2018/2/layout/IconVerticalSolidList"/>
    <dgm:cxn modelId="{E523CDD4-9C69-4840-A9CD-100F1D5EECA6}" type="presParOf" srcId="{B2F10F57-AB92-433E-8F58-4F568B1F29D8}" destId="{271B1D44-C1C0-42FB-9969-BE4D41368E72}" srcOrd="0" destOrd="0" presId="urn:microsoft.com/office/officeart/2018/2/layout/IconVerticalSolidList"/>
    <dgm:cxn modelId="{F4CD130A-2BDC-4CA0-9CEC-3687BF18DBA2}" type="presParOf" srcId="{B2F10F57-AB92-433E-8F58-4F568B1F29D8}" destId="{02FF13B3-3864-42D3-A8C9-41C80C518E97}" srcOrd="1" destOrd="0" presId="urn:microsoft.com/office/officeart/2018/2/layout/IconVerticalSolidList"/>
    <dgm:cxn modelId="{121BE37C-31EF-40B5-8B51-9BC65E12DE98}" type="presParOf" srcId="{B2F10F57-AB92-433E-8F58-4F568B1F29D8}" destId="{508A77C7-6624-4160-83A8-6C3C148499E8}" srcOrd="2" destOrd="0" presId="urn:microsoft.com/office/officeart/2018/2/layout/IconVerticalSolidList"/>
    <dgm:cxn modelId="{A49D6305-217A-4C33-A108-003AF0338BD2}" type="presParOf" srcId="{B2F10F57-AB92-433E-8F58-4F568B1F29D8}" destId="{2E630385-3ACE-487C-97D4-135188CACE0C}" srcOrd="3" destOrd="0" presId="urn:microsoft.com/office/officeart/2018/2/layout/IconVerticalSolidList"/>
    <dgm:cxn modelId="{0961B055-6800-4555-A0C2-D0B60A1F0AB5}" type="presParOf" srcId="{8CDAD429-AA78-40D8-94B2-A63BDC7539A0}" destId="{A85F5143-88D3-4B0F-889A-D69E2C724532}" srcOrd="1" destOrd="0" presId="urn:microsoft.com/office/officeart/2018/2/layout/IconVerticalSolidList"/>
    <dgm:cxn modelId="{3203841B-CF93-4CD4-8599-BFEE41F7AE5E}" type="presParOf" srcId="{8CDAD429-AA78-40D8-94B2-A63BDC7539A0}" destId="{F1EA39CC-693F-4867-B233-286783AA08B6}" srcOrd="2" destOrd="0" presId="urn:microsoft.com/office/officeart/2018/2/layout/IconVerticalSolidList"/>
    <dgm:cxn modelId="{ABC87681-9CBD-47C6-A082-8CBA5021CFCD}" type="presParOf" srcId="{F1EA39CC-693F-4867-B233-286783AA08B6}" destId="{0CA4C707-4ECE-4179-8D10-2BC42FBD05A9}" srcOrd="0" destOrd="0" presId="urn:microsoft.com/office/officeart/2018/2/layout/IconVerticalSolidList"/>
    <dgm:cxn modelId="{C1D231FC-E43C-4BA3-B32D-BE0CA4016F19}" type="presParOf" srcId="{F1EA39CC-693F-4867-B233-286783AA08B6}" destId="{ECC3438E-DEEA-4D65-9A65-A99F4C65A88B}" srcOrd="1" destOrd="0" presId="urn:microsoft.com/office/officeart/2018/2/layout/IconVerticalSolidList"/>
    <dgm:cxn modelId="{4B8CEFEF-815C-42B2-B778-7D9EEFA0174D}" type="presParOf" srcId="{F1EA39CC-693F-4867-B233-286783AA08B6}" destId="{10464BE1-612D-4DFA-B612-27026A7472D3}" srcOrd="2" destOrd="0" presId="urn:microsoft.com/office/officeart/2018/2/layout/IconVerticalSolidList"/>
    <dgm:cxn modelId="{1C923B95-2EF4-4F95-B44D-540BDB8C34DF}" type="presParOf" srcId="{F1EA39CC-693F-4867-B233-286783AA08B6}" destId="{430B35C2-CBF1-486F-AA02-D4645D4CA82E}" srcOrd="3" destOrd="0" presId="urn:microsoft.com/office/officeart/2018/2/layout/IconVerticalSolidList"/>
    <dgm:cxn modelId="{E771EAA3-E4E9-4D88-B462-16B3AF5280F7}" type="presParOf" srcId="{8CDAD429-AA78-40D8-94B2-A63BDC7539A0}" destId="{AF35C6DF-9311-44F1-835F-D2179DA71DED}" srcOrd="3" destOrd="0" presId="urn:microsoft.com/office/officeart/2018/2/layout/IconVerticalSolidList"/>
    <dgm:cxn modelId="{6F00CFF2-E3CE-4736-92F7-8FDF99D59393}" type="presParOf" srcId="{8CDAD429-AA78-40D8-94B2-A63BDC7539A0}" destId="{1B864DF1-409E-4FAC-B9BE-383E55F07A6D}" srcOrd="4" destOrd="0" presId="urn:microsoft.com/office/officeart/2018/2/layout/IconVerticalSolidList"/>
    <dgm:cxn modelId="{29B48877-ACC7-4610-9D6B-8FC733124538}" type="presParOf" srcId="{1B864DF1-409E-4FAC-B9BE-383E55F07A6D}" destId="{4B4F2D03-D81B-41B2-BE86-C2CEF9F12BFF}" srcOrd="0" destOrd="0" presId="urn:microsoft.com/office/officeart/2018/2/layout/IconVerticalSolidList"/>
    <dgm:cxn modelId="{54BA0DD2-C7FF-429B-ABCF-083544531DC0}" type="presParOf" srcId="{1B864DF1-409E-4FAC-B9BE-383E55F07A6D}" destId="{7E03E90B-632C-4457-B8F5-6EAEFC60ED91}" srcOrd="1" destOrd="0" presId="urn:microsoft.com/office/officeart/2018/2/layout/IconVerticalSolidList"/>
    <dgm:cxn modelId="{B8AA602E-1749-44AA-BB7A-B7432890089E}" type="presParOf" srcId="{1B864DF1-409E-4FAC-B9BE-383E55F07A6D}" destId="{5FC89BC7-01E1-4116-BDFE-F09BDD425F61}" srcOrd="2" destOrd="0" presId="urn:microsoft.com/office/officeart/2018/2/layout/IconVerticalSolidList"/>
    <dgm:cxn modelId="{1A261D5A-CD7B-4B06-B3E1-AD8E3CDB9BAE}" type="presParOf" srcId="{1B864DF1-409E-4FAC-B9BE-383E55F07A6D}" destId="{C7C1BE5D-BA43-430B-AE3A-41CB8F18F6A4}" srcOrd="3" destOrd="0" presId="urn:microsoft.com/office/officeart/2018/2/layout/IconVerticalSolidList"/>
    <dgm:cxn modelId="{C98DCAFB-CEBF-4F83-93EA-E55042E1FCB3}" type="presParOf" srcId="{8CDAD429-AA78-40D8-94B2-A63BDC7539A0}" destId="{A22C3AF8-2D44-423D-8D21-A2D8AFAA2611}" srcOrd="5" destOrd="0" presId="urn:microsoft.com/office/officeart/2018/2/layout/IconVerticalSolidList"/>
    <dgm:cxn modelId="{4ADFA610-44B4-4215-A21F-6F7FC13A91B7}" type="presParOf" srcId="{8CDAD429-AA78-40D8-94B2-A63BDC7539A0}" destId="{1A653195-9165-4ABC-8931-D533E3C2AE79}" srcOrd="6" destOrd="0" presId="urn:microsoft.com/office/officeart/2018/2/layout/IconVerticalSolidList"/>
    <dgm:cxn modelId="{90E6E3F0-48CC-4A00-973B-144704B56431}" type="presParOf" srcId="{1A653195-9165-4ABC-8931-D533E3C2AE79}" destId="{B6A76A41-C9A9-4932-8C36-C7A8E44F0A72}" srcOrd="0" destOrd="0" presId="urn:microsoft.com/office/officeart/2018/2/layout/IconVerticalSolidList"/>
    <dgm:cxn modelId="{6245C448-E39F-4589-892A-FAF2A598D514}" type="presParOf" srcId="{1A653195-9165-4ABC-8931-D533E3C2AE79}" destId="{840719D5-936E-4529-B0CE-39204649A49A}" srcOrd="1" destOrd="0" presId="urn:microsoft.com/office/officeart/2018/2/layout/IconVerticalSolidList"/>
    <dgm:cxn modelId="{662505D9-727B-44E1-8955-5B9EC3FFEB9D}" type="presParOf" srcId="{1A653195-9165-4ABC-8931-D533E3C2AE79}" destId="{DC6C9E23-B1DE-49C7-86A2-30D678B01821}" srcOrd="2" destOrd="0" presId="urn:microsoft.com/office/officeart/2018/2/layout/IconVerticalSolidList"/>
    <dgm:cxn modelId="{9A3B63BC-0492-4502-955D-1FD0410D9F68}" type="presParOf" srcId="{1A653195-9165-4ABC-8931-D533E3C2AE79}" destId="{53EA0F2D-0FFC-44F6-8E7B-BB5276B242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9A7F0-AA88-4947-9720-DA7A901D0DC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07EB7E-F5E2-4781-A69C-D874FA206D11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Space </a:t>
          </a:r>
          <a:r>
            <a:rPr lang="nl-NL" dirty="0" err="1">
              <a:latin typeface="Algerian" panose="04020705040A02060702" pitchFamily="82" charset="0"/>
            </a:rPr>
            <a:t>invaders</a:t>
          </a:r>
          <a:endParaRPr lang="en-US" dirty="0">
            <a:latin typeface="Algerian" panose="04020705040A02060702" pitchFamily="82" charset="0"/>
          </a:endParaRPr>
        </a:p>
      </dgm:t>
    </dgm:pt>
    <dgm:pt modelId="{D9A5AB7E-4C0C-4A9E-BF98-78D013C9E2D1}" type="parTrans" cxnId="{39BB7E8C-4AE6-4B2A-A2ED-C19640D4592E}">
      <dgm:prSet/>
      <dgm:spPr/>
      <dgm:t>
        <a:bodyPr/>
        <a:lstStyle/>
        <a:p>
          <a:endParaRPr lang="en-US"/>
        </a:p>
      </dgm:t>
    </dgm:pt>
    <dgm:pt modelId="{376BEFD0-7AA1-4C3B-98B5-FD017A6E2F35}" type="sibTrans" cxnId="{39BB7E8C-4AE6-4B2A-A2ED-C19640D4592E}">
      <dgm:prSet/>
      <dgm:spPr/>
      <dgm:t>
        <a:bodyPr/>
        <a:lstStyle/>
        <a:p>
          <a:endParaRPr lang="en-US"/>
        </a:p>
      </dgm:t>
    </dgm:pt>
    <dgm:pt modelId="{725D0262-E6DC-49D9-9F9F-EBF43C2476EB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Jij bent de baas</a:t>
          </a:r>
          <a:endParaRPr lang="en-US" dirty="0">
            <a:latin typeface="Algerian" panose="04020705040A02060702" pitchFamily="82" charset="0"/>
          </a:endParaRPr>
        </a:p>
      </dgm:t>
    </dgm:pt>
    <dgm:pt modelId="{BFA18D21-AFB1-475D-98B6-6E93E5B7E6A3}" type="parTrans" cxnId="{1F9981F5-0597-4691-9FC4-6C01681AD965}">
      <dgm:prSet/>
      <dgm:spPr/>
      <dgm:t>
        <a:bodyPr/>
        <a:lstStyle/>
        <a:p>
          <a:endParaRPr lang="en-US"/>
        </a:p>
      </dgm:t>
    </dgm:pt>
    <dgm:pt modelId="{DB851A15-446A-47BB-A77A-6562548444FF}" type="sibTrans" cxnId="{1F9981F5-0597-4691-9FC4-6C01681AD965}">
      <dgm:prSet/>
      <dgm:spPr/>
      <dgm:t>
        <a:bodyPr/>
        <a:lstStyle/>
        <a:p>
          <a:endParaRPr lang="en-US"/>
        </a:p>
      </dgm:t>
    </dgm:pt>
    <dgm:pt modelId="{553F1AC1-21F0-4FCE-892C-8B71DADBA9ED}">
      <dgm:prSet/>
      <dgm:spPr/>
      <dgm:t>
        <a:bodyPr/>
        <a:lstStyle/>
        <a:p>
          <a:r>
            <a:rPr lang="en-US" dirty="0" err="1">
              <a:latin typeface="Algerian" panose="04020705040A02060702" pitchFamily="82" charset="0"/>
            </a:rPr>
            <a:t>Dubbel</a:t>
          </a:r>
          <a:r>
            <a:rPr lang="en-US" baseline="0" dirty="0">
              <a:latin typeface="Algerian" panose="04020705040A02060702" pitchFamily="82" charset="0"/>
            </a:rPr>
            <a:t> Assets </a:t>
          </a:r>
          <a:r>
            <a:rPr lang="en-US" baseline="0" dirty="0" err="1">
              <a:latin typeface="Algerian" panose="04020705040A02060702" pitchFamily="82" charset="0"/>
            </a:rPr>
            <a:t>en</a:t>
          </a:r>
          <a:r>
            <a:rPr lang="en-US" baseline="0" dirty="0">
              <a:latin typeface="Algerian" panose="04020705040A02060702" pitchFamily="82" charset="0"/>
            </a:rPr>
            <a:t> </a:t>
          </a:r>
          <a:r>
            <a:rPr lang="en-US" baseline="0" dirty="0" err="1">
              <a:latin typeface="Algerian" panose="04020705040A02060702" pitchFamily="82" charset="0"/>
            </a:rPr>
            <a:t>dubbel</a:t>
          </a:r>
          <a:r>
            <a:rPr lang="en-US" baseline="0" dirty="0">
              <a:latin typeface="Algerian" panose="04020705040A02060702" pitchFamily="82" charset="0"/>
            </a:rPr>
            <a:t> </a:t>
          </a:r>
          <a:r>
            <a:rPr lang="en-US" baseline="0" dirty="0" err="1">
              <a:latin typeface="Algerian" panose="04020705040A02060702" pitchFamily="82" charset="0"/>
            </a:rPr>
            <a:t>programmeren</a:t>
          </a:r>
          <a:r>
            <a:rPr lang="en-US" baseline="0" dirty="0">
              <a:latin typeface="Algerian" panose="04020705040A02060702" pitchFamily="82" charset="0"/>
            </a:rPr>
            <a:t> </a:t>
          </a:r>
          <a:endParaRPr lang="en-US" dirty="0">
            <a:latin typeface="Algerian" panose="04020705040A02060702" pitchFamily="82" charset="0"/>
          </a:endParaRPr>
        </a:p>
      </dgm:t>
    </dgm:pt>
    <dgm:pt modelId="{68DE9A77-5327-417E-8C42-7FB07680877A}" type="parTrans" cxnId="{0AFB532E-3926-402B-90BA-3E7B471A7F05}">
      <dgm:prSet/>
      <dgm:spPr/>
      <dgm:t>
        <a:bodyPr/>
        <a:lstStyle/>
        <a:p>
          <a:endParaRPr lang="en-US"/>
        </a:p>
      </dgm:t>
    </dgm:pt>
    <dgm:pt modelId="{DC5E504E-5B73-4AF5-BE4B-63E14FADCC45}" type="sibTrans" cxnId="{0AFB532E-3926-402B-90BA-3E7B471A7F05}">
      <dgm:prSet/>
      <dgm:spPr/>
      <dgm:t>
        <a:bodyPr/>
        <a:lstStyle/>
        <a:p>
          <a:endParaRPr lang="en-US"/>
        </a:p>
      </dgm:t>
    </dgm:pt>
    <dgm:pt modelId="{548E3F54-F906-43E0-8E1C-E74883B9591C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Inspiratie van Mario </a:t>
          </a:r>
          <a:r>
            <a:rPr lang="nl-NL" dirty="0" err="1">
              <a:latin typeface="Algerian" panose="04020705040A02060702" pitchFamily="82" charset="0"/>
            </a:rPr>
            <a:t>Odyssey</a:t>
          </a:r>
          <a:endParaRPr lang="nl-NL" dirty="0">
            <a:latin typeface="Algerian" panose="04020705040A02060702" pitchFamily="82" charset="0"/>
          </a:endParaRPr>
        </a:p>
      </dgm:t>
    </dgm:pt>
    <dgm:pt modelId="{7C93C330-5135-4EE6-8A11-6A4512C73349}" type="parTrans" cxnId="{A19359AD-F44F-469A-918C-7BCF71310E96}">
      <dgm:prSet/>
      <dgm:spPr/>
      <dgm:t>
        <a:bodyPr/>
        <a:lstStyle/>
        <a:p>
          <a:endParaRPr lang="en-US"/>
        </a:p>
      </dgm:t>
    </dgm:pt>
    <dgm:pt modelId="{4F28E7E6-E5D5-4079-A1CF-4CC7EC13D3FD}" type="sibTrans" cxnId="{A19359AD-F44F-469A-918C-7BCF71310E96}">
      <dgm:prSet/>
      <dgm:spPr/>
      <dgm:t>
        <a:bodyPr/>
        <a:lstStyle/>
        <a:p>
          <a:endParaRPr lang="en-US"/>
        </a:p>
      </dgm:t>
    </dgm:pt>
    <dgm:pt modelId="{8034F18F-22ED-4EB2-98A5-7F9B4BBFB5F7}" type="pres">
      <dgm:prSet presAssocID="{4339A7F0-AA88-4947-9720-DA7A901D0DCD}" presName="linear" presStyleCnt="0">
        <dgm:presLayoutVars>
          <dgm:dir/>
          <dgm:animLvl val="lvl"/>
          <dgm:resizeHandles val="exact"/>
        </dgm:presLayoutVars>
      </dgm:prSet>
      <dgm:spPr/>
    </dgm:pt>
    <dgm:pt modelId="{F4010773-4FDE-401E-9F1A-F735D9FEB1F9}" type="pres">
      <dgm:prSet presAssocID="{3807EB7E-F5E2-4781-A69C-D874FA206D11}" presName="parentLin" presStyleCnt="0"/>
      <dgm:spPr/>
    </dgm:pt>
    <dgm:pt modelId="{88E26BFC-D0D5-4800-89E7-BCCA9401F00E}" type="pres">
      <dgm:prSet presAssocID="{3807EB7E-F5E2-4781-A69C-D874FA206D11}" presName="parentLeftMargin" presStyleLbl="node1" presStyleIdx="0" presStyleCnt="4"/>
      <dgm:spPr/>
    </dgm:pt>
    <dgm:pt modelId="{BBF54C5C-BD87-4A67-B01E-0A0242B1A69A}" type="pres">
      <dgm:prSet presAssocID="{3807EB7E-F5E2-4781-A69C-D874FA206D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5DB5DD-9FA8-4076-B75C-D93EEC847975}" type="pres">
      <dgm:prSet presAssocID="{3807EB7E-F5E2-4781-A69C-D874FA206D11}" presName="negativeSpace" presStyleCnt="0"/>
      <dgm:spPr/>
    </dgm:pt>
    <dgm:pt modelId="{D254E13F-92F6-44F5-BA67-D59825B87359}" type="pres">
      <dgm:prSet presAssocID="{3807EB7E-F5E2-4781-A69C-D874FA206D11}" presName="childText" presStyleLbl="conFgAcc1" presStyleIdx="0" presStyleCnt="4">
        <dgm:presLayoutVars>
          <dgm:bulletEnabled val="1"/>
        </dgm:presLayoutVars>
      </dgm:prSet>
      <dgm:spPr/>
    </dgm:pt>
    <dgm:pt modelId="{BDDEE34A-0C49-4960-A527-16A9968FDF49}" type="pres">
      <dgm:prSet presAssocID="{376BEFD0-7AA1-4C3B-98B5-FD017A6E2F35}" presName="spaceBetweenRectangles" presStyleCnt="0"/>
      <dgm:spPr/>
    </dgm:pt>
    <dgm:pt modelId="{98047516-6C19-4554-8873-5177941DC7BC}" type="pres">
      <dgm:prSet presAssocID="{725D0262-E6DC-49D9-9F9F-EBF43C2476EB}" presName="parentLin" presStyleCnt="0"/>
      <dgm:spPr/>
    </dgm:pt>
    <dgm:pt modelId="{887514C2-84A6-4F6C-A2C3-82A69D1DCD89}" type="pres">
      <dgm:prSet presAssocID="{725D0262-E6DC-49D9-9F9F-EBF43C2476EB}" presName="parentLeftMargin" presStyleLbl="node1" presStyleIdx="0" presStyleCnt="4"/>
      <dgm:spPr/>
    </dgm:pt>
    <dgm:pt modelId="{18B3A0DB-8857-4897-9C51-72B0E89483EE}" type="pres">
      <dgm:prSet presAssocID="{725D0262-E6DC-49D9-9F9F-EBF43C2476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07EB81-18BA-4994-9309-CDCBFF251C6C}" type="pres">
      <dgm:prSet presAssocID="{725D0262-E6DC-49D9-9F9F-EBF43C2476EB}" presName="negativeSpace" presStyleCnt="0"/>
      <dgm:spPr/>
    </dgm:pt>
    <dgm:pt modelId="{2172EF0E-7702-44EC-B645-0B270E9053B1}" type="pres">
      <dgm:prSet presAssocID="{725D0262-E6DC-49D9-9F9F-EBF43C2476EB}" presName="childText" presStyleLbl="conFgAcc1" presStyleIdx="1" presStyleCnt="4">
        <dgm:presLayoutVars>
          <dgm:bulletEnabled val="1"/>
        </dgm:presLayoutVars>
      </dgm:prSet>
      <dgm:spPr/>
    </dgm:pt>
    <dgm:pt modelId="{248BFE0E-60A3-4C9E-AF9E-32D36BFB3A42}" type="pres">
      <dgm:prSet presAssocID="{DB851A15-446A-47BB-A77A-6562548444FF}" presName="spaceBetweenRectangles" presStyleCnt="0"/>
      <dgm:spPr/>
    </dgm:pt>
    <dgm:pt modelId="{C90722D6-4587-4DAD-9F98-F045B558EC7F}" type="pres">
      <dgm:prSet presAssocID="{553F1AC1-21F0-4FCE-892C-8B71DADBA9ED}" presName="parentLin" presStyleCnt="0"/>
      <dgm:spPr/>
    </dgm:pt>
    <dgm:pt modelId="{1E8D5272-1F88-4A01-BC6C-9188627FF2D6}" type="pres">
      <dgm:prSet presAssocID="{553F1AC1-21F0-4FCE-892C-8B71DADBA9ED}" presName="parentLeftMargin" presStyleLbl="node1" presStyleIdx="1" presStyleCnt="4"/>
      <dgm:spPr/>
    </dgm:pt>
    <dgm:pt modelId="{962F3F0B-237D-424E-919B-BE9BF35A5353}" type="pres">
      <dgm:prSet presAssocID="{553F1AC1-21F0-4FCE-892C-8B71DADBA9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BE8208-F437-48CB-87DB-18CDE2137987}" type="pres">
      <dgm:prSet presAssocID="{553F1AC1-21F0-4FCE-892C-8B71DADBA9ED}" presName="negativeSpace" presStyleCnt="0"/>
      <dgm:spPr/>
    </dgm:pt>
    <dgm:pt modelId="{58916F5C-6B1E-4A44-B48C-A2AC2C9825ED}" type="pres">
      <dgm:prSet presAssocID="{553F1AC1-21F0-4FCE-892C-8B71DADBA9ED}" presName="childText" presStyleLbl="conFgAcc1" presStyleIdx="2" presStyleCnt="4">
        <dgm:presLayoutVars>
          <dgm:bulletEnabled val="1"/>
        </dgm:presLayoutVars>
      </dgm:prSet>
      <dgm:spPr/>
    </dgm:pt>
    <dgm:pt modelId="{725ECDFE-C6EE-49D7-BAA6-8FBBFD6165CD}" type="pres">
      <dgm:prSet presAssocID="{DC5E504E-5B73-4AF5-BE4B-63E14FADCC45}" presName="spaceBetweenRectangles" presStyleCnt="0"/>
      <dgm:spPr/>
    </dgm:pt>
    <dgm:pt modelId="{BE99A600-7104-4B3E-BEBC-D3A62C198B84}" type="pres">
      <dgm:prSet presAssocID="{548E3F54-F906-43E0-8E1C-E74883B9591C}" presName="parentLin" presStyleCnt="0"/>
      <dgm:spPr/>
    </dgm:pt>
    <dgm:pt modelId="{4D2F1D79-5484-4F96-AA4D-37E296B03490}" type="pres">
      <dgm:prSet presAssocID="{548E3F54-F906-43E0-8E1C-E74883B9591C}" presName="parentLeftMargin" presStyleLbl="node1" presStyleIdx="2" presStyleCnt="4"/>
      <dgm:spPr/>
    </dgm:pt>
    <dgm:pt modelId="{5378D684-E528-4B56-8618-609387DB7338}" type="pres">
      <dgm:prSet presAssocID="{548E3F54-F906-43E0-8E1C-E74883B959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44C433-8024-46A0-985F-9728C27D87A8}" type="pres">
      <dgm:prSet presAssocID="{548E3F54-F906-43E0-8E1C-E74883B9591C}" presName="negativeSpace" presStyleCnt="0"/>
      <dgm:spPr/>
    </dgm:pt>
    <dgm:pt modelId="{72BD9573-A50D-4DE6-9EB8-707C2513C72C}" type="pres">
      <dgm:prSet presAssocID="{548E3F54-F906-43E0-8E1C-E74883B959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FB532E-3926-402B-90BA-3E7B471A7F05}" srcId="{4339A7F0-AA88-4947-9720-DA7A901D0DCD}" destId="{553F1AC1-21F0-4FCE-892C-8B71DADBA9ED}" srcOrd="2" destOrd="0" parTransId="{68DE9A77-5327-417E-8C42-7FB07680877A}" sibTransId="{DC5E504E-5B73-4AF5-BE4B-63E14FADCC45}"/>
    <dgm:cxn modelId="{F39EF264-2E61-4F98-8981-F910AF32E248}" type="presOf" srcId="{4339A7F0-AA88-4947-9720-DA7A901D0DCD}" destId="{8034F18F-22ED-4EB2-98A5-7F9B4BBFB5F7}" srcOrd="0" destOrd="0" presId="urn:microsoft.com/office/officeart/2005/8/layout/list1"/>
    <dgm:cxn modelId="{39BB7E8C-4AE6-4B2A-A2ED-C19640D4592E}" srcId="{4339A7F0-AA88-4947-9720-DA7A901D0DCD}" destId="{3807EB7E-F5E2-4781-A69C-D874FA206D11}" srcOrd="0" destOrd="0" parTransId="{D9A5AB7E-4C0C-4A9E-BF98-78D013C9E2D1}" sibTransId="{376BEFD0-7AA1-4C3B-98B5-FD017A6E2F35}"/>
    <dgm:cxn modelId="{CB490691-D951-4236-9A73-5CD454FFE53B}" type="presOf" srcId="{553F1AC1-21F0-4FCE-892C-8B71DADBA9ED}" destId="{1E8D5272-1F88-4A01-BC6C-9188627FF2D6}" srcOrd="0" destOrd="0" presId="urn:microsoft.com/office/officeart/2005/8/layout/list1"/>
    <dgm:cxn modelId="{44CE63A4-BA6C-48E8-B629-393D2F69AF17}" type="presOf" srcId="{725D0262-E6DC-49D9-9F9F-EBF43C2476EB}" destId="{18B3A0DB-8857-4897-9C51-72B0E89483EE}" srcOrd="1" destOrd="0" presId="urn:microsoft.com/office/officeart/2005/8/layout/list1"/>
    <dgm:cxn modelId="{A19359AD-F44F-469A-918C-7BCF71310E96}" srcId="{4339A7F0-AA88-4947-9720-DA7A901D0DCD}" destId="{548E3F54-F906-43E0-8E1C-E74883B9591C}" srcOrd="3" destOrd="0" parTransId="{7C93C330-5135-4EE6-8A11-6A4512C73349}" sibTransId="{4F28E7E6-E5D5-4079-A1CF-4CC7EC13D3FD}"/>
    <dgm:cxn modelId="{04F6A5B3-42A6-48DA-8BF4-63A1D5AB3FAB}" type="presOf" srcId="{3807EB7E-F5E2-4781-A69C-D874FA206D11}" destId="{BBF54C5C-BD87-4A67-B01E-0A0242B1A69A}" srcOrd="1" destOrd="0" presId="urn:microsoft.com/office/officeart/2005/8/layout/list1"/>
    <dgm:cxn modelId="{8CA34FB9-49C1-416B-8B5F-05D57D21BD56}" type="presOf" srcId="{553F1AC1-21F0-4FCE-892C-8B71DADBA9ED}" destId="{962F3F0B-237D-424E-919B-BE9BF35A5353}" srcOrd="1" destOrd="0" presId="urn:microsoft.com/office/officeart/2005/8/layout/list1"/>
    <dgm:cxn modelId="{09AACADE-A75D-4F4B-B864-2770293017CD}" type="presOf" srcId="{548E3F54-F906-43E0-8E1C-E74883B9591C}" destId="{4D2F1D79-5484-4F96-AA4D-37E296B03490}" srcOrd="0" destOrd="0" presId="urn:microsoft.com/office/officeart/2005/8/layout/list1"/>
    <dgm:cxn modelId="{268645E1-945A-441E-B7C1-67CADAF94DC5}" type="presOf" srcId="{3807EB7E-F5E2-4781-A69C-D874FA206D11}" destId="{88E26BFC-D0D5-4800-89E7-BCCA9401F00E}" srcOrd="0" destOrd="0" presId="urn:microsoft.com/office/officeart/2005/8/layout/list1"/>
    <dgm:cxn modelId="{1F9981F5-0597-4691-9FC4-6C01681AD965}" srcId="{4339A7F0-AA88-4947-9720-DA7A901D0DCD}" destId="{725D0262-E6DC-49D9-9F9F-EBF43C2476EB}" srcOrd="1" destOrd="0" parTransId="{BFA18D21-AFB1-475D-98B6-6E93E5B7E6A3}" sibTransId="{DB851A15-446A-47BB-A77A-6562548444FF}"/>
    <dgm:cxn modelId="{F6D990F8-EA89-441F-9252-0D1A004BC312}" type="presOf" srcId="{725D0262-E6DC-49D9-9F9F-EBF43C2476EB}" destId="{887514C2-84A6-4F6C-A2C3-82A69D1DCD89}" srcOrd="0" destOrd="0" presId="urn:microsoft.com/office/officeart/2005/8/layout/list1"/>
    <dgm:cxn modelId="{98D061FF-7579-4C47-BB7D-256DDF9C6E4B}" type="presOf" srcId="{548E3F54-F906-43E0-8E1C-E74883B9591C}" destId="{5378D684-E528-4B56-8618-609387DB7338}" srcOrd="1" destOrd="0" presId="urn:microsoft.com/office/officeart/2005/8/layout/list1"/>
    <dgm:cxn modelId="{9D88222A-C8CF-4B83-8499-B355BB4957D4}" type="presParOf" srcId="{8034F18F-22ED-4EB2-98A5-7F9B4BBFB5F7}" destId="{F4010773-4FDE-401E-9F1A-F735D9FEB1F9}" srcOrd="0" destOrd="0" presId="urn:microsoft.com/office/officeart/2005/8/layout/list1"/>
    <dgm:cxn modelId="{CDEB0BF1-9091-4741-90BD-590CF7ED497D}" type="presParOf" srcId="{F4010773-4FDE-401E-9F1A-F735D9FEB1F9}" destId="{88E26BFC-D0D5-4800-89E7-BCCA9401F00E}" srcOrd="0" destOrd="0" presId="urn:microsoft.com/office/officeart/2005/8/layout/list1"/>
    <dgm:cxn modelId="{CF026F58-EB1B-4130-982A-3A196306CF9C}" type="presParOf" srcId="{F4010773-4FDE-401E-9F1A-F735D9FEB1F9}" destId="{BBF54C5C-BD87-4A67-B01E-0A0242B1A69A}" srcOrd="1" destOrd="0" presId="urn:microsoft.com/office/officeart/2005/8/layout/list1"/>
    <dgm:cxn modelId="{FF07B09E-C42B-4EE0-BB91-1CD6803C4646}" type="presParOf" srcId="{8034F18F-22ED-4EB2-98A5-7F9B4BBFB5F7}" destId="{A55DB5DD-9FA8-4076-B75C-D93EEC847975}" srcOrd="1" destOrd="0" presId="urn:microsoft.com/office/officeart/2005/8/layout/list1"/>
    <dgm:cxn modelId="{68D52737-B340-4E1C-95E5-2984370CF397}" type="presParOf" srcId="{8034F18F-22ED-4EB2-98A5-7F9B4BBFB5F7}" destId="{D254E13F-92F6-44F5-BA67-D59825B87359}" srcOrd="2" destOrd="0" presId="urn:microsoft.com/office/officeart/2005/8/layout/list1"/>
    <dgm:cxn modelId="{89368953-8759-45EE-B19E-901C8812C24D}" type="presParOf" srcId="{8034F18F-22ED-4EB2-98A5-7F9B4BBFB5F7}" destId="{BDDEE34A-0C49-4960-A527-16A9968FDF49}" srcOrd="3" destOrd="0" presId="urn:microsoft.com/office/officeart/2005/8/layout/list1"/>
    <dgm:cxn modelId="{EFCDDA92-142F-417D-A2E7-420BA9E852BC}" type="presParOf" srcId="{8034F18F-22ED-4EB2-98A5-7F9B4BBFB5F7}" destId="{98047516-6C19-4554-8873-5177941DC7BC}" srcOrd="4" destOrd="0" presId="urn:microsoft.com/office/officeart/2005/8/layout/list1"/>
    <dgm:cxn modelId="{AF1EE203-A2B1-48EE-8A95-14D16F89A318}" type="presParOf" srcId="{98047516-6C19-4554-8873-5177941DC7BC}" destId="{887514C2-84A6-4F6C-A2C3-82A69D1DCD89}" srcOrd="0" destOrd="0" presId="urn:microsoft.com/office/officeart/2005/8/layout/list1"/>
    <dgm:cxn modelId="{FFC61AC0-33D7-4342-A8F3-0E0B5C9FF611}" type="presParOf" srcId="{98047516-6C19-4554-8873-5177941DC7BC}" destId="{18B3A0DB-8857-4897-9C51-72B0E89483EE}" srcOrd="1" destOrd="0" presId="urn:microsoft.com/office/officeart/2005/8/layout/list1"/>
    <dgm:cxn modelId="{B8C32168-8815-4DC9-9EA8-D323E007C66F}" type="presParOf" srcId="{8034F18F-22ED-4EB2-98A5-7F9B4BBFB5F7}" destId="{C107EB81-18BA-4994-9309-CDCBFF251C6C}" srcOrd="5" destOrd="0" presId="urn:microsoft.com/office/officeart/2005/8/layout/list1"/>
    <dgm:cxn modelId="{9C301ACA-DE7F-44C8-8327-6FEE11D5DA84}" type="presParOf" srcId="{8034F18F-22ED-4EB2-98A5-7F9B4BBFB5F7}" destId="{2172EF0E-7702-44EC-B645-0B270E9053B1}" srcOrd="6" destOrd="0" presId="urn:microsoft.com/office/officeart/2005/8/layout/list1"/>
    <dgm:cxn modelId="{9A637D6E-160D-4824-AF39-04D8E7010AF7}" type="presParOf" srcId="{8034F18F-22ED-4EB2-98A5-7F9B4BBFB5F7}" destId="{248BFE0E-60A3-4C9E-AF9E-32D36BFB3A42}" srcOrd="7" destOrd="0" presId="urn:microsoft.com/office/officeart/2005/8/layout/list1"/>
    <dgm:cxn modelId="{382ED0B5-9603-4995-882A-649E9DDAD74E}" type="presParOf" srcId="{8034F18F-22ED-4EB2-98A5-7F9B4BBFB5F7}" destId="{C90722D6-4587-4DAD-9F98-F045B558EC7F}" srcOrd="8" destOrd="0" presId="urn:microsoft.com/office/officeart/2005/8/layout/list1"/>
    <dgm:cxn modelId="{DA4FA474-54C6-49FA-81DB-E6D83EFD3EF9}" type="presParOf" srcId="{C90722D6-4587-4DAD-9F98-F045B558EC7F}" destId="{1E8D5272-1F88-4A01-BC6C-9188627FF2D6}" srcOrd="0" destOrd="0" presId="urn:microsoft.com/office/officeart/2005/8/layout/list1"/>
    <dgm:cxn modelId="{E9B78BF2-8D27-4649-A2A9-03301D225426}" type="presParOf" srcId="{C90722D6-4587-4DAD-9F98-F045B558EC7F}" destId="{962F3F0B-237D-424E-919B-BE9BF35A5353}" srcOrd="1" destOrd="0" presId="urn:microsoft.com/office/officeart/2005/8/layout/list1"/>
    <dgm:cxn modelId="{E97A18E1-2207-47B2-8F11-C6EC73AEA79A}" type="presParOf" srcId="{8034F18F-22ED-4EB2-98A5-7F9B4BBFB5F7}" destId="{2FBE8208-F437-48CB-87DB-18CDE2137987}" srcOrd="9" destOrd="0" presId="urn:microsoft.com/office/officeart/2005/8/layout/list1"/>
    <dgm:cxn modelId="{6F5E6801-409B-40C7-8845-D756F68033AD}" type="presParOf" srcId="{8034F18F-22ED-4EB2-98A5-7F9B4BBFB5F7}" destId="{58916F5C-6B1E-4A44-B48C-A2AC2C9825ED}" srcOrd="10" destOrd="0" presId="urn:microsoft.com/office/officeart/2005/8/layout/list1"/>
    <dgm:cxn modelId="{1BF90A08-ABAC-4BC7-8F8B-CBE284514EEE}" type="presParOf" srcId="{8034F18F-22ED-4EB2-98A5-7F9B4BBFB5F7}" destId="{725ECDFE-C6EE-49D7-BAA6-8FBBFD6165CD}" srcOrd="11" destOrd="0" presId="urn:microsoft.com/office/officeart/2005/8/layout/list1"/>
    <dgm:cxn modelId="{C20797C0-4A1F-4B23-BC10-7AA76672C80A}" type="presParOf" srcId="{8034F18F-22ED-4EB2-98A5-7F9B4BBFB5F7}" destId="{BE99A600-7104-4B3E-BEBC-D3A62C198B84}" srcOrd="12" destOrd="0" presId="urn:microsoft.com/office/officeart/2005/8/layout/list1"/>
    <dgm:cxn modelId="{4AF8231F-5439-43F9-BD0E-72C4C6684CA1}" type="presParOf" srcId="{BE99A600-7104-4B3E-BEBC-D3A62C198B84}" destId="{4D2F1D79-5484-4F96-AA4D-37E296B03490}" srcOrd="0" destOrd="0" presId="urn:microsoft.com/office/officeart/2005/8/layout/list1"/>
    <dgm:cxn modelId="{0303B495-0DCC-424A-BBDE-EB02BE859914}" type="presParOf" srcId="{BE99A600-7104-4B3E-BEBC-D3A62C198B84}" destId="{5378D684-E528-4B56-8618-609387DB7338}" srcOrd="1" destOrd="0" presId="urn:microsoft.com/office/officeart/2005/8/layout/list1"/>
    <dgm:cxn modelId="{20DF222B-C39C-44F4-9613-5802861F14C7}" type="presParOf" srcId="{8034F18F-22ED-4EB2-98A5-7F9B4BBFB5F7}" destId="{F544C433-8024-46A0-985F-9728C27D87A8}" srcOrd="13" destOrd="0" presId="urn:microsoft.com/office/officeart/2005/8/layout/list1"/>
    <dgm:cxn modelId="{D795D267-BF5C-475E-94EC-41EE98D8D19F}" type="presParOf" srcId="{8034F18F-22ED-4EB2-98A5-7F9B4BBFB5F7}" destId="{72BD9573-A50D-4DE6-9EB8-707C2513C7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B047F-BFDC-4F6C-9B1A-0B81FF3223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18A61C-B391-4A01-85EB-FBE62F293511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Weinig ideeën konden uitgevoerd worden</a:t>
          </a:r>
          <a:endParaRPr lang="en-US" dirty="0">
            <a:latin typeface="Algerian" panose="04020705040A02060702" pitchFamily="82" charset="0"/>
          </a:endParaRPr>
        </a:p>
      </dgm:t>
    </dgm:pt>
    <dgm:pt modelId="{8BB6D8B2-A11B-4D63-8692-F92D524B2F8C}" type="parTrans" cxnId="{0C13C272-1A6E-42F6-93FB-7FD836659830}">
      <dgm:prSet/>
      <dgm:spPr/>
      <dgm:t>
        <a:bodyPr/>
        <a:lstStyle/>
        <a:p>
          <a:endParaRPr lang="en-US"/>
        </a:p>
      </dgm:t>
    </dgm:pt>
    <dgm:pt modelId="{8B447C22-D5BF-4942-9BFC-33BCD95029DD}" type="sibTrans" cxnId="{0C13C272-1A6E-42F6-93FB-7FD836659830}">
      <dgm:prSet/>
      <dgm:spPr/>
      <dgm:t>
        <a:bodyPr/>
        <a:lstStyle/>
        <a:p>
          <a:endParaRPr lang="en-US"/>
        </a:p>
      </dgm:t>
    </dgm:pt>
    <dgm:pt modelId="{FBB0F223-D4DC-4E79-9E6C-F238D99379EC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Erg simpel maar toch nog functionerend</a:t>
          </a:r>
          <a:endParaRPr lang="en-US" dirty="0">
            <a:latin typeface="Algerian" panose="04020705040A02060702" pitchFamily="82" charset="0"/>
          </a:endParaRPr>
        </a:p>
      </dgm:t>
    </dgm:pt>
    <dgm:pt modelId="{17FF58BC-16D3-4798-A9F6-6265A9B91AC0}" type="parTrans" cxnId="{AE5EAE90-F93D-4215-93C4-0BB38BCFD059}">
      <dgm:prSet/>
      <dgm:spPr/>
      <dgm:t>
        <a:bodyPr/>
        <a:lstStyle/>
        <a:p>
          <a:endParaRPr lang="en-US"/>
        </a:p>
      </dgm:t>
    </dgm:pt>
    <dgm:pt modelId="{F1860B4D-F075-4C5C-ACB0-7AB999E20A68}" type="sibTrans" cxnId="{AE5EAE90-F93D-4215-93C4-0BB38BCFD059}">
      <dgm:prSet/>
      <dgm:spPr/>
      <dgm:t>
        <a:bodyPr/>
        <a:lstStyle/>
        <a:p>
          <a:endParaRPr lang="en-US"/>
        </a:p>
      </dgm:t>
    </dgm:pt>
    <dgm:pt modelId="{C0E1DB87-AFFC-4CAA-9AFE-AFF984239A63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Erg veel problemen</a:t>
          </a:r>
          <a:endParaRPr lang="en-US" dirty="0">
            <a:latin typeface="Algerian" panose="04020705040A02060702" pitchFamily="82" charset="0"/>
          </a:endParaRPr>
        </a:p>
      </dgm:t>
    </dgm:pt>
    <dgm:pt modelId="{46867326-3BA7-4BAC-B25B-0D87C1EAFC54}" type="parTrans" cxnId="{5F33617F-FEB1-4277-A13A-DC6C956B2FFC}">
      <dgm:prSet/>
      <dgm:spPr/>
      <dgm:t>
        <a:bodyPr/>
        <a:lstStyle/>
        <a:p>
          <a:endParaRPr lang="en-US"/>
        </a:p>
      </dgm:t>
    </dgm:pt>
    <dgm:pt modelId="{894CF3A6-42A3-4220-90D1-CD00E7762E30}" type="sibTrans" cxnId="{5F33617F-FEB1-4277-A13A-DC6C956B2FFC}">
      <dgm:prSet/>
      <dgm:spPr/>
      <dgm:t>
        <a:bodyPr/>
        <a:lstStyle/>
        <a:p>
          <a:endParaRPr lang="en-US"/>
        </a:p>
      </dgm:t>
    </dgm:pt>
    <dgm:pt modelId="{82176D06-E3A4-49BD-9D07-EADDA3606263}" type="pres">
      <dgm:prSet presAssocID="{7C1B047F-BFDC-4F6C-9B1A-0B81FF322390}" presName="linear" presStyleCnt="0">
        <dgm:presLayoutVars>
          <dgm:animLvl val="lvl"/>
          <dgm:resizeHandles val="exact"/>
        </dgm:presLayoutVars>
      </dgm:prSet>
      <dgm:spPr/>
    </dgm:pt>
    <dgm:pt modelId="{648D5138-FF32-49D6-A367-04D10629D9C6}" type="pres">
      <dgm:prSet presAssocID="{E018A61C-B391-4A01-85EB-FBE62F2935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E56D6B-AD2F-4EF8-9A76-AA4058ABF333}" type="pres">
      <dgm:prSet presAssocID="{8B447C22-D5BF-4942-9BFC-33BCD95029DD}" presName="spacer" presStyleCnt="0"/>
      <dgm:spPr/>
    </dgm:pt>
    <dgm:pt modelId="{D0F416D6-BA10-4151-BE12-3183419D114A}" type="pres">
      <dgm:prSet presAssocID="{FBB0F223-D4DC-4E79-9E6C-F238D99379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3A14C7-6EFE-495E-900B-4EE6794DE481}" type="pres">
      <dgm:prSet presAssocID="{F1860B4D-F075-4C5C-ACB0-7AB999E20A68}" presName="spacer" presStyleCnt="0"/>
      <dgm:spPr/>
    </dgm:pt>
    <dgm:pt modelId="{3FAAC003-3C74-4573-B574-C9D6759CE03F}" type="pres">
      <dgm:prSet presAssocID="{C0E1DB87-AFFC-4CAA-9AFE-AFF984239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13C272-1A6E-42F6-93FB-7FD836659830}" srcId="{7C1B047F-BFDC-4F6C-9B1A-0B81FF322390}" destId="{E018A61C-B391-4A01-85EB-FBE62F293511}" srcOrd="0" destOrd="0" parTransId="{8BB6D8B2-A11B-4D63-8692-F92D524B2F8C}" sibTransId="{8B447C22-D5BF-4942-9BFC-33BCD95029DD}"/>
    <dgm:cxn modelId="{5F33617F-FEB1-4277-A13A-DC6C956B2FFC}" srcId="{7C1B047F-BFDC-4F6C-9B1A-0B81FF322390}" destId="{C0E1DB87-AFFC-4CAA-9AFE-AFF984239A63}" srcOrd="2" destOrd="0" parTransId="{46867326-3BA7-4BAC-B25B-0D87C1EAFC54}" sibTransId="{894CF3A6-42A3-4220-90D1-CD00E7762E30}"/>
    <dgm:cxn modelId="{D441708D-C894-422F-8116-90290E595711}" type="presOf" srcId="{E018A61C-B391-4A01-85EB-FBE62F293511}" destId="{648D5138-FF32-49D6-A367-04D10629D9C6}" srcOrd="0" destOrd="0" presId="urn:microsoft.com/office/officeart/2005/8/layout/vList2"/>
    <dgm:cxn modelId="{AE5EAE90-F93D-4215-93C4-0BB38BCFD059}" srcId="{7C1B047F-BFDC-4F6C-9B1A-0B81FF322390}" destId="{FBB0F223-D4DC-4E79-9E6C-F238D99379EC}" srcOrd="1" destOrd="0" parTransId="{17FF58BC-16D3-4798-A9F6-6265A9B91AC0}" sibTransId="{F1860B4D-F075-4C5C-ACB0-7AB999E20A68}"/>
    <dgm:cxn modelId="{508E7A97-8C3E-4A74-AE61-DCB3AB81700B}" type="presOf" srcId="{C0E1DB87-AFFC-4CAA-9AFE-AFF984239A63}" destId="{3FAAC003-3C74-4573-B574-C9D6759CE03F}" srcOrd="0" destOrd="0" presId="urn:microsoft.com/office/officeart/2005/8/layout/vList2"/>
    <dgm:cxn modelId="{49A6B0B2-35FB-44A0-9800-2A06FBA9787A}" type="presOf" srcId="{FBB0F223-D4DC-4E79-9E6C-F238D99379EC}" destId="{D0F416D6-BA10-4151-BE12-3183419D114A}" srcOrd="0" destOrd="0" presId="urn:microsoft.com/office/officeart/2005/8/layout/vList2"/>
    <dgm:cxn modelId="{AA0943E9-0C82-4746-A68A-7E2701AC6BF2}" type="presOf" srcId="{7C1B047F-BFDC-4F6C-9B1A-0B81FF322390}" destId="{82176D06-E3A4-49BD-9D07-EADDA3606263}" srcOrd="0" destOrd="0" presId="urn:microsoft.com/office/officeart/2005/8/layout/vList2"/>
    <dgm:cxn modelId="{3D544C90-50D3-4CD6-8561-3BA58B0C1FC5}" type="presParOf" srcId="{82176D06-E3A4-49BD-9D07-EADDA3606263}" destId="{648D5138-FF32-49D6-A367-04D10629D9C6}" srcOrd="0" destOrd="0" presId="urn:microsoft.com/office/officeart/2005/8/layout/vList2"/>
    <dgm:cxn modelId="{DC366C4B-05AD-49A8-BA89-0D33590A282C}" type="presParOf" srcId="{82176D06-E3A4-49BD-9D07-EADDA3606263}" destId="{DEE56D6B-AD2F-4EF8-9A76-AA4058ABF333}" srcOrd="1" destOrd="0" presId="urn:microsoft.com/office/officeart/2005/8/layout/vList2"/>
    <dgm:cxn modelId="{6D905E63-E62D-4568-92D7-A2B42C188FC3}" type="presParOf" srcId="{82176D06-E3A4-49BD-9D07-EADDA3606263}" destId="{D0F416D6-BA10-4151-BE12-3183419D114A}" srcOrd="2" destOrd="0" presId="urn:microsoft.com/office/officeart/2005/8/layout/vList2"/>
    <dgm:cxn modelId="{36124C98-88F6-498C-9077-5EAF549F956C}" type="presParOf" srcId="{82176D06-E3A4-49BD-9D07-EADDA3606263}" destId="{1C3A14C7-6EFE-495E-900B-4EE6794DE481}" srcOrd="3" destOrd="0" presId="urn:microsoft.com/office/officeart/2005/8/layout/vList2"/>
    <dgm:cxn modelId="{0ACC4D05-DD4C-4FD2-8BE4-2EAD44D31D89}" type="presParOf" srcId="{82176D06-E3A4-49BD-9D07-EADDA3606263}" destId="{3FAAC003-3C74-4573-B574-C9D6759CE0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B1D44-C1C0-42FB-9969-BE4D41368E72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13B3-3864-42D3-A8C9-41C80C518E97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0385-3ACE-487C-97D4-135188CACE0C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>
              <a:latin typeface="Algerian" panose="04020705040A02060702" pitchFamily="82" charset="0"/>
            </a:rPr>
            <a:t>Ons start idee en indeling</a:t>
          </a:r>
          <a:endParaRPr lang="en-US" sz="2200" kern="1200" dirty="0">
            <a:latin typeface="Algerian" panose="04020705040A02060702" pitchFamily="82" charset="0"/>
          </a:endParaRPr>
        </a:p>
      </dsp:txBody>
      <dsp:txXfrm>
        <a:off x="1374223" y="2347"/>
        <a:ext cx="4874176" cy="1189803"/>
      </dsp:txXfrm>
    </dsp:sp>
    <dsp:sp modelId="{0CA4C707-4ECE-4179-8D10-2BC42FBD05A9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3438E-DEEA-4D65-9A65-A99F4C65A88B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35C2-CBF1-486F-AA02-D4645D4CA82E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>
              <a:latin typeface="Algerian" panose="04020705040A02060702" pitchFamily="82" charset="0"/>
            </a:rPr>
            <a:t>Ons resultaat</a:t>
          </a:r>
          <a:endParaRPr lang="en-US" sz="2200" kern="1200" dirty="0">
            <a:latin typeface="Algerian" panose="04020705040A02060702" pitchFamily="82" charset="0"/>
          </a:endParaRPr>
        </a:p>
      </dsp:txBody>
      <dsp:txXfrm>
        <a:off x="1374223" y="1489602"/>
        <a:ext cx="4874176" cy="1189803"/>
      </dsp:txXfrm>
    </dsp:sp>
    <dsp:sp modelId="{4B4F2D03-D81B-41B2-BE86-C2CEF9F12BFF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3E90B-632C-4457-B8F5-6EAEFC60ED91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1BE5D-BA43-430B-AE3A-41CB8F18F6A4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>
              <a:latin typeface="Algerian" panose="04020705040A02060702" pitchFamily="82" charset="0"/>
            </a:rPr>
            <a:t>Onze problemen</a:t>
          </a:r>
          <a:endParaRPr lang="en-US" sz="2200" kern="1200" dirty="0">
            <a:latin typeface="Algerian" panose="04020705040A02060702" pitchFamily="82" charset="0"/>
          </a:endParaRPr>
        </a:p>
      </dsp:txBody>
      <dsp:txXfrm>
        <a:off x="1374223" y="2976856"/>
        <a:ext cx="4874176" cy="1189803"/>
      </dsp:txXfrm>
    </dsp:sp>
    <dsp:sp modelId="{B6A76A41-C9A9-4932-8C36-C7A8E44F0A72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719D5-936E-4529-B0CE-39204649A49A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A0F2D-0FFC-44F6-8E7B-BB5276B242A4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>
              <a:latin typeface="Algerian" panose="04020705040A02060702" pitchFamily="82" charset="0"/>
            </a:rPr>
            <a:t>Onze mening over deze opdracht en periode</a:t>
          </a:r>
          <a:endParaRPr lang="en-US" sz="2200" kern="1200" dirty="0">
            <a:latin typeface="Algerian" panose="04020705040A02060702" pitchFamily="82" charset="0"/>
          </a:endParaRPr>
        </a:p>
      </dsp:txBody>
      <dsp:txXfrm>
        <a:off x="1374223" y="4464111"/>
        <a:ext cx="4874176" cy="118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4E13F-92F6-44F5-BA67-D59825B87359}">
      <dsp:nvSpPr>
        <dsp:cNvPr id="0" name=""/>
        <dsp:cNvSpPr/>
      </dsp:nvSpPr>
      <dsp:spPr>
        <a:xfrm>
          <a:off x="0" y="1464021"/>
          <a:ext cx="596272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54C5C-BD87-4A67-B01E-0A0242B1A69A}">
      <dsp:nvSpPr>
        <dsp:cNvPr id="0" name=""/>
        <dsp:cNvSpPr/>
      </dsp:nvSpPr>
      <dsp:spPr>
        <a:xfrm>
          <a:off x="298136" y="1257381"/>
          <a:ext cx="4173904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latin typeface="Algerian" panose="04020705040A02060702" pitchFamily="82" charset="0"/>
            </a:rPr>
            <a:t>Space </a:t>
          </a:r>
          <a:r>
            <a:rPr lang="nl-NL" sz="1400" kern="1200" dirty="0" err="1">
              <a:latin typeface="Algerian" panose="04020705040A02060702" pitchFamily="82" charset="0"/>
            </a:rPr>
            <a:t>invaders</a:t>
          </a:r>
          <a:endParaRPr lang="en-US" sz="1400" kern="1200" dirty="0">
            <a:latin typeface="Algerian" panose="04020705040A02060702" pitchFamily="82" charset="0"/>
          </a:endParaRPr>
        </a:p>
      </dsp:txBody>
      <dsp:txXfrm>
        <a:off x="318311" y="1277556"/>
        <a:ext cx="4133554" cy="372930"/>
      </dsp:txXfrm>
    </dsp:sp>
    <dsp:sp modelId="{2172EF0E-7702-44EC-B645-0B270E9053B1}">
      <dsp:nvSpPr>
        <dsp:cNvPr id="0" name=""/>
        <dsp:cNvSpPr/>
      </dsp:nvSpPr>
      <dsp:spPr>
        <a:xfrm>
          <a:off x="0" y="2099061"/>
          <a:ext cx="596272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3A0DB-8857-4897-9C51-72B0E89483EE}">
      <dsp:nvSpPr>
        <dsp:cNvPr id="0" name=""/>
        <dsp:cNvSpPr/>
      </dsp:nvSpPr>
      <dsp:spPr>
        <a:xfrm>
          <a:off x="298136" y="1892421"/>
          <a:ext cx="4173904" cy="413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latin typeface="Algerian" panose="04020705040A02060702" pitchFamily="82" charset="0"/>
            </a:rPr>
            <a:t>Jij bent de baas</a:t>
          </a:r>
          <a:endParaRPr lang="en-US" sz="1400" kern="1200" dirty="0">
            <a:latin typeface="Algerian" panose="04020705040A02060702" pitchFamily="82" charset="0"/>
          </a:endParaRPr>
        </a:p>
      </dsp:txBody>
      <dsp:txXfrm>
        <a:off x="318311" y="1912596"/>
        <a:ext cx="4133554" cy="372930"/>
      </dsp:txXfrm>
    </dsp:sp>
    <dsp:sp modelId="{58916F5C-6B1E-4A44-B48C-A2AC2C9825ED}">
      <dsp:nvSpPr>
        <dsp:cNvPr id="0" name=""/>
        <dsp:cNvSpPr/>
      </dsp:nvSpPr>
      <dsp:spPr>
        <a:xfrm>
          <a:off x="0" y="2734101"/>
          <a:ext cx="596272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F3F0B-237D-424E-919B-BE9BF35A5353}">
      <dsp:nvSpPr>
        <dsp:cNvPr id="0" name=""/>
        <dsp:cNvSpPr/>
      </dsp:nvSpPr>
      <dsp:spPr>
        <a:xfrm>
          <a:off x="298136" y="2527461"/>
          <a:ext cx="4173904" cy="413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lgerian" panose="04020705040A02060702" pitchFamily="82" charset="0"/>
            </a:rPr>
            <a:t>Dubbel</a:t>
          </a:r>
          <a:r>
            <a:rPr lang="en-US" sz="1400" kern="1200" baseline="0" dirty="0">
              <a:latin typeface="Algerian" panose="04020705040A02060702" pitchFamily="82" charset="0"/>
            </a:rPr>
            <a:t> Assets </a:t>
          </a:r>
          <a:r>
            <a:rPr lang="en-US" sz="1400" kern="1200" baseline="0" dirty="0" err="1">
              <a:latin typeface="Algerian" panose="04020705040A02060702" pitchFamily="82" charset="0"/>
            </a:rPr>
            <a:t>en</a:t>
          </a:r>
          <a:r>
            <a:rPr lang="en-US" sz="1400" kern="1200" baseline="0" dirty="0">
              <a:latin typeface="Algerian" panose="04020705040A02060702" pitchFamily="82" charset="0"/>
            </a:rPr>
            <a:t> </a:t>
          </a:r>
          <a:r>
            <a:rPr lang="en-US" sz="1400" kern="1200" baseline="0" dirty="0" err="1">
              <a:latin typeface="Algerian" panose="04020705040A02060702" pitchFamily="82" charset="0"/>
            </a:rPr>
            <a:t>dubbel</a:t>
          </a:r>
          <a:r>
            <a:rPr lang="en-US" sz="1400" kern="1200" baseline="0" dirty="0">
              <a:latin typeface="Algerian" panose="04020705040A02060702" pitchFamily="82" charset="0"/>
            </a:rPr>
            <a:t> </a:t>
          </a:r>
          <a:r>
            <a:rPr lang="en-US" sz="1400" kern="1200" baseline="0" dirty="0" err="1">
              <a:latin typeface="Algerian" panose="04020705040A02060702" pitchFamily="82" charset="0"/>
            </a:rPr>
            <a:t>programmeren</a:t>
          </a:r>
          <a:r>
            <a:rPr lang="en-US" sz="1400" kern="1200" baseline="0" dirty="0">
              <a:latin typeface="Algerian" panose="04020705040A02060702" pitchFamily="82" charset="0"/>
            </a:rPr>
            <a:t> </a:t>
          </a:r>
          <a:endParaRPr lang="en-US" sz="1400" kern="1200" dirty="0">
            <a:latin typeface="Algerian" panose="04020705040A02060702" pitchFamily="82" charset="0"/>
          </a:endParaRPr>
        </a:p>
      </dsp:txBody>
      <dsp:txXfrm>
        <a:off x="318311" y="2547636"/>
        <a:ext cx="4133554" cy="372930"/>
      </dsp:txXfrm>
    </dsp:sp>
    <dsp:sp modelId="{72BD9573-A50D-4DE6-9EB8-707C2513C72C}">
      <dsp:nvSpPr>
        <dsp:cNvPr id="0" name=""/>
        <dsp:cNvSpPr/>
      </dsp:nvSpPr>
      <dsp:spPr>
        <a:xfrm>
          <a:off x="0" y="3369141"/>
          <a:ext cx="596272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8D684-E528-4B56-8618-609387DB7338}">
      <dsp:nvSpPr>
        <dsp:cNvPr id="0" name=""/>
        <dsp:cNvSpPr/>
      </dsp:nvSpPr>
      <dsp:spPr>
        <a:xfrm>
          <a:off x="298136" y="3162501"/>
          <a:ext cx="4173904" cy="413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latin typeface="Algerian" panose="04020705040A02060702" pitchFamily="82" charset="0"/>
            </a:rPr>
            <a:t>Inspiratie van Mario </a:t>
          </a:r>
          <a:r>
            <a:rPr lang="nl-NL" sz="1400" kern="1200" dirty="0" err="1">
              <a:latin typeface="Algerian" panose="04020705040A02060702" pitchFamily="82" charset="0"/>
            </a:rPr>
            <a:t>Odyssey</a:t>
          </a:r>
          <a:endParaRPr lang="nl-NL" sz="1400" kern="1200" dirty="0">
            <a:latin typeface="Algerian" panose="04020705040A02060702" pitchFamily="82" charset="0"/>
          </a:endParaRPr>
        </a:p>
      </dsp:txBody>
      <dsp:txXfrm>
        <a:off x="318311" y="3182676"/>
        <a:ext cx="4133554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D5138-FF32-49D6-A367-04D10629D9C6}">
      <dsp:nvSpPr>
        <dsp:cNvPr id="0" name=""/>
        <dsp:cNvSpPr/>
      </dsp:nvSpPr>
      <dsp:spPr>
        <a:xfrm>
          <a:off x="0" y="251791"/>
          <a:ext cx="6248400" cy="1642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>
              <a:latin typeface="Algerian" panose="04020705040A02060702" pitchFamily="82" charset="0"/>
            </a:rPr>
            <a:t>Weinig ideeën konden uitgevoerd worden</a:t>
          </a:r>
          <a:endParaRPr lang="en-US" sz="3900" kern="1200" dirty="0">
            <a:latin typeface="Algerian" panose="04020705040A02060702" pitchFamily="82" charset="0"/>
          </a:endParaRPr>
        </a:p>
      </dsp:txBody>
      <dsp:txXfrm>
        <a:off x="80189" y="331980"/>
        <a:ext cx="6088022" cy="1482302"/>
      </dsp:txXfrm>
    </dsp:sp>
    <dsp:sp modelId="{D0F416D6-BA10-4151-BE12-3183419D114A}">
      <dsp:nvSpPr>
        <dsp:cNvPr id="0" name=""/>
        <dsp:cNvSpPr/>
      </dsp:nvSpPr>
      <dsp:spPr>
        <a:xfrm>
          <a:off x="0" y="2006791"/>
          <a:ext cx="6248400" cy="16426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>
              <a:latin typeface="Algerian" panose="04020705040A02060702" pitchFamily="82" charset="0"/>
            </a:rPr>
            <a:t>Erg simpel maar toch nog functionerend</a:t>
          </a:r>
          <a:endParaRPr lang="en-US" sz="3900" kern="1200" dirty="0">
            <a:latin typeface="Algerian" panose="04020705040A02060702" pitchFamily="82" charset="0"/>
          </a:endParaRPr>
        </a:p>
      </dsp:txBody>
      <dsp:txXfrm>
        <a:off x="80189" y="2086980"/>
        <a:ext cx="6088022" cy="1482302"/>
      </dsp:txXfrm>
    </dsp:sp>
    <dsp:sp modelId="{3FAAC003-3C74-4573-B574-C9D6759CE03F}">
      <dsp:nvSpPr>
        <dsp:cNvPr id="0" name=""/>
        <dsp:cNvSpPr/>
      </dsp:nvSpPr>
      <dsp:spPr>
        <a:xfrm>
          <a:off x="0" y="3761791"/>
          <a:ext cx="6248400" cy="16426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>
              <a:latin typeface="Algerian" panose="04020705040A02060702" pitchFamily="82" charset="0"/>
            </a:rPr>
            <a:t>Erg veel problemen</a:t>
          </a:r>
          <a:endParaRPr lang="en-US" sz="3900" kern="1200" dirty="0">
            <a:latin typeface="Algerian" panose="04020705040A02060702" pitchFamily="82" charset="0"/>
          </a:endParaRPr>
        </a:p>
      </dsp:txBody>
      <dsp:txXfrm>
        <a:off x="80189" y="3841980"/>
        <a:ext cx="6088022" cy="148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3E2CE-44FC-49C0-A567-E680E7F8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535B08-FF84-4FF6-9789-2F39A0FD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A491A5-AC79-42CF-B337-F93ACD51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F798BC-EE72-49E3-AB5E-C667BE04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27EE08-E570-43E9-96D9-81074D5F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11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20CF9-5828-4B20-9CAB-17E092FA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1997AE2-EF43-4322-8D6A-1185EAE3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EF19D8-9C67-4A74-AB9A-6C57C21B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F6BF68-A93E-4B2A-94B2-CEF89627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AE1568-EB79-45B8-AD57-5C01600D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35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6F32E9D-E0B4-421A-90F8-76D07092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691BB62-8591-44EC-B2E0-6ED2894A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60C70E-B679-4B79-B560-2CD014D6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9255D9-EFAC-4185-A870-89AFA12C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89E259-3E12-4662-8D14-E456D843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6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D9141-5720-4DF3-9A54-19C1505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6CA833-0460-45D0-BD85-136C77AD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92D4C7-4130-4750-887A-A1ABAD9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E96F8B-DC9F-4706-8208-0441AA54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C1E43A-8F42-4DFB-884F-2EC14FE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84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A812-221E-4F47-85FF-FE2CB0C3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589998-AF38-45C5-91F3-8FC1DCEC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1CB5B7-B677-4F47-AD63-31937927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785708-8018-484E-A417-5A1D5626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5535B6-3FC1-4F6F-A563-DBC964F3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8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6F06D-0817-4D6C-BB34-D2241C4D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5091BA-4DE7-4945-9190-9350A3144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5A3986-2B1D-4F99-8303-FF279617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F99CCA-D41B-43B4-AEAD-94030D5A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BBB82D-A717-4C30-A860-8585032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A082DD9-94AD-4BBC-B7E8-43E5F67B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7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2059C-C528-43FC-B56A-3755DFC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1D0BF0-1C0B-4E9B-AFA2-9F783107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2A84C9-2487-424C-8D38-F2237B25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E5D868C-DCF0-4EB2-B323-CDB05F53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4CBDE44-C110-4FBB-A9F8-1404D2067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31777FD-CAC9-4A8B-9C8D-E9E9A02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26ABE1-8F22-44AE-83E7-95B8EFFF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4C073F8-0A61-4B6C-A4D9-179FDF99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9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B220A-A21E-43FE-A7D6-A088BA5A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192CFC2-331A-40A4-A72F-223E85F8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C07CD3A-05FA-4335-8682-95D98FED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0CF1C1B-B91F-46BB-8EC4-372543C4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0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7D464F-FF98-4865-AAB7-8BB073F7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7595F4-B9B4-4914-A805-972EA7F2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E27330-38A9-4C48-B9DA-0E7383FC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5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0BC11-D119-40E9-AB7D-71F783DD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8566F6-297C-49D0-A7E9-55608A9A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67950F-553C-4229-8D8B-8F846D2BD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C31DF2-BF1F-48D1-AFBD-41A4F7A0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812D0E-9AE9-48AC-BB6D-B8044EA5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BF0021-7B62-455D-B01A-1B9FF51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36737-2CB8-473E-9B56-905DD195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5FE3CC-4B06-4EE1-9168-68C612687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27C67C-D1AE-49B8-B3B4-5579CC91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5D23CB-6B7F-4A79-B159-E1A89280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EBE847-C024-4879-B697-DCE37B1D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95EEA6-D4C6-4BD9-A8D7-4EECC72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08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851850D-B7F1-47A6-AF55-BF673477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B89C96-B5FA-4560-9F45-46F6BC14C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789838-A40A-48CC-9822-1249C5B55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D2D5-E884-4BB7-B4F9-7C89DDCF6064}" type="datetimeFigureOut">
              <a:rPr lang="nl-NL" smtClean="0"/>
              <a:t>13-4-2021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92D58-9D71-47CC-B38A-80672A73E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DF897B-F980-4CD5-8903-264C54DEF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20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BFE8DB-A03C-427C-BA8B-1B96E5CE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  <a:t>Van George Fritz</a:t>
            </a:r>
            <a:b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</a:br>
            <a: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  <a:t>(Groepje 4)</a:t>
            </a:r>
            <a:b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</a:br>
            <a:r>
              <a:rPr lang="nl-NL" sz="2000" dirty="0" err="1">
                <a:solidFill>
                  <a:srgbClr val="080808"/>
                </a:solidFill>
                <a:latin typeface="Algerian" panose="04020705040A02060702" pitchFamily="82" charset="0"/>
              </a:rPr>
              <a:t>Nikay</a:t>
            </a:r>
            <a: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  <a:t>/Sam/João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C419FE-5793-4756-9035-25BACB1F0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nl-NL" sz="3600" dirty="0">
                <a:solidFill>
                  <a:srgbClr val="080808"/>
                </a:solidFill>
                <a:latin typeface="Algerian" panose="04020705040A02060702" pitchFamily="82" charset="0"/>
              </a:rPr>
              <a:t>Arcade Game</a:t>
            </a:r>
            <a:br>
              <a:rPr lang="nl-NL" sz="3600" dirty="0">
                <a:solidFill>
                  <a:srgbClr val="080808"/>
                </a:solidFill>
                <a:latin typeface="Algerian" panose="04020705040A02060702" pitchFamily="82" charset="0"/>
              </a:rPr>
            </a:br>
            <a:r>
              <a:rPr lang="nl-NL" sz="3600" dirty="0" err="1">
                <a:solidFill>
                  <a:srgbClr val="080808"/>
                </a:solidFill>
                <a:latin typeface="Algerian" panose="04020705040A02060702" pitchFamily="82" charset="0"/>
              </a:rPr>
              <a:t>Results</a:t>
            </a:r>
            <a:br>
              <a:rPr lang="nl-NL" sz="3600" dirty="0">
                <a:solidFill>
                  <a:srgbClr val="080808"/>
                </a:solidFill>
                <a:latin typeface="Algerian" panose="04020705040A02060702" pitchFamily="82" charset="0"/>
              </a:rPr>
            </a:br>
            <a:r>
              <a:rPr lang="nl-NL" sz="3600" dirty="0">
                <a:solidFill>
                  <a:srgbClr val="080808"/>
                </a:solidFill>
                <a:latin typeface="Algerian" panose="04020705040A02060702" pitchFamily="82" charset="0"/>
              </a:rPr>
              <a:t>Presentatie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0943E-7384-4B9D-BEBF-47C38645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Algerian" panose="04020705040A02060702" pitchFamily="82" charset="0"/>
              </a:rPr>
              <a:t>Inleiding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90DC1F3-C72D-4366-9963-7AB978C0B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6064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97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B9AE1C-9944-48E3-8493-94EA844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nl-NL" sz="4800" dirty="0">
                <a:latin typeface="Algerian" panose="04020705040A02060702" pitchFamily="82" charset="0"/>
              </a:rPr>
              <a:t>Ons start idee</a:t>
            </a:r>
            <a:br>
              <a:rPr lang="nl-NL" sz="4800" dirty="0">
                <a:latin typeface="Algerian" panose="04020705040A02060702" pitchFamily="82" charset="0"/>
              </a:rPr>
            </a:br>
            <a:r>
              <a:rPr lang="nl-NL" sz="4800" dirty="0">
                <a:latin typeface="Algerian" panose="04020705040A02060702" pitchFamily="82" charset="0"/>
              </a:rPr>
              <a:t>en</a:t>
            </a:r>
            <a:br>
              <a:rPr lang="nl-NL" sz="4800" dirty="0">
                <a:latin typeface="Algerian" panose="04020705040A02060702" pitchFamily="82" charset="0"/>
              </a:rPr>
            </a:br>
            <a:r>
              <a:rPr lang="nl-NL" sz="4800" dirty="0">
                <a:latin typeface="Algerian" panose="04020705040A02060702" pitchFamily="82" charset="0"/>
              </a:rPr>
              <a:t>indeling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7D51E513-00E6-4C5C-85E4-EA753E7C4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98429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34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7D9406-2B29-4A73-BD78-966E9FFF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Algerian" panose="04020705040A02060702" pitchFamily="82" charset="0"/>
              </a:rPr>
              <a:t>Ons resultaat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D85A3A7-476C-4C34-B900-6E759A251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37316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9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aakmat in een schaakpartij">
            <a:extLst>
              <a:ext uri="{FF2B5EF4-FFF2-40B4-BE49-F238E27FC236}">
                <a16:creationId xmlns:a16="http://schemas.microsoft.com/office/drawing/2014/main" id="{C2EFED2D-BA00-4E29-8D27-A822631D9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2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05C95E-3473-498C-B1D4-C874C07A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 dirty="0">
                <a:latin typeface="Algerian" panose="04020705040A02060702" pitchFamily="82" charset="0"/>
              </a:rPr>
              <a:t>Onze problemen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86C8BE-61AC-4E30-8176-70F9EBB7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 dirty="0">
                <a:latin typeface="Algerian" panose="04020705040A02060702" pitchFamily="82" charset="0"/>
              </a:rPr>
              <a:t>Tijds tekort</a:t>
            </a:r>
          </a:p>
          <a:p>
            <a:r>
              <a:rPr lang="nl-NL" sz="1700" dirty="0">
                <a:latin typeface="Algerian" panose="04020705040A02060702" pitchFamily="82" charset="0"/>
              </a:rPr>
              <a:t>Onvermijdbare vertragingen</a:t>
            </a:r>
          </a:p>
          <a:p>
            <a:r>
              <a:rPr lang="nl-NL" sz="1700" dirty="0">
                <a:latin typeface="Algerian" panose="04020705040A02060702" pitchFamily="82" charset="0"/>
              </a:rPr>
              <a:t>Periode problemen</a:t>
            </a:r>
          </a:p>
          <a:p>
            <a:endParaRPr lang="nl-NL" sz="1700" dirty="0">
              <a:latin typeface="Algerian" panose="04020705040A02060702" pitchFamily="82" charset="0"/>
            </a:endParaRPr>
          </a:p>
          <a:p>
            <a:endParaRPr lang="nl-NL" sz="1700" dirty="0">
              <a:latin typeface="Algerian" panose="04020705040A02060702" pitchFamily="82" charset="0"/>
            </a:endParaRPr>
          </a:p>
          <a:p>
            <a:endParaRPr lang="nl-NL" sz="1700" dirty="0">
              <a:latin typeface="Algerian" panose="04020705040A02060702" pitchFamily="82" charset="0"/>
            </a:endParaRPr>
          </a:p>
          <a:p>
            <a:endParaRPr lang="nl-NL" sz="1700" dirty="0">
              <a:latin typeface="Algerian" panose="04020705040A02060702" pitchFamily="82" charset="0"/>
            </a:endParaRPr>
          </a:p>
          <a:p>
            <a:r>
              <a:rPr lang="nl-NL" sz="1700" dirty="0">
                <a:latin typeface="Algerian" panose="04020705040A02060702" pitchFamily="82" charset="0"/>
              </a:rPr>
              <a:t>En Corona…</a:t>
            </a:r>
          </a:p>
        </p:txBody>
      </p:sp>
    </p:spTree>
    <p:extLst>
      <p:ext uri="{BB962C8B-B14F-4D97-AF65-F5344CB8AC3E}">
        <p14:creationId xmlns:p14="http://schemas.microsoft.com/office/powerpoint/2010/main" val="105354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550582-4E56-4CD9-A167-CE8E8D74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Onze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mening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over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deze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opdracht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en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periode</a:t>
            </a:r>
            <a:endParaRPr lang="en-US" sz="6600" kern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D0ECB8-25AE-4C38-8E1F-62B00012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</a:rPr>
              <a:t>Die </a:t>
            </a:r>
            <a:r>
              <a:rPr lang="en-US" sz="32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worden</a:t>
            </a: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nu </a:t>
            </a:r>
            <a:r>
              <a:rPr lang="en-US" sz="32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uitgesproken</a:t>
            </a: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</a:rPr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urtains PNG Image | Red curtains, Curtains, Curtain texture">
            <a:extLst>
              <a:ext uri="{FF2B5EF4-FFF2-40B4-BE49-F238E27FC236}">
                <a16:creationId xmlns:a16="http://schemas.microsoft.com/office/drawing/2014/main" id="{31898A77-7EC4-471E-AEBE-C6E6A13F3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840FE5-13F3-435F-B369-BD292B0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  <a:latin typeface="Algerian" panose="04020705040A02060702" pitchFamily="82" charset="0"/>
              </a:rPr>
              <a:t>Einde</a:t>
            </a:r>
            <a:endParaRPr lang="en-US" sz="6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3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99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Kantoorthema</vt:lpstr>
      <vt:lpstr>Arcade Game Results Presentatie</vt:lpstr>
      <vt:lpstr>Inleiding</vt:lpstr>
      <vt:lpstr>Ons start idee en indeling</vt:lpstr>
      <vt:lpstr>Ons resultaat</vt:lpstr>
      <vt:lpstr>Onze problemen</vt:lpstr>
      <vt:lpstr>Onze mening over deze opdracht en periode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Game Results Presentatie</dc:title>
  <dc:creator>George Fritz</dc:creator>
  <cp:lastModifiedBy>George Fritz</cp:lastModifiedBy>
  <cp:revision>4</cp:revision>
  <dcterms:created xsi:type="dcterms:W3CDTF">2021-04-13T10:22:40Z</dcterms:created>
  <dcterms:modified xsi:type="dcterms:W3CDTF">2021-04-13T10:51:38Z</dcterms:modified>
</cp:coreProperties>
</file>