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33477-127B-43DE-825D-83A7812E23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42A2D6-2C5B-4FB4-9EDF-D46C966D591E}">
      <dgm:prSet/>
      <dgm:spPr/>
      <dgm:t>
        <a:bodyPr/>
        <a:lstStyle/>
        <a:p>
          <a:r>
            <a:rPr lang="nl-NL"/>
            <a:t>Marketing en games van het bedrijf</a:t>
          </a:r>
          <a:endParaRPr lang="en-US"/>
        </a:p>
      </dgm:t>
    </dgm:pt>
    <dgm:pt modelId="{F2C2D11E-4566-41B9-95E3-339AECB3AC38}" type="parTrans" cxnId="{6B700A81-0013-4DF2-A6D8-113A100FFFEA}">
      <dgm:prSet/>
      <dgm:spPr/>
      <dgm:t>
        <a:bodyPr/>
        <a:lstStyle/>
        <a:p>
          <a:endParaRPr lang="en-US"/>
        </a:p>
      </dgm:t>
    </dgm:pt>
    <dgm:pt modelId="{CB86576E-6DAD-4989-AE2D-0B72450C8DDC}" type="sibTrans" cxnId="{6B700A81-0013-4DF2-A6D8-113A100FFFEA}">
      <dgm:prSet/>
      <dgm:spPr/>
      <dgm:t>
        <a:bodyPr/>
        <a:lstStyle/>
        <a:p>
          <a:endParaRPr lang="en-US"/>
        </a:p>
      </dgm:t>
    </dgm:pt>
    <dgm:pt modelId="{2150295A-4759-4ED3-A9BF-BD993F0BE7D8}">
      <dgm:prSet/>
      <dgm:spPr/>
      <dgm:t>
        <a:bodyPr/>
        <a:lstStyle/>
        <a:p>
          <a:r>
            <a:rPr lang="nl-NL"/>
            <a:t>Locaties en diensten</a:t>
          </a:r>
          <a:endParaRPr lang="en-US"/>
        </a:p>
      </dgm:t>
    </dgm:pt>
    <dgm:pt modelId="{3A76C072-6947-4A48-868B-E7170C9345EA}" type="parTrans" cxnId="{AA9EBCF8-6537-4A26-99FC-04582F86A139}">
      <dgm:prSet/>
      <dgm:spPr/>
      <dgm:t>
        <a:bodyPr/>
        <a:lstStyle/>
        <a:p>
          <a:endParaRPr lang="en-US"/>
        </a:p>
      </dgm:t>
    </dgm:pt>
    <dgm:pt modelId="{3BB8DBCA-C882-490B-85C7-1CBC034165B4}" type="sibTrans" cxnId="{AA9EBCF8-6537-4A26-99FC-04582F86A139}">
      <dgm:prSet/>
      <dgm:spPr/>
      <dgm:t>
        <a:bodyPr/>
        <a:lstStyle/>
        <a:p>
          <a:endParaRPr lang="en-US"/>
        </a:p>
      </dgm:t>
    </dgm:pt>
    <dgm:pt modelId="{04F04D40-C605-4CB8-BE7E-91000E5F6A71}">
      <dgm:prSet/>
      <dgm:spPr/>
      <dgm:t>
        <a:bodyPr/>
        <a:lstStyle/>
        <a:p>
          <a:r>
            <a:rPr lang="nl-NL"/>
            <a:t>Geschiedenis</a:t>
          </a:r>
          <a:endParaRPr lang="en-US"/>
        </a:p>
      </dgm:t>
    </dgm:pt>
    <dgm:pt modelId="{BD823A40-B10F-4676-A8F3-1077E5A066F2}" type="parTrans" cxnId="{A6412615-0E6C-4F09-BC44-5E75E0A3C834}">
      <dgm:prSet/>
      <dgm:spPr/>
      <dgm:t>
        <a:bodyPr/>
        <a:lstStyle/>
        <a:p>
          <a:endParaRPr lang="en-US"/>
        </a:p>
      </dgm:t>
    </dgm:pt>
    <dgm:pt modelId="{4AFB1A64-106B-42CE-AAFB-9E737FCDD115}" type="sibTrans" cxnId="{A6412615-0E6C-4F09-BC44-5E75E0A3C834}">
      <dgm:prSet/>
      <dgm:spPr/>
      <dgm:t>
        <a:bodyPr/>
        <a:lstStyle/>
        <a:p>
          <a:endParaRPr lang="en-US"/>
        </a:p>
      </dgm:t>
    </dgm:pt>
    <dgm:pt modelId="{AED3EA41-6005-4965-80EE-966F65094412}">
      <dgm:prSet/>
      <dgm:spPr/>
      <dgm:t>
        <a:bodyPr/>
        <a:lstStyle/>
        <a:p>
          <a:r>
            <a:rPr lang="nl-NL"/>
            <a:t>Actief?</a:t>
          </a:r>
          <a:endParaRPr lang="en-US"/>
        </a:p>
      </dgm:t>
    </dgm:pt>
    <dgm:pt modelId="{0C33B867-FAB7-4B08-8EFB-B3B0A7E1D2D6}" type="parTrans" cxnId="{11AA846C-13B7-42C3-984A-8C669BE3517F}">
      <dgm:prSet/>
      <dgm:spPr/>
      <dgm:t>
        <a:bodyPr/>
        <a:lstStyle/>
        <a:p>
          <a:endParaRPr lang="en-US"/>
        </a:p>
      </dgm:t>
    </dgm:pt>
    <dgm:pt modelId="{042F272C-9280-4E0E-99E6-2906F4BBDB74}" type="sibTrans" cxnId="{11AA846C-13B7-42C3-984A-8C669BE3517F}">
      <dgm:prSet/>
      <dgm:spPr/>
      <dgm:t>
        <a:bodyPr/>
        <a:lstStyle/>
        <a:p>
          <a:endParaRPr lang="en-US"/>
        </a:p>
      </dgm:t>
    </dgm:pt>
    <dgm:pt modelId="{2755D866-93F0-4E7D-A11E-0CFF04A9EFE6}" type="pres">
      <dgm:prSet presAssocID="{5F033477-127B-43DE-825D-83A7812E23AC}" presName="root" presStyleCnt="0">
        <dgm:presLayoutVars>
          <dgm:dir/>
          <dgm:resizeHandles val="exact"/>
        </dgm:presLayoutVars>
      </dgm:prSet>
      <dgm:spPr/>
    </dgm:pt>
    <dgm:pt modelId="{BEE0969B-06BA-41FA-814B-CFEA0AC1824C}" type="pres">
      <dgm:prSet presAssocID="{DC42A2D6-2C5B-4FB4-9EDF-D46C966D591E}" presName="compNode" presStyleCnt="0"/>
      <dgm:spPr/>
    </dgm:pt>
    <dgm:pt modelId="{EAD9C755-1574-48B2-A6E7-AA36C11D6654}" type="pres">
      <dgm:prSet presAssocID="{DC42A2D6-2C5B-4FB4-9EDF-D46C966D591E}" presName="bgRect" presStyleLbl="bgShp" presStyleIdx="0" presStyleCnt="4"/>
      <dgm:spPr/>
    </dgm:pt>
    <dgm:pt modelId="{FE2CB56C-C251-4D3B-B455-704627715636}" type="pres">
      <dgm:prSet presAssocID="{DC42A2D6-2C5B-4FB4-9EDF-D46C966D59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90C1F54-875D-41F9-870F-ACB2FD1058D7}" type="pres">
      <dgm:prSet presAssocID="{DC42A2D6-2C5B-4FB4-9EDF-D46C966D591E}" presName="spaceRect" presStyleCnt="0"/>
      <dgm:spPr/>
    </dgm:pt>
    <dgm:pt modelId="{F7EB6D0C-696E-462B-B3F3-D9AE3E8A7501}" type="pres">
      <dgm:prSet presAssocID="{DC42A2D6-2C5B-4FB4-9EDF-D46C966D591E}" presName="parTx" presStyleLbl="revTx" presStyleIdx="0" presStyleCnt="4">
        <dgm:presLayoutVars>
          <dgm:chMax val="0"/>
          <dgm:chPref val="0"/>
        </dgm:presLayoutVars>
      </dgm:prSet>
      <dgm:spPr/>
    </dgm:pt>
    <dgm:pt modelId="{60465307-EC5D-4866-90D0-9C2162197FEB}" type="pres">
      <dgm:prSet presAssocID="{CB86576E-6DAD-4989-AE2D-0B72450C8DDC}" presName="sibTrans" presStyleCnt="0"/>
      <dgm:spPr/>
    </dgm:pt>
    <dgm:pt modelId="{C7569FEA-C076-495A-B5CF-38CE8919F9B7}" type="pres">
      <dgm:prSet presAssocID="{2150295A-4759-4ED3-A9BF-BD993F0BE7D8}" presName="compNode" presStyleCnt="0"/>
      <dgm:spPr/>
    </dgm:pt>
    <dgm:pt modelId="{2702AA82-AE5E-476F-A704-65F9D5482141}" type="pres">
      <dgm:prSet presAssocID="{2150295A-4759-4ED3-A9BF-BD993F0BE7D8}" presName="bgRect" presStyleLbl="bgShp" presStyleIdx="1" presStyleCnt="4"/>
      <dgm:spPr/>
    </dgm:pt>
    <dgm:pt modelId="{9D49E338-6DE9-468C-9E33-0EBE7921A278}" type="pres">
      <dgm:prSet presAssocID="{2150295A-4759-4ED3-A9BF-BD993F0BE7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ing"/>
        </a:ext>
      </dgm:extLst>
    </dgm:pt>
    <dgm:pt modelId="{09EBE7B6-58EE-4480-864F-433A1DCEFB9B}" type="pres">
      <dgm:prSet presAssocID="{2150295A-4759-4ED3-A9BF-BD993F0BE7D8}" presName="spaceRect" presStyleCnt="0"/>
      <dgm:spPr/>
    </dgm:pt>
    <dgm:pt modelId="{017E3D46-9FBF-4B73-8F57-49D0A9046861}" type="pres">
      <dgm:prSet presAssocID="{2150295A-4759-4ED3-A9BF-BD993F0BE7D8}" presName="parTx" presStyleLbl="revTx" presStyleIdx="1" presStyleCnt="4">
        <dgm:presLayoutVars>
          <dgm:chMax val="0"/>
          <dgm:chPref val="0"/>
        </dgm:presLayoutVars>
      </dgm:prSet>
      <dgm:spPr/>
    </dgm:pt>
    <dgm:pt modelId="{B35A460B-8912-4014-923B-85A95A78592C}" type="pres">
      <dgm:prSet presAssocID="{3BB8DBCA-C882-490B-85C7-1CBC034165B4}" presName="sibTrans" presStyleCnt="0"/>
      <dgm:spPr/>
    </dgm:pt>
    <dgm:pt modelId="{80D998FA-DAEF-4EA3-8EED-CBE021557BE9}" type="pres">
      <dgm:prSet presAssocID="{04F04D40-C605-4CB8-BE7E-91000E5F6A71}" presName="compNode" presStyleCnt="0"/>
      <dgm:spPr/>
    </dgm:pt>
    <dgm:pt modelId="{78D88AB4-56AD-4206-8D98-BC61A954A5F5}" type="pres">
      <dgm:prSet presAssocID="{04F04D40-C605-4CB8-BE7E-91000E5F6A71}" presName="bgRect" presStyleLbl="bgShp" presStyleIdx="2" presStyleCnt="4"/>
      <dgm:spPr/>
    </dgm:pt>
    <dgm:pt modelId="{01CE61DE-F333-4FBA-9986-AE4D9CF774E3}" type="pres">
      <dgm:prSet presAssocID="{04F04D40-C605-4CB8-BE7E-91000E5F6A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ndloper voltooid"/>
        </a:ext>
      </dgm:extLst>
    </dgm:pt>
    <dgm:pt modelId="{BD869A0A-96B8-4096-8171-13A3F9005686}" type="pres">
      <dgm:prSet presAssocID="{04F04D40-C605-4CB8-BE7E-91000E5F6A71}" presName="spaceRect" presStyleCnt="0"/>
      <dgm:spPr/>
    </dgm:pt>
    <dgm:pt modelId="{EF7BC037-08FF-48F4-8C7D-5CDA9637E3FE}" type="pres">
      <dgm:prSet presAssocID="{04F04D40-C605-4CB8-BE7E-91000E5F6A71}" presName="parTx" presStyleLbl="revTx" presStyleIdx="2" presStyleCnt="4">
        <dgm:presLayoutVars>
          <dgm:chMax val="0"/>
          <dgm:chPref val="0"/>
        </dgm:presLayoutVars>
      </dgm:prSet>
      <dgm:spPr/>
    </dgm:pt>
    <dgm:pt modelId="{57848BF7-64F5-49D9-A916-285CE020EA5C}" type="pres">
      <dgm:prSet presAssocID="{4AFB1A64-106B-42CE-AAFB-9E737FCDD115}" presName="sibTrans" presStyleCnt="0"/>
      <dgm:spPr/>
    </dgm:pt>
    <dgm:pt modelId="{1A1FC41B-C7B8-46EC-9FB0-80AD3A56E3A7}" type="pres">
      <dgm:prSet presAssocID="{AED3EA41-6005-4965-80EE-966F65094412}" presName="compNode" presStyleCnt="0"/>
      <dgm:spPr/>
    </dgm:pt>
    <dgm:pt modelId="{876DB94D-3C27-4FED-8C3D-BF3C5895498E}" type="pres">
      <dgm:prSet presAssocID="{AED3EA41-6005-4965-80EE-966F65094412}" presName="bgRect" presStyleLbl="bgShp" presStyleIdx="3" presStyleCnt="4"/>
      <dgm:spPr/>
    </dgm:pt>
    <dgm:pt modelId="{D7018041-40A4-4E5D-B548-4D8204F14836}" type="pres">
      <dgm:prSet presAssocID="{AED3EA41-6005-4965-80EE-966F650944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s"/>
        </a:ext>
      </dgm:extLst>
    </dgm:pt>
    <dgm:pt modelId="{8F238442-50AD-4FD3-B5D3-A0240710E66F}" type="pres">
      <dgm:prSet presAssocID="{AED3EA41-6005-4965-80EE-966F65094412}" presName="spaceRect" presStyleCnt="0"/>
      <dgm:spPr/>
    </dgm:pt>
    <dgm:pt modelId="{85EAB816-900B-45D3-B769-7646203E84ED}" type="pres">
      <dgm:prSet presAssocID="{AED3EA41-6005-4965-80EE-966F650944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412615-0E6C-4F09-BC44-5E75E0A3C834}" srcId="{5F033477-127B-43DE-825D-83A7812E23AC}" destId="{04F04D40-C605-4CB8-BE7E-91000E5F6A71}" srcOrd="2" destOrd="0" parTransId="{BD823A40-B10F-4676-A8F3-1077E5A066F2}" sibTransId="{4AFB1A64-106B-42CE-AAFB-9E737FCDD115}"/>
    <dgm:cxn modelId="{A6B58E2D-F850-48DE-B027-BF05CE0DC21C}" type="presOf" srcId="{5F033477-127B-43DE-825D-83A7812E23AC}" destId="{2755D866-93F0-4E7D-A11E-0CFF04A9EFE6}" srcOrd="0" destOrd="0" presId="urn:microsoft.com/office/officeart/2018/2/layout/IconVerticalSolidList"/>
    <dgm:cxn modelId="{E063033B-FDD5-423D-B71C-B98AE91D81D8}" type="presOf" srcId="{AED3EA41-6005-4965-80EE-966F65094412}" destId="{85EAB816-900B-45D3-B769-7646203E84ED}" srcOrd="0" destOrd="0" presId="urn:microsoft.com/office/officeart/2018/2/layout/IconVerticalSolidList"/>
    <dgm:cxn modelId="{415B4B42-9105-4884-942C-BC2896E637FD}" type="presOf" srcId="{DC42A2D6-2C5B-4FB4-9EDF-D46C966D591E}" destId="{F7EB6D0C-696E-462B-B3F3-D9AE3E8A7501}" srcOrd="0" destOrd="0" presId="urn:microsoft.com/office/officeart/2018/2/layout/IconVerticalSolidList"/>
    <dgm:cxn modelId="{11AA846C-13B7-42C3-984A-8C669BE3517F}" srcId="{5F033477-127B-43DE-825D-83A7812E23AC}" destId="{AED3EA41-6005-4965-80EE-966F65094412}" srcOrd="3" destOrd="0" parTransId="{0C33B867-FAB7-4B08-8EFB-B3B0A7E1D2D6}" sibTransId="{042F272C-9280-4E0E-99E6-2906F4BBDB74}"/>
    <dgm:cxn modelId="{6B700A81-0013-4DF2-A6D8-113A100FFFEA}" srcId="{5F033477-127B-43DE-825D-83A7812E23AC}" destId="{DC42A2D6-2C5B-4FB4-9EDF-D46C966D591E}" srcOrd="0" destOrd="0" parTransId="{F2C2D11E-4566-41B9-95E3-339AECB3AC38}" sibTransId="{CB86576E-6DAD-4989-AE2D-0B72450C8DDC}"/>
    <dgm:cxn modelId="{83E124D5-5F9F-47EB-8715-4644D3532923}" type="presOf" srcId="{2150295A-4759-4ED3-A9BF-BD993F0BE7D8}" destId="{017E3D46-9FBF-4B73-8F57-49D0A9046861}" srcOrd="0" destOrd="0" presId="urn:microsoft.com/office/officeart/2018/2/layout/IconVerticalSolidList"/>
    <dgm:cxn modelId="{D772A9F1-C8F8-4426-9429-66E492A94D34}" type="presOf" srcId="{04F04D40-C605-4CB8-BE7E-91000E5F6A71}" destId="{EF7BC037-08FF-48F4-8C7D-5CDA9637E3FE}" srcOrd="0" destOrd="0" presId="urn:microsoft.com/office/officeart/2018/2/layout/IconVerticalSolidList"/>
    <dgm:cxn modelId="{AA9EBCF8-6537-4A26-99FC-04582F86A139}" srcId="{5F033477-127B-43DE-825D-83A7812E23AC}" destId="{2150295A-4759-4ED3-A9BF-BD993F0BE7D8}" srcOrd="1" destOrd="0" parTransId="{3A76C072-6947-4A48-868B-E7170C9345EA}" sibTransId="{3BB8DBCA-C882-490B-85C7-1CBC034165B4}"/>
    <dgm:cxn modelId="{B69073AC-A5F3-4C64-9C39-24CFD0F15297}" type="presParOf" srcId="{2755D866-93F0-4E7D-A11E-0CFF04A9EFE6}" destId="{BEE0969B-06BA-41FA-814B-CFEA0AC1824C}" srcOrd="0" destOrd="0" presId="urn:microsoft.com/office/officeart/2018/2/layout/IconVerticalSolidList"/>
    <dgm:cxn modelId="{8C05220F-922B-4DD7-8275-D4FF3F34DF18}" type="presParOf" srcId="{BEE0969B-06BA-41FA-814B-CFEA0AC1824C}" destId="{EAD9C755-1574-48B2-A6E7-AA36C11D6654}" srcOrd="0" destOrd="0" presId="urn:microsoft.com/office/officeart/2018/2/layout/IconVerticalSolidList"/>
    <dgm:cxn modelId="{66A75F08-6AC8-44D1-8FBC-0BD8E39D5553}" type="presParOf" srcId="{BEE0969B-06BA-41FA-814B-CFEA0AC1824C}" destId="{FE2CB56C-C251-4D3B-B455-704627715636}" srcOrd="1" destOrd="0" presId="urn:microsoft.com/office/officeart/2018/2/layout/IconVerticalSolidList"/>
    <dgm:cxn modelId="{1E8B3399-3B3B-4E60-9B50-AB0DDBECFF9F}" type="presParOf" srcId="{BEE0969B-06BA-41FA-814B-CFEA0AC1824C}" destId="{290C1F54-875D-41F9-870F-ACB2FD1058D7}" srcOrd="2" destOrd="0" presId="urn:microsoft.com/office/officeart/2018/2/layout/IconVerticalSolidList"/>
    <dgm:cxn modelId="{83C3665F-5435-4064-8177-8990E97A661E}" type="presParOf" srcId="{BEE0969B-06BA-41FA-814B-CFEA0AC1824C}" destId="{F7EB6D0C-696E-462B-B3F3-D9AE3E8A7501}" srcOrd="3" destOrd="0" presId="urn:microsoft.com/office/officeart/2018/2/layout/IconVerticalSolidList"/>
    <dgm:cxn modelId="{EA15AF9A-60B1-4170-B439-AD304259A162}" type="presParOf" srcId="{2755D866-93F0-4E7D-A11E-0CFF04A9EFE6}" destId="{60465307-EC5D-4866-90D0-9C2162197FEB}" srcOrd="1" destOrd="0" presId="urn:microsoft.com/office/officeart/2018/2/layout/IconVerticalSolidList"/>
    <dgm:cxn modelId="{9479D083-5765-453A-931C-7F5178897E83}" type="presParOf" srcId="{2755D866-93F0-4E7D-A11E-0CFF04A9EFE6}" destId="{C7569FEA-C076-495A-B5CF-38CE8919F9B7}" srcOrd="2" destOrd="0" presId="urn:microsoft.com/office/officeart/2018/2/layout/IconVerticalSolidList"/>
    <dgm:cxn modelId="{0163DC56-9B01-4070-A02E-F03F5AD229C5}" type="presParOf" srcId="{C7569FEA-C076-495A-B5CF-38CE8919F9B7}" destId="{2702AA82-AE5E-476F-A704-65F9D5482141}" srcOrd="0" destOrd="0" presId="urn:microsoft.com/office/officeart/2018/2/layout/IconVerticalSolidList"/>
    <dgm:cxn modelId="{36235B26-517B-4C52-99C4-3770E876BC3D}" type="presParOf" srcId="{C7569FEA-C076-495A-B5CF-38CE8919F9B7}" destId="{9D49E338-6DE9-468C-9E33-0EBE7921A278}" srcOrd="1" destOrd="0" presId="urn:microsoft.com/office/officeart/2018/2/layout/IconVerticalSolidList"/>
    <dgm:cxn modelId="{36F6BF16-E5A8-4F0A-8473-63DE7B4AB27B}" type="presParOf" srcId="{C7569FEA-C076-495A-B5CF-38CE8919F9B7}" destId="{09EBE7B6-58EE-4480-864F-433A1DCEFB9B}" srcOrd="2" destOrd="0" presId="urn:microsoft.com/office/officeart/2018/2/layout/IconVerticalSolidList"/>
    <dgm:cxn modelId="{AD51913B-F017-48F6-B2D2-8243190F1826}" type="presParOf" srcId="{C7569FEA-C076-495A-B5CF-38CE8919F9B7}" destId="{017E3D46-9FBF-4B73-8F57-49D0A9046861}" srcOrd="3" destOrd="0" presId="urn:microsoft.com/office/officeart/2018/2/layout/IconVerticalSolidList"/>
    <dgm:cxn modelId="{950A9362-95E4-4751-A2F1-B8170FC9A644}" type="presParOf" srcId="{2755D866-93F0-4E7D-A11E-0CFF04A9EFE6}" destId="{B35A460B-8912-4014-923B-85A95A78592C}" srcOrd="3" destOrd="0" presId="urn:microsoft.com/office/officeart/2018/2/layout/IconVerticalSolidList"/>
    <dgm:cxn modelId="{A2701C1D-7E54-4BDA-BD51-BCDAA95039D1}" type="presParOf" srcId="{2755D866-93F0-4E7D-A11E-0CFF04A9EFE6}" destId="{80D998FA-DAEF-4EA3-8EED-CBE021557BE9}" srcOrd="4" destOrd="0" presId="urn:microsoft.com/office/officeart/2018/2/layout/IconVerticalSolidList"/>
    <dgm:cxn modelId="{B47AA172-287F-45DB-87FD-7A33A5C1917A}" type="presParOf" srcId="{80D998FA-DAEF-4EA3-8EED-CBE021557BE9}" destId="{78D88AB4-56AD-4206-8D98-BC61A954A5F5}" srcOrd="0" destOrd="0" presId="urn:microsoft.com/office/officeart/2018/2/layout/IconVerticalSolidList"/>
    <dgm:cxn modelId="{BA0518D0-4657-4F53-BEA0-E0728F606762}" type="presParOf" srcId="{80D998FA-DAEF-4EA3-8EED-CBE021557BE9}" destId="{01CE61DE-F333-4FBA-9986-AE4D9CF774E3}" srcOrd="1" destOrd="0" presId="urn:microsoft.com/office/officeart/2018/2/layout/IconVerticalSolidList"/>
    <dgm:cxn modelId="{63E9F58F-6238-46CC-B200-1FAD7C3E1C14}" type="presParOf" srcId="{80D998FA-DAEF-4EA3-8EED-CBE021557BE9}" destId="{BD869A0A-96B8-4096-8171-13A3F9005686}" srcOrd="2" destOrd="0" presId="urn:microsoft.com/office/officeart/2018/2/layout/IconVerticalSolidList"/>
    <dgm:cxn modelId="{A4F36AF2-6DBD-45D5-90BE-832B1E2FA871}" type="presParOf" srcId="{80D998FA-DAEF-4EA3-8EED-CBE021557BE9}" destId="{EF7BC037-08FF-48F4-8C7D-5CDA9637E3FE}" srcOrd="3" destOrd="0" presId="urn:microsoft.com/office/officeart/2018/2/layout/IconVerticalSolidList"/>
    <dgm:cxn modelId="{7D25C574-FCB4-464C-80C9-195721829DE3}" type="presParOf" srcId="{2755D866-93F0-4E7D-A11E-0CFF04A9EFE6}" destId="{57848BF7-64F5-49D9-A916-285CE020EA5C}" srcOrd="5" destOrd="0" presId="urn:microsoft.com/office/officeart/2018/2/layout/IconVerticalSolidList"/>
    <dgm:cxn modelId="{30BA9694-25A0-46CD-9D69-A7DB0834807E}" type="presParOf" srcId="{2755D866-93F0-4E7D-A11E-0CFF04A9EFE6}" destId="{1A1FC41B-C7B8-46EC-9FB0-80AD3A56E3A7}" srcOrd="6" destOrd="0" presId="urn:microsoft.com/office/officeart/2018/2/layout/IconVerticalSolidList"/>
    <dgm:cxn modelId="{EF4B3DFA-EECF-474B-876C-4767D5113725}" type="presParOf" srcId="{1A1FC41B-C7B8-46EC-9FB0-80AD3A56E3A7}" destId="{876DB94D-3C27-4FED-8C3D-BF3C5895498E}" srcOrd="0" destOrd="0" presId="urn:microsoft.com/office/officeart/2018/2/layout/IconVerticalSolidList"/>
    <dgm:cxn modelId="{7BE386C9-2BF5-4121-9253-F52AB3CE600D}" type="presParOf" srcId="{1A1FC41B-C7B8-46EC-9FB0-80AD3A56E3A7}" destId="{D7018041-40A4-4E5D-B548-4D8204F14836}" srcOrd="1" destOrd="0" presId="urn:microsoft.com/office/officeart/2018/2/layout/IconVerticalSolidList"/>
    <dgm:cxn modelId="{6271598D-BE54-4975-B695-E1EBD4DC8B27}" type="presParOf" srcId="{1A1FC41B-C7B8-46EC-9FB0-80AD3A56E3A7}" destId="{8F238442-50AD-4FD3-B5D3-A0240710E66F}" srcOrd="2" destOrd="0" presId="urn:microsoft.com/office/officeart/2018/2/layout/IconVerticalSolidList"/>
    <dgm:cxn modelId="{20931C19-D9AF-4035-99D2-E44347729DF1}" type="presParOf" srcId="{1A1FC41B-C7B8-46EC-9FB0-80AD3A56E3A7}" destId="{85EAB816-900B-45D3-B769-7646203E8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E5C61-6C77-49E7-A47A-3633EAD98C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70AED4-729E-44AF-B2C7-40DA74095C80}">
      <dgm:prSet/>
      <dgm:spPr/>
      <dgm:t>
        <a:bodyPr/>
        <a:lstStyle/>
        <a:p>
          <a:r>
            <a:rPr lang="nl-NL"/>
            <a:t>Na de laatste?</a:t>
          </a:r>
          <a:endParaRPr lang="en-US"/>
        </a:p>
      </dgm:t>
    </dgm:pt>
    <dgm:pt modelId="{535E424D-F3A9-45EF-A847-27B225EAB870}" type="parTrans" cxnId="{9F6AF048-AC00-4B4A-B05A-3EE8156D60B9}">
      <dgm:prSet/>
      <dgm:spPr/>
      <dgm:t>
        <a:bodyPr/>
        <a:lstStyle/>
        <a:p>
          <a:endParaRPr lang="en-US"/>
        </a:p>
      </dgm:t>
    </dgm:pt>
    <dgm:pt modelId="{06C527EC-0605-43BE-83E7-8EB8F60B0792}" type="sibTrans" cxnId="{9F6AF048-AC00-4B4A-B05A-3EE8156D60B9}">
      <dgm:prSet/>
      <dgm:spPr/>
      <dgm:t>
        <a:bodyPr/>
        <a:lstStyle/>
        <a:p>
          <a:endParaRPr lang="en-US"/>
        </a:p>
      </dgm:t>
    </dgm:pt>
    <dgm:pt modelId="{803EAAC8-2A1F-42B8-9020-E614AD28AB16}">
      <dgm:prSet/>
      <dgm:spPr/>
      <dgm:t>
        <a:bodyPr/>
        <a:lstStyle/>
        <a:p>
          <a:r>
            <a:rPr lang="nl-NL"/>
            <a:t>Wat ik denk ervan</a:t>
          </a:r>
          <a:endParaRPr lang="en-US"/>
        </a:p>
      </dgm:t>
    </dgm:pt>
    <dgm:pt modelId="{D7D30D72-B7DD-439E-A793-964D8032DC94}" type="parTrans" cxnId="{67AEBE0A-E992-4264-B84F-417013E8B84D}">
      <dgm:prSet/>
      <dgm:spPr/>
      <dgm:t>
        <a:bodyPr/>
        <a:lstStyle/>
        <a:p>
          <a:endParaRPr lang="en-US"/>
        </a:p>
      </dgm:t>
    </dgm:pt>
    <dgm:pt modelId="{D64F8C49-B718-4E98-878B-DB0C9E79927A}" type="sibTrans" cxnId="{67AEBE0A-E992-4264-B84F-417013E8B84D}">
      <dgm:prSet/>
      <dgm:spPr/>
      <dgm:t>
        <a:bodyPr/>
        <a:lstStyle/>
        <a:p>
          <a:endParaRPr lang="en-US"/>
        </a:p>
      </dgm:t>
    </dgm:pt>
    <dgm:pt modelId="{A67CFD3C-8A35-4E4F-B1A6-E71B967A66F8}">
      <dgm:prSet/>
      <dgm:spPr/>
      <dgm:t>
        <a:bodyPr/>
        <a:lstStyle/>
        <a:p>
          <a:r>
            <a:rPr lang="nl-NL"/>
            <a:t>Zou ik hier stage lopen of werken?</a:t>
          </a:r>
          <a:endParaRPr lang="en-US"/>
        </a:p>
      </dgm:t>
    </dgm:pt>
    <dgm:pt modelId="{BD1AF015-E31F-4049-B03C-16B04CB18D38}" type="parTrans" cxnId="{EDEDB8EE-D9DB-4550-BF26-014F8CA585D0}">
      <dgm:prSet/>
      <dgm:spPr/>
      <dgm:t>
        <a:bodyPr/>
        <a:lstStyle/>
        <a:p>
          <a:endParaRPr lang="en-US"/>
        </a:p>
      </dgm:t>
    </dgm:pt>
    <dgm:pt modelId="{228105ED-3DEE-43D9-B3CB-D3E1E8FFAF5E}" type="sibTrans" cxnId="{EDEDB8EE-D9DB-4550-BF26-014F8CA585D0}">
      <dgm:prSet/>
      <dgm:spPr/>
      <dgm:t>
        <a:bodyPr/>
        <a:lstStyle/>
        <a:p>
          <a:endParaRPr lang="en-US"/>
        </a:p>
      </dgm:t>
    </dgm:pt>
    <dgm:pt modelId="{E2059C8D-871C-443A-8AC6-356B2E9EAD9A}">
      <dgm:prSet/>
      <dgm:spPr/>
      <dgm:t>
        <a:bodyPr/>
        <a:lstStyle/>
        <a:p>
          <a:r>
            <a:rPr lang="nl-NL"/>
            <a:t>Vragen?</a:t>
          </a:r>
          <a:endParaRPr lang="en-US"/>
        </a:p>
      </dgm:t>
    </dgm:pt>
    <dgm:pt modelId="{BFDB4C30-FEC0-41A1-B0FE-D5024562ADA3}" type="parTrans" cxnId="{CAE264F1-5FB6-489B-90C4-B03BAE0C9E6F}">
      <dgm:prSet/>
      <dgm:spPr/>
      <dgm:t>
        <a:bodyPr/>
        <a:lstStyle/>
        <a:p>
          <a:endParaRPr lang="en-US"/>
        </a:p>
      </dgm:t>
    </dgm:pt>
    <dgm:pt modelId="{F4012181-474A-406C-BB39-AE0CDE4B4606}" type="sibTrans" cxnId="{CAE264F1-5FB6-489B-90C4-B03BAE0C9E6F}">
      <dgm:prSet/>
      <dgm:spPr/>
      <dgm:t>
        <a:bodyPr/>
        <a:lstStyle/>
        <a:p>
          <a:endParaRPr lang="en-US"/>
        </a:p>
      </dgm:t>
    </dgm:pt>
    <dgm:pt modelId="{0A8C97AF-DE8A-4B4D-B35C-8B3A2CFE440E}" type="pres">
      <dgm:prSet presAssocID="{976E5C61-6C77-49E7-A47A-3633EAD98CC4}" presName="linear" presStyleCnt="0">
        <dgm:presLayoutVars>
          <dgm:animLvl val="lvl"/>
          <dgm:resizeHandles val="exact"/>
        </dgm:presLayoutVars>
      </dgm:prSet>
      <dgm:spPr/>
    </dgm:pt>
    <dgm:pt modelId="{61739429-0079-4F7C-AF82-45CAAA2516CA}" type="pres">
      <dgm:prSet presAssocID="{CD70AED4-729E-44AF-B2C7-40DA74095C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5A91A1-1FA9-4EF2-8720-09A5926857D5}" type="pres">
      <dgm:prSet presAssocID="{06C527EC-0605-43BE-83E7-8EB8F60B0792}" presName="spacer" presStyleCnt="0"/>
      <dgm:spPr/>
    </dgm:pt>
    <dgm:pt modelId="{8AAA5F09-7280-43CD-A952-FA466E3F6684}" type="pres">
      <dgm:prSet presAssocID="{803EAAC8-2A1F-42B8-9020-E614AD28AB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05BDE1-3D2A-415B-9CF1-091CA4BF1DFA}" type="pres">
      <dgm:prSet presAssocID="{D64F8C49-B718-4E98-878B-DB0C9E79927A}" presName="spacer" presStyleCnt="0"/>
      <dgm:spPr/>
    </dgm:pt>
    <dgm:pt modelId="{D33046A1-3660-4DC5-8A38-8F7F6D45053F}" type="pres">
      <dgm:prSet presAssocID="{A67CFD3C-8A35-4E4F-B1A6-E71B967A66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2BE89A-2B4C-4408-8D8A-1AA24881701A}" type="pres">
      <dgm:prSet presAssocID="{228105ED-3DEE-43D9-B3CB-D3E1E8FFAF5E}" presName="spacer" presStyleCnt="0"/>
      <dgm:spPr/>
    </dgm:pt>
    <dgm:pt modelId="{13739DEA-58BC-42F7-A9DD-683E2DE0B044}" type="pres">
      <dgm:prSet presAssocID="{E2059C8D-871C-443A-8AC6-356B2E9EAD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AEBE0A-E992-4264-B84F-417013E8B84D}" srcId="{976E5C61-6C77-49E7-A47A-3633EAD98CC4}" destId="{803EAAC8-2A1F-42B8-9020-E614AD28AB16}" srcOrd="1" destOrd="0" parTransId="{D7D30D72-B7DD-439E-A793-964D8032DC94}" sibTransId="{D64F8C49-B718-4E98-878B-DB0C9E79927A}"/>
    <dgm:cxn modelId="{BB074D1E-516E-434F-81B4-8BF7A541D05E}" type="presOf" srcId="{976E5C61-6C77-49E7-A47A-3633EAD98CC4}" destId="{0A8C97AF-DE8A-4B4D-B35C-8B3A2CFE440E}" srcOrd="0" destOrd="0" presId="urn:microsoft.com/office/officeart/2005/8/layout/vList2"/>
    <dgm:cxn modelId="{FE9CE760-3D2A-401E-A551-A555F7959EE4}" type="presOf" srcId="{E2059C8D-871C-443A-8AC6-356B2E9EAD9A}" destId="{13739DEA-58BC-42F7-A9DD-683E2DE0B044}" srcOrd="0" destOrd="0" presId="urn:microsoft.com/office/officeart/2005/8/layout/vList2"/>
    <dgm:cxn modelId="{9F6AF048-AC00-4B4A-B05A-3EE8156D60B9}" srcId="{976E5C61-6C77-49E7-A47A-3633EAD98CC4}" destId="{CD70AED4-729E-44AF-B2C7-40DA74095C80}" srcOrd="0" destOrd="0" parTransId="{535E424D-F3A9-45EF-A847-27B225EAB870}" sibTransId="{06C527EC-0605-43BE-83E7-8EB8F60B0792}"/>
    <dgm:cxn modelId="{72719C8B-9F64-43CD-BB52-F9FD6F6550DA}" type="presOf" srcId="{803EAAC8-2A1F-42B8-9020-E614AD28AB16}" destId="{8AAA5F09-7280-43CD-A952-FA466E3F6684}" srcOrd="0" destOrd="0" presId="urn:microsoft.com/office/officeart/2005/8/layout/vList2"/>
    <dgm:cxn modelId="{BF4643AB-484C-4FE8-BD8C-8A92D5ED5263}" type="presOf" srcId="{CD70AED4-729E-44AF-B2C7-40DA74095C80}" destId="{61739429-0079-4F7C-AF82-45CAAA2516CA}" srcOrd="0" destOrd="0" presId="urn:microsoft.com/office/officeart/2005/8/layout/vList2"/>
    <dgm:cxn modelId="{33EE5AB9-8689-43D9-B0FD-C8657351995A}" type="presOf" srcId="{A67CFD3C-8A35-4E4F-B1A6-E71B967A66F8}" destId="{D33046A1-3660-4DC5-8A38-8F7F6D45053F}" srcOrd="0" destOrd="0" presId="urn:microsoft.com/office/officeart/2005/8/layout/vList2"/>
    <dgm:cxn modelId="{EDEDB8EE-D9DB-4550-BF26-014F8CA585D0}" srcId="{976E5C61-6C77-49E7-A47A-3633EAD98CC4}" destId="{A67CFD3C-8A35-4E4F-B1A6-E71B967A66F8}" srcOrd="2" destOrd="0" parTransId="{BD1AF015-E31F-4049-B03C-16B04CB18D38}" sibTransId="{228105ED-3DEE-43D9-B3CB-D3E1E8FFAF5E}"/>
    <dgm:cxn modelId="{CAE264F1-5FB6-489B-90C4-B03BAE0C9E6F}" srcId="{976E5C61-6C77-49E7-A47A-3633EAD98CC4}" destId="{E2059C8D-871C-443A-8AC6-356B2E9EAD9A}" srcOrd="3" destOrd="0" parTransId="{BFDB4C30-FEC0-41A1-B0FE-D5024562ADA3}" sibTransId="{F4012181-474A-406C-BB39-AE0CDE4B4606}"/>
    <dgm:cxn modelId="{783A0EBA-8A66-4412-9E15-9DCE43C97209}" type="presParOf" srcId="{0A8C97AF-DE8A-4B4D-B35C-8B3A2CFE440E}" destId="{61739429-0079-4F7C-AF82-45CAAA2516CA}" srcOrd="0" destOrd="0" presId="urn:microsoft.com/office/officeart/2005/8/layout/vList2"/>
    <dgm:cxn modelId="{FC76F5FB-1CA1-4EF8-91A3-E4EA15E05E98}" type="presParOf" srcId="{0A8C97AF-DE8A-4B4D-B35C-8B3A2CFE440E}" destId="{615A91A1-1FA9-4EF2-8720-09A5926857D5}" srcOrd="1" destOrd="0" presId="urn:microsoft.com/office/officeart/2005/8/layout/vList2"/>
    <dgm:cxn modelId="{12D3BAE2-B8D3-419D-8766-F082F8AC39E9}" type="presParOf" srcId="{0A8C97AF-DE8A-4B4D-B35C-8B3A2CFE440E}" destId="{8AAA5F09-7280-43CD-A952-FA466E3F6684}" srcOrd="2" destOrd="0" presId="urn:microsoft.com/office/officeart/2005/8/layout/vList2"/>
    <dgm:cxn modelId="{C508D230-FF3F-4D86-9538-69957358726C}" type="presParOf" srcId="{0A8C97AF-DE8A-4B4D-B35C-8B3A2CFE440E}" destId="{C105BDE1-3D2A-415B-9CF1-091CA4BF1DFA}" srcOrd="3" destOrd="0" presId="urn:microsoft.com/office/officeart/2005/8/layout/vList2"/>
    <dgm:cxn modelId="{1F463314-1484-4DCE-AE30-5B1051E6C22D}" type="presParOf" srcId="{0A8C97AF-DE8A-4B4D-B35C-8B3A2CFE440E}" destId="{D33046A1-3660-4DC5-8A38-8F7F6D45053F}" srcOrd="4" destOrd="0" presId="urn:microsoft.com/office/officeart/2005/8/layout/vList2"/>
    <dgm:cxn modelId="{DB99FDA4-CA97-4B04-A91C-3E6F51537092}" type="presParOf" srcId="{0A8C97AF-DE8A-4B4D-B35C-8B3A2CFE440E}" destId="{862BE89A-2B4C-4408-8D8A-1AA24881701A}" srcOrd="5" destOrd="0" presId="urn:microsoft.com/office/officeart/2005/8/layout/vList2"/>
    <dgm:cxn modelId="{C7030076-5CDA-40D7-B2F0-914E52CC8E2E}" type="presParOf" srcId="{0A8C97AF-DE8A-4B4D-B35C-8B3A2CFE440E}" destId="{13739DEA-58BC-42F7-A9DD-683E2DE0B0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9C755-1574-48B2-A6E7-AA36C11D6654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CB56C-C251-4D3B-B455-704627715636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B6D0C-696E-462B-B3F3-D9AE3E8A7501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Marketing en games van het bedrijf</a:t>
          </a:r>
          <a:endParaRPr lang="en-US" sz="2200" kern="1200"/>
        </a:p>
      </dsp:txBody>
      <dsp:txXfrm>
        <a:off x="1432649" y="2447"/>
        <a:ext cx="5156041" cy="1240389"/>
      </dsp:txXfrm>
    </dsp:sp>
    <dsp:sp modelId="{2702AA82-AE5E-476F-A704-65F9D5482141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9E338-6DE9-468C-9E33-0EBE7921A27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E3D46-9FBF-4B73-8F57-49D0A904686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Locaties en diensten</a:t>
          </a:r>
          <a:endParaRPr lang="en-US" sz="2200" kern="1200"/>
        </a:p>
      </dsp:txBody>
      <dsp:txXfrm>
        <a:off x="1432649" y="1552933"/>
        <a:ext cx="5156041" cy="1240389"/>
      </dsp:txXfrm>
    </dsp:sp>
    <dsp:sp modelId="{78D88AB4-56AD-4206-8D98-BC61A954A5F5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E61DE-F333-4FBA-9986-AE4D9CF774E3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BC037-08FF-48F4-8C7D-5CDA9637E3FE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Geschiedenis</a:t>
          </a:r>
          <a:endParaRPr lang="en-US" sz="2200" kern="1200"/>
        </a:p>
      </dsp:txBody>
      <dsp:txXfrm>
        <a:off x="1432649" y="3103420"/>
        <a:ext cx="5156041" cy="1240389"/>
      </dsp:txXfrm>
    </dsp:sp>
    <dsp:sp modelId="{876DB94D-3C27-4FED-8C3D-BF3C5895498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18041-40A4-4E5D-B548-4D8204F14836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AB816-900B-45D3-B769-7646203E84ED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Actief?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9429-0079-4F7C-AF82-45CAAA2516CA}">
      <dsp:nvSpPr>
        <dsp:cNvPr id="0" name=""/>
        <dsp:cNvSpPr/>
      </dsp:nvSpPr>
      <dsp:spPr>
        <a:xfrm>
          <a:off x="0" y="1118221"/>
          <a:ext cx="6588691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Na de laatste?</a:t>
          </a:r>
          <a:endParaRPr lang="en-US" sz="3500" kern="1200"/>
        </a:p>
      </dsp:txBody>
      <dsp:txXfrm>
        <a:off x="40980" y="1159201"/>
        <a:ext cx="6506731" cy="757514"/>
      </dsp:txXfrm>
    </dsp:sp>
    <dsp:sp modelId="{8AAA5F09-7280-43CD-A952-FA466E3F6684}">
      <dsp:nvSpPr>
        <dsp:cNvPr id="0" name=""/>
        <dsp:cNvSpPr/>
      </dsp:nvSpPr>
      <dsp:spPr>
        <a:xfrm>
          <a:off x="0" y="2058496"/>
          <a:ext cx="6588691" cy="83947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Wat ik denk ervan</a:t>
          </a:r>
          <a:endParaRPr lang="en-US" sz="3500" kern="1200"/>
        </a:p>
      </dsp:txBody>
      <dsp:txXfrm>
        <a:off x="40980" y="2099476"/>
        <a:ext cx="6506731" cy="757514"/>
      </dsp:txXfrm>
    </dsp:sp>
    <dsp:sp modelId="{D33046A1-3660-4DC5-8A38-8F7F6D45053F}">
      <dsp:nvSpPr>
        <dsp:cNvPr id="0" name=""/>
        <dsp:cNvSpPr/>
      </dsp:nvSpPr>
      <dsp:spPr>
        <a:xfrm>
          <a:off x="0" y="2998771"/>
          <a:ext cx="6588691" cy="83947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Zou ik hier stage lopen of werken?</a:t>
          </a:r>
          <a:endParaRPr lang="en-US" sz="3500" kern="1200"/>
        </a:p>
      </dsp:txBody>
      <dsp:txXfrm>
        <a:off x="40980" y="3039751"/>
        <a:ext cx="6506731" cy="757514"/>
      </dsp:txXfrm>
    </dsp:sp>
    <dsp:sp modelId="{13739DEA-58BC-42F7-A9DD-683E2DE0B044}">
      <dsp:nvSpPr>
        <dsp:cNvPr id="0" name=""/>
        <dsp:cNvSpPr/>
      </dsp:nvSpPr>
      <dsp:spPr>
        <a:xfrm>
          <a:off x="0" y="3939046"/>
          <a:ext cx="6588691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Vragen?</a:t>
          </a:r>
          <a:endParaRPr lang="en-US" sz="3500" kern="1200"/>
        </a:p>
      </dsp:txBody>
      <dsp:txXfrm>
        <a:off x="40980" y="3980026"/>
        <a:ext cx="6506731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AA39A-4452-451E-AD53-C4ED6B5F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8A05E7-A6E1-43DD-B93C-41130F92B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BDD3CD-26F7-4F8C-A8C4-83B720AE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64F01D-3495-49D4-B7AF-1AF4ACC4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415DCE-2B83-4329-B5FE-CAB0C5A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0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AA80F-F9E7-4A5A-AE01-C1D71EF3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59D394-4F0B-40C0-AA68-0E037C16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86AE6-7F77-414B-8B1B-636E6A68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6AC6E1-D2AC-4017-862C-1B779E95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36FBA7-420A-4891-B67B-BF84AFEE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11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1C6752-8ED9-4980-82B2-9DBD90272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2EEA2B-8734-454D-BD5F-F4FA218F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46E010-3EDB-43CE-9D55-2949DC9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8C685C-6BB3-491B-B2C6-5A128C4D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D2757F-A7FD-4A64-87B5-2078D502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6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20644-63CB-44F3-A6AE-07999D21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3646BF-7794-47D9-9E30-050AE4E6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F37609-4B0A-4DCD-82E2-4618C565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E5F85B-EE45-45B5-B230-4C0C5866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5D4139-0CB2-40AF-92B5-3D1AD1B0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0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A7256-00FF-4AE8-9B7F-D113AE0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F8D952-B4E0-446C-A2AF-6E97B902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2889F6-E5BE-4199-89A3-4EAAAB39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FB032F-8D19-4DBF-87D9-DEFE50AC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0A65ED-4D1D-41A3-9AF0-4E184383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1D784-D694-4DE9-AFD0-4773D4F3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48D028-B254-4362-9EAB-FA1C14DA3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E5CB7A-37BC-4BE7-BA38-2535A842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D86919-BD9C-4A8C-A6C2-156391F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D0EBD3-747B-4707-B9F9-18EEE7DD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25581D-67CC-4023-8B21-C036278E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5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86A5E-7BAE-4173-9B09-52D72C5E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1E6B1D-B996-4990-B1FC-6E9C90C3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A1BC48-476A-4B2F-A441-466006AF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030C44A-F48E-4D79-A041-34A1D8E15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097C03-0102-42B4-B833-E17FC52F3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EAFFF5E-C9BA-4119-91BB-755E87D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827A85B-A727-4C82-884B-988D7CF9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6F0F7CE-58D4-4A00-8E4E-DF8AD6D1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2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E0718-BB55-4BDA-8F8A-5C03577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1D356D-0157-4ED1-A33F-817621B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685E599-D364-4CDF-9F17-E98CF04B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014198-2A8E-482A-A53C-F83AB50E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2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B245A6-6C01-438A-A6F3-6037FFDF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61B067E-9C55-49FF-9DDC-10B7D081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608A7C-2F34-46E2-84B3-F1F9B44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34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858AC-1BBD-4B4F-A47C-F6D0AE17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2B5DAA-F845-49CF-B0FA-B2E322D8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37E2ED-165B-472D-8783-B009473F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0A5E87-D40D-4BFE-B0B3-5A4793D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205B73-1FD0-40D6-ABC7-DEC2B1B7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533B30-D1E9-4CA8-8896-029D46ED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6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80F63-1980-4473-9500-42E29D62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6425EBF-E711-4456-8D6E-65AEFE141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04BF79-0B19-494B-B6E1-FB6EBEE9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7E971C-8BD5-4FC9-96FB-C9F4D145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45F573-059B-4AB9-9521-8D7859DE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ECD4D8-6831-4B9E-86DD-582EAD85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0536DA3-2730-4D11-A460-F8A1F21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4DE7E9-C62A-4806-BE88-1F1A9458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F9E202-248E-492E-A25C-18C3C06C8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EDC2-B758-4C1C-9245-51C6B5D00098}" type="datetimeFigureOut">
              <a:rPr lang="nl-NL" smtClean="0"/>
              <a:t>23-9-2020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BCD018-582C-4F5B-B58E-B63863D68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BE7ECD-1892-43D0-8622-B3FA1597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2981-B0D5-4D0F-899C-867B37B2A2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5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34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Arc 1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54D399-3D77-463E-9C88-C30A71B7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469" y="1370170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Vanguard</a:t>
            </a:r>
            <a:r>
              <a:rPr lang="nl-NL" b="1" dirty="0"/>
              <a:t> games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FD450D-5D3A-4B09-B39C-37783A9BD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69" y="3849844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Gemaakt door: João Jubitana	</a:t>
            </a:r>
          </a:p>
          <a:p>
            <a:pPr algn="l"/>
            <a:r>
              <a:rPr lang="nl-NL" dirty="0"/>
              <a:t> 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Vanguard Games">
            <a:extLst>
              <a:ext uri="{FF2B5EF4-FFF2-40B4-BE49-F238E27FC236}">
                <a16:creationId xmlns:a16="http://schemas.microsoft.com/office/drawing/2014/main" id="{91C045FE-912B-4BF6-81A0-211406F2F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7700" y="6975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6182D8-EE67-4EFC-B81A-18429BE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 b="1"/>
              <a:t>Inhouds opgave</a:t>
            </a:r>
          </a:p>
        </p:txBody>
      </p:sp>
      <p:graphicFrame>
        <p:nvGraphicFramePr>
          <p:cNvPr id="16" name="Tijdelijke aanduiding voor inhoud 2">
            <a:extLst>
              <a:ext uri="{FF2B5EF4-FFF2-40B4-BE49-F238E27FC236}">
                <a16:creationId xmlns:a16="http://schemas.microsoft.com/office/drawing/2014/main" id="{1419B968-B894-4E0C-8729-4E6A23316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9768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4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EE9EA-4130-413E-A873-D360FA71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 b="1">
                <a:solidFill>
                  <a:schemeClr val="bg1"/>
                </a:solidFill>
              </a:rPr>
              <a:t>Marketing en games van het bedrijf</a:t>
            </a:r>
          </a:p>
        </p:txBody>
      </p:sp>
      <p:pic>
        <p:nvPicPr>
          <p:cNvPr id="2050" name="Picture 2" descr="Halo: Spartan Assault' is heading to Xbox One and 360 - The Verge">
            <a:extLst>
              <a:ext uri="{FF2B5EF4-FFF2-40B4-BE49-F238E27FC236}">
                <a16:creationId xmlns:a16="http://schemas.microsoft.com/office/drawing/2014/main" id="{76B98EE3-3EE8-4F1E-AAC7-3B4DB552C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074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303C28-A476-4F94-BF3B-AD9041C5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5" y="3040652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Doelgroep	</a:t>
            </a:r>
          </a:p>
          <a:p>
            <a:r>
              <a:rPr lang="nl-NL" sz="2200" dirty="0"/>
              <a:t>Welke games hebben ze uitgebracht</a:t>
            </a:r>
          </a:p>
          <a:p>
            <a:r>
              <a:rPr lang="nl-NL" sz="2200" dirty="0"/>
              <a:t>Type games</a:t>
            </a:r>
          </a:p>
          <a:p>
            <a:r>
              <a:rPr lang="nl-NL" sz="2200" dirty="0" err="1"/>
              <a:t>Bullet</a:t>
            </a:r>
            <a:r>
              <a:rPr lang="nl-NL" sz="2200" dirty="0"/>
              <a:t> </a:t>
            </a:r>
            <a:r>
              <a:rPr lang="nl-NL" sz="2200" dirty="0" err="1"/>
              <a:t>hell</a:t>
            </a:r>
            <a:r>
              <a:rPr lang="nl-NL" sz="2200" dirty="0"/>
              <a:t> games</a:t>
            </a:r>
          </a:p>
          <a:p>
            <a:r>
              <a:rPr lang="nl-NL" sz="2200" dirty="0" err="1"/>
              <a:t>Twin</a:t>
            </a:r>
            <a:r>
              <a:rPr lang="nl-NL" sz="2200" dirty="0"/>
              <a:t> </a:t>
            </a:r>
            <a:r>
              <a:rPr lang="nl-NL" sz="2200" dirty="0" err="1"/>
              <a:t>shooters</a:t>
            </a:r>
            <a:endParaRPr lang="nl-NL" sz="2200" dirty="0"/>
          </a:p>
          <a:p>
            <a:r>
              <a:rPr lang="nl-NL" sz="2200" dirty="0"/>
              <a:t>Verschil tussen </a:t>
            </a:r>
            <a:r>
              <a:rPr lang="nl-NL" sz="2200" dirty="0" err="1"/>
              <a:t>bullet</a:t>
            </a:r>
            <a:r>
              <a:rPr lang="nl-NL" sz="2200" dirty="0"/>
              <a:t> </a:t>
            </a:r>
            <a:r>
              <a:rPr lang="nl-NL" sz="2200" dirty="0" err="1"/>
              <a:t>hell</a:t>
            </a:r>
            <a:r>
              <a:rPr lang="nl-NL" sz="2200" dirty="0"/>
              <a:t> en </a:t>
            </a:r>
            <a:r>
              <a:rPr lang="nl-NL" sz="2200" dirty="0" err="1"/>
              <a:t>twin</a:t>
            </a:r>
            <a:r>
              <a:rPr lang="nl-NL" sz="2200" dirty="0"/>
              <a:t> </a:t>
            </a:r>
            <a:r>
              <a:rPr lang="nl-NL" sz="2200" dirty="0" err="1"/>
              <a:t>shooters</a:t>
            </a:r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57429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C3BF95-673B-47BB-976E-F2CE8894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 b="1">
                <a:solidFill>
                  <a:schemeClr val="bg1"/>
                </a:solidFill>
              </a:rPr>
              <a:t>Locaties en Diensten</a:t>
            </a:r>
          </a:p>
        </p:txBody>
      </p:sp>
      <p:pic>
        <p:nvPicPr>
          <p:cNvPr id="3074" name="Picture 2" descr="SHARP voor zakelijke partners">
            <a:extLst>
              <a:ext uri="{FF2B5EF4-FFF2-40B4-BE49-F238E27FC236}">
                <a16:creationId xmlns:a16="http://schemas.microsoft.com/office/drawing/2014/main" id="{66D19A44-5113-41D6-A79C-9EFA34C28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6" r="10169" b="-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458B2-C305-4807-B487-ECDC1307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/>
              <a:t>Locaties</a:t>
            </a:r>
          </a:p>
          <a:p>
            <a:r>
              <a:rPr lang="nl-NL" sz="2200"/>
              <a:t>Activiteiten</a:t>
            </a:r>
          </a:p>
          <a:p>
            <a:r>
              <a:rPr lang="nl-NL" sz="2200"/>
              <a:t>Partners</a:t>
            </a:r>
          </a:p>
          <a:p>
            <a:endParaRPr lang="nl-NL" sz="2200"/>
          </a:p>
          <a:p>
            <a:endParaRPr lang="nl-NL" sz="2200"/>
          </a:p>
          <a:p>
            <a:endParaRPr lang="nl-NL" sz="2200"/>
          </a:p>
          <a:p>
            <a:endParaRPr lang="nl-NL" sz="2200"/>
          </a:p>
          <a:p>
            <a:endParaRPr lang="nl-NL" sz="2200"/>
          </a:p>
        </p:txBody>
      </p:sp>
    </p:spTree>
    <p:extLst>
      <p:ext uri="{BB962C8B-B14F-4D97-AF65-F5344CB8AC3E}">
        <p14:creationId xmlns:p14="http://schemas.microsoft.com/office/powerpoint/2010/main" val="367988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32879-2B94-48F6-839B-C80F781E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geschiedenis</a:t>
            </a:r>
          </a:p>
        </p:txBody>
      </p:sp>
      <p:pic>
        <p:nvPicPr>
          <p:cNvPr id="7" name="Afbeelding 6" descr="Animated PowerPoint Timeline Slide Design Tutorial - YouTube">
            <a:extLst>
              <a:ext uri="{FF2B5EF4-FFF2-40B4-BE49-F238E27FC236}">
                <a16:creationId xmlns:a16="http://schemas.microsoft.com/office/drawing/2014/main" id="{941A1B8B-59BC-45CE-AF87-7CD72E24C80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8A3081-D932-40AB-864B-4DC1C81A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Website </a:t>
            </a:r>
            <a:r>
              <a:rPr lang="nl-NL" sz="2200" dirty="0" err="1"/>
              <a:t>archive</a:t>
            </a:r>
            <a:endParaRPr lang="nl-NL" sz="2200" dirty="0"/>
          </a:p>
          <a:p>
            <a:r>
              <a:rPr lang="nl-NL" sz="2200" dirty="0"/>
              <a:t>Het begin</a:t>
            </a:r>
          </a:p>
          <a:p>
            <a:r>
              <a:rPr lang="nl-NL" sz="2200" dirty="0"/>
              <a:t>Hun eerste game</a:t>
            </a:r>
          </a:p>
          <a:p>
            <a:r>
              <a:rPr lang="nl-NL" sz="2200" dirty="0"/>
              <a:t>2012 </a:t>
            </a:r>
            <a:r>
              <a:rPr lang="nl-NL" sz="2200" dirty="0" err="1"/>
              <a:t>greed</a:t>
            </a:r>
            <a:r>
              <a:rPr lang="nl-NL" sz="2200" dirty="0"/>
              <a:t> </a:t>
            </a:r>
            <a:r>
              <a:rPr lang="nl-NL" sz="2200" dirty="0" err="1"/>
              <a:t>corp</a:t>
            </a:r>
            <a:endParaRPr lang="nl-NL" sz="2200" dirty="0"/>
          </a:p>
          <a:p>
            <a:r>
              <a:rPr lang="nl-NL" sz="2200" dirty="0"/>
              <a:t>2014 </a:t>
            </a:r>
            <a:r>
              <a:rPr lang="nl-NL" sz="2200" dirty="0" err="1"/>
              <a:t>spartan</a:t>
            </a:r>
            <a:r>
              <a:rPr lang="nl-NL" sz="2200" dirty="0"/>
              <a:t> </a:t>
            </a:r>
            <a:r>
              <a:rPr lang="nl-NL" sz="2200" dirty="0" err="1"/>
              <a:t>assault</a:t>
            </a:r>
            <a:endParaRPr lang="nl-NL" sz="2200" dirty="0"/>
          </a:p>
          <a:p>
            <a:r>
              <a:rPr lang="nl-NL" sz="2200" dirty="0"/>
              <a:t>2015 </a:t>
            </a:r>
            <a:r>
              <a:rPr lang="nl-NL" sz="2200" dirty="0" err="1"/>
              <a:t>spartan</a:t>
            </a:r>
            <a:r>
              <a:rPr lang="nl-NL" sz="2200" dirty="0"/>
              <a:t> strike</a:t>
            </a:r>
          </a:p>
          <a:p>
            <a:r>
              <a:rPr lang="nl-NL" sz="2200" dirty="0"/>
              <a:t>Laatste update?</a:t>
            </a:r>
          </a:p>
          <a:p>
            <a:endParaRPr lang="nl-NL" sz="2200" dirty="0"/>
          </a:p>
        </p:txBody>
      </p:sp>
      <p:sp>
        <p:nvSpPr>
          <p:cNvPr id="5" name="AutoShape 4" descr="Internet Archive - Wikipedia">
            <a:extLst>
              <a:ext uri="{FF2B5EF4-FFF2-40B4-BE49-F238E27FC236}">
                <a16:creationId xmlns:a16="http://schemas.microsoft.com/office/drawing/2014/main" id="{BC9780EC-0C25-4805-B941-96FBDA987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8" name="AutoShape 6" descr="Internet Archive - Wikipedia">
            <a:extLst>
              <a:ext uri="{FF2B5EF4-FFF2-40B4-BE49-F238E27FC236}">
                <a16:creationId xmlns:a16="http://schemas.microsoft.com/office/drawing/2014/main" id="{5287933D-0341-40A6-B532-566A518909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AutoShape 8" descr="Internet Archive - Wikipedia">
            <a:extLst>
              <a:ext uri="{FF2B5EF4-FFF2-40B4-BE49-F238E27FC236}">
                <a16:creationId xmlns:a16="http://schemas.microsoft.com/office/drawing/2014/main" id="{905C142C-8936-40A1-84CF-15BF13F7D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36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1AC10A-C150-4B6C-BC60-46B8D1D9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 b="1"/>
              <a:t>Actief?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59C2D64-4BBE-4CBB-8989-39DEFBD9E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15270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9989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Vanguard games</vt:lpstr>
      <vt:lpstr>Inhouds opgave</vt:lpstr>
      <vt:lpstr>Marketing en games van het bedrijf</vt:lpstr>
      <vt:lpstr>Locaties en Diensten</vt:lpstr>
      <vt:lpstr>geschiedenis</vt:lpstr>
      <vt:lpstr>Actief?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Vanguard games</dc:title>
  <dc:creator>João Jubitana</dc:creator>
  <cp:lastModifiedBy>João Jubitana</cp:lastModifiedBy>
  <cp:revision>1</cp:revision>
  <dcterms:created xsi:type="dcterms:W3CDTF">2020-09-23T20:59:43Z</dcterms:created>
  <dcterms:modified xsi:type="dcterms:W3CDTF">2020-09-23T21:21:54Z</dcterms:modified>
</cp:coreProperties>
</file>