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C8111-7B7C-428D-9A2D-AAAC30529C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EABCAB8-319B-4ED2-B7BF-896818394258}">
      <dgm:prSet/>
      <dgm:spPr/>
      <dgm:t>
        <a:bodyPr/>
        <a:lstStyle/>
        <a:p>
          <a:r>
            <a:rPr lang="nl-NL"/>
            <a:t>Wat ging goed</a:t>
          </a:r>
          <a:endParaRPr lang="en-US"/>
        </a:p>
      </dgm:t>
    </dgm:pt>
    <dgm:pt modelId="{B2264491-F000-4EF7-8824-3001AFBC29C4}" type="parTrans" cxnId="{22B66DD5-270E-49E7-B4F1-BAF0655CE4B2}">
      <dgm:prSet/>
      <dgm:spPr/>
      <dgm:t>
        <a:bodyPr/>
        <a:lstStyle/>
        <a:p>
          <a:endParaRPr lang="en-US"/>
        </a:p>
      </dgm:t>
    </dgm:pt>
    <dgm:pt modelId="{7C32419C-FEC4-464E-9A8A-1F950075127E}" type="sibTrans" cxnId="{22B66DD5-270E-49E7-B4F1-BAF0655CE4B2}">
      <dgm:prSet/>
      <dgm:spPr/>
      <dgm:t>
        <a:bodyPr/>
        <a:lstStyle/>
        <a:p>
          <a:endParaRPr lang="en-US"/>
        </a:p>
      </dgm:t>
    </dgm:pt>
    <dgm:pt modelId="{24A80303-8013-4BE1-B264-89204097D62A}">
      <dgm:prSet/>
      <dgm:spPr/>
      <dgm:t>
        <a:bodyPr/>
        <a:lstStyle/>
        <a:p>
          <a:r>
            <a:rPr lang="nl-NL"/>
            <a:t>Mijn struggles en oplossingen</a:t>
          </a:r>
          <a:endParaRPr lang="en-US"/>
        </a:p>
      </dgm:t>
    </dgm:pt>
    <dgm:pt modelId="{661AF9BD-3E7D-42F9-A243-429821C0433C}" type="parTrans" cxnId="{AEC1D980-876A-43B1-9CA0-AB193BA93BDB}">
      <dgm:prSet/>
      <dgm:spPr/>
      <dgm:t>
        <a:bodyPr/>
        <a:lstStyle/>
        <a:p>
          <a:endParaRPr lang="en-US"/>
        </a:p>
      </dgm:t>
    </dgm:pt>
    <dgm:pt modelId="{190EAC8E-43F4-4DAD-ADD8-F02DCBAD484F}" type="sibTrans" cxnId="{AEC1D980-876A-43B1-9CA0-AB193BA93BDB}">
      <dgm:prSet/>
      <dgm:spPr/>
      <dgm:t>
        <a:bodyPr/>
        <a:lstStyle/>
        <a:p>
          <a:endParaRPr lang="en-US"/>
        </a:p>
      </dgm:t>
    </dgm:pt>
    <dgm:pt modelId="{019E8040-6870-413E-B315-2516554D120C}">
      <dgm:prSet/>
      <dgm:spPr/>
      <dgm:t>
        <a:bodyPr/>
        <a:lstStyle/>
        <a:p>
          <a:r>
            <a:rPr lang="nl-NL"/>
            <a:t>De beroeps opdracht</a:t>
          </a:r>
          <a:endParaRPr lang="en-US"/>
        </a:p>
      </dgm:t>
    </dgm:pt>
    <dgm:pt modelId="{A465E645-D9A9-43F0-AB6B-B7C9356CB8F7}" type="parTrans" cxnId="{A5F73E86-2CE3-45ED-B1B3-625778CCA95D}">
      <dgm:prSet/>
      <dgm:spPr/>
      <dgm:t>
        <a:bodyPr/>
        <a:lstStyle/>
        <a:p>
          <a:endParaRPr lang="en-US"/>
        </a:p>
      </dgm:t>
    </dgm:pt>
    <dgm:pt modelId="{D8CDC780-52D9-4F49-A4EF-834FBB2C590A}" type="sibTrans" cxnId="{A5F73E86-2CE3-45ED-B1B3-625778CCA95D}">
      <dgm:prSet/>
      <dgm:spPr/>
      <dgm:t>
        <a:bodyPr/>
        <a:lstStyle/>
        <a:p>
          <a:endParaRPr lang="en-US"/>
        </a:p>
      </dgm:t>
    </dgm:pt>
    <dgm:pt modelId="{942B5FC5-AC5D-4C05-A9F0-DAD5289186BD}">
      <dgm:prSet/>
      <dgm:spPr/>
      <dgm:t>
        <a:bodyPr/>
        <a:lstStyle/>
        <a:p>
          <a:r>
            <a:rPr lang="nl-NL"/>
            <a:t>Periode review</a:t>
          </a:r>
          <a:endParaRPr lang="en-US"/>
        </a:p>
      </dgm:t>
    </dgm:pt>
    <dgm:pt modelId="{7255387E-3DEC-45B0-8B17-DEAAFE56CCBC}" type="parTrans" cxnId="{38EE7B67-E0BB-406B-9353-A642102079B3}">
      <dgm:prSet/>
      <dgm:spPr/>
      <dgm:t>
        <a:bodyPr/>
        <a:lstStyle/>
        <a:p>
          <a:endParaRPr lang="en-US"/>
        </a:p>
      </dgm:t>
    </dgm:pt>
    <dgm:pt modelId="{5AEF2AEA-52A2-42F4-A852-3078BB6E4694}" type="sibTrans" cxnId="{38EE7B67-E0BB-406B-9353-A642102079B3}">
      <dgm:prSet/>
      <dgm:spPr/>
      <dgm:t>
        <a:bodyPr/>
        <a:lstStyle/>
        <a:p>
          <a:endParaRPr lang="en-US"/>
        </a:p>
      </dgm:t>
    </dgm:pt>
    <dgm:pt modelId="{09D85C8E-884D-43DE-B250-3295B276FD9F}" type="pres">
      <dgm:prSet presAssocID="{895C8111-7B7C-428D-9A2D-AAAC30529C58}" presName="root" presStyleCnt="0">
        <dgm:presLayoutVars>
          <dgm:dir/>
          <dgm:resizeHandles val="exact"/>
        </dgm:presLayoutVars>
      </dgm:prSet>
      <dgm:spPr/>
    </dgm:pt>
    <dgm:pt modelId="{33B4E014-AA4E-4B5E-BC50-4FCDE2945603}" type="pres">
      <dgm:prSet presAssocID="{3EABCAB8-319B-4ED2-B7BF-896818394258}" presName="compNode" presStyleCnt="0"/>
      <dgm:spPr/>
    </dgm:pt>
    <dgm:pt modelId="{2AAA0F82-CB38-4E78-8B69-9642E807145E}" type="pres">
      <dgm:prSet presAssocID="{3EABCAB8-319B-4ED2-B7BF-896818394258}" presName="bgRect" presStyleLbl="bgShp" presStyleIdx="0" presStyleCnt="4"/>
      <dgm:spPr/>
    </dgm:pt>
    <dgm:pt modelId="{BEB1A6AF-0C5D-4C23-8144-D2480A5E87EC}" type="pres">
      <dgm:prSet presAssocID="{3EABCAB8-319B-4ED2-B7BF-8968183942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BED5A3B1-81EE-44A3-9161-CF3A8592C886}" type="pres">
      <dgm:prSet presAssocID="{3EABCAB8-319B-4ED2-B7BF-896818394258}" presName="spaceRect" presStyleCnt="0"/>
      <dgm:spPr/>
    </dgm:pt>
    <dgm:pt modelId="{48706903-54B3-46EE-8A51-56047C10E2A5}" type="pres">
      <dgm:prSet presAssocID="{3EABCAB8-319B-4ED2-B7BF-896818394258}" presName="parTx" presStyleLbl="revTx" presStyleIdx="0" presStyleCnt="4">
        <dgm:presLayoutVars>
          <dgm:chMax val="0"/>
          <dgm:chPref val="0"/>
        </dgm:presLayoutVars>
      </dgm:prSet>
      <dgm:spPr/>
    </dgm:pt>
    <dgm:pt modelId="{08E8DF52-93E6-466C-A5B3-4A15FACEC399}" type="pres">
      <dgm:prSet presAssocID="{7C32419C-FEC4-464E-9A8A-1F950075127E}" presName="sibTrans" presStyleCnt="0"/>
      <dgm:spPr/>
    </dgm:pt>
    <dgm:pt modelId="{7B286411-6016-4E36-B706-4E73751DEF86}" type="pres">
      <dgm:prSet presAssocID="{24A80303-8013-4BE1-B264-89204097D62A}" presName="compNode" presStyleCnt="0"/>
      <dgm:spPr/>
    </dgm:pt>
    <dgm:pt modelId="{191CF8F3-47A5-4B78-8A8C-0A098D31C1F2}" type="pres">
      <dgm:prSet presAssocID="{24A80303-8013-4BE1-B264-89204097D62A}" presName="bgRect" presStyleLbl="bgShp" presStyleIdx="1" presStyleCnt="4"/>
      <dgm:spPr/>
    </dgm:pt>
    <dgm:pt modelId="{CB6D7E8D-06C9-41CE-9B92-7DF0C984EAA5}" type="pres">
      <dgm:prSet presAssocID="{24A80303-8013-4BE1-B264-89204097D6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06E567-C523-473F-8DEB-7313D7FF4F35}" type="pres">
      <dgm:prSet presAssocID="{24A80303-8013-4BE1-B264-89204097D62A}" presName="spaceRect" presStyleCnt="0"/>
      <dgm:spPr/>
    </dgm:pt>
    <dgm:pt modelId="{849AE2DC-EA11-49B6-84B5-BAC363FDBF96}" type="pres">
      <dgm:prSet presAssocID="{24A80303-8013-4BE1-B264-89204097D62A}" presName="parTx" presStyleLbl="revTx" presStyleIdx="1" presStyleCnt="4">
        <dgm:presLayoutVars>
          <dgm:chMax val="0"/>
          <dgm:chPref val="0"/>
        </dgm:presLayoutVars>
      </dgm:prSet>
      <dgm:spPr/>
    </dgm:pt>
    <dgm:pt modelId="{2E818F60-E0BA-4D19-935C-B5DDA1788B1D}" type="pres">
      <dgm:prSet presAssocID="{190EAC8E-43F4-4DAD-ADD8-F02DCBAD484F}" presName="sibTrans" presStyleCnt="0"/>
      <dgm:spPr/>
    </dgm:pt>
    <dgm:pt modelId="{8B2D8825-EF42-4F95-9BF7-8E00D941EB1A}" type="pres">
      <dgm:prSet presAssocID="{019E8040-6870-413E-B315-2516554D120C}" presName="compNode" presStyleCnt="0"/>
      <dgm:spPr/>
    </dgm:pt>
    <dgm:pt modelId="{40321B30-22EA-4541-833A-4119A88F0022}" type="pres">
      <dgm:prSet presAssocID="{019E8040-6870-413E-B315-2516554D120C}" presName="bgRect" presStyleLbl="bgShp" presStyleIdx="2" presStyleCnt="4"/>
      <dgm:spPr/>
    </dgm:pt>
    <dgm:pt modelId="{B4864334-1F9D-479D-A0DA-24CCB31CB12F}" type="pres">
      <dgm:prSet presAssocID="{019E8040-6870-413E-B315-2516554D12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lood"/>
        </a:ext>
      </dgm:extLst>
    </dgm:pt>
    <dgm:pt modelId="{DABEF2BB-D045-410F-BE80-76E2383AB559}" type="pres">
      <dgm:prSet presAssocID="{019E8040-6870-413E-B315-2516554D120C}" presName="spaceRect" presStyleCnt="0"/>
      <dgm:spPr/>
    </dgm:pt>
    <dgm:pt modelId="{8A09C04B-A512-4D41-9639-5246AD4E4F88}" type="pres">
      <dgm:prSet presAssocID="{019E8040-6870-413E-B315-2516554D120C}" presName="parTx" presStyleLbl="revTx" presStyleIdx="2" presStyleCnt="4">
        <dgm:presLayoutVars>
          <dgm:chMax val="0"/>
          <dgm:chPref val="0"/>
        </dgm:presLayoutVars>
      </dgm:prSet>
      <dgm:spPr/>
    </dgm:pt>
    <dgm:pt modelId="{CC9A8C41-B244-4CF9-84AC-488BCA6076FC}" type="pres">
      <dgm:prSet presAssocID="{D8CDC780-52D9-4F49-A4EF-834FBB2C590A}" presName="sibTrans" presStyleCnt="0"/>
      <dgm:spPr/>
    </dgm:pt>
    <dgm:pt modelId="{5BF37E39-1D78-43E2-838F-AE3CCCCC2551}" type="pres">
      <dgm:prSet presAssocID="{942B5FC5-AC5D-4C05-A9F0-DAD5289186BD}" presName="compNode" presStyleCnt="0"/>
      <dgm:spPr/>
    </dgm:pt>
    <dgm:pt modelId="{32A3A120-E105-4950-91E3-93838FA5BDD1}" type="pres">
      <dgm:prSet presAssocID="{942B5FC5-AC5D-4C05-A9F0-DAD5289186BD}" presName="bgRect" presStyleLbl="bgShp" presStyleIdx="3" presStyleCnt="4"/>
      <dgm:spPr/>
    </dgm:pt>
    <dgm:pt modelId="{BA403989-2288-4590-BF6F-629A45767367}" type="pres">
      <dgm:prSet presAssocID="{942B5FC5-AC5D-4C05-A9F0-DAD5289186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EDB8FDD0-D21E-4CFC-A983-3BBF571D78CB}" type="pres">
      <dgm:prSet presAssocID="{942B5FC5-AC5D-4C05-A9F0-DAD5289186BD}" presName="spaceRect" presStyleCnt="0"/>
      <dgm:spPr/>
    </dgm:pt>
    <dgm:pt modelId="{B71BE28C-2867-407F-A1C7-1B086940ECFF}" type="pres">
      <dgm:prSet presAssocID="{942B5FC5-AC5D-4C05-A9F0-DAD5289186B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24BA601-3CF9-43FF-84D4-E08396D1F4AE}" type="presOf" srcId="{019E8040-6870-413E-B315-2516554D120C}" destId="{8A09C04B-A512-4D41-9639-5246AD4E4F88}" srcOrd="0" destOrd="0" presId="urn:microsoft.com/office/officeart/2018/2/layout/IconVerticalSolidList"/>
    <dgm:cxn modelId="{309E1C2A-BA7A-4498-9A7B-58EBE2277FBA}" type="presOf" srcId="{3EABCAB8-319B-4ED2-B7BF-896818394258}" destId="{48706903-54B3-46EE-8A51-56047C10E2A5}" srcOrd="0" destOrd="0" presId="urn:microsoft.com/office/officeart/2018/2/layout/IconVerticalSolidList"/>
    <dgm:cxn modelId="{F6F41132-8D2A-4C78-9EF0-8F2DDFD00931}" type="presOf" srcId="{895C8111-7B7C-428D-9A2D-AAAC30529C58}" destId="{09D85C8E-884D-43DE-B250-3295B276FD9F}" srcOrd="0" destOrd="0" presId="urn:microsoft.com/office/officeart/2018/2/layout/IconVerticalSolidList"/>
    <dgm:cxn modelId="{38EE7B67-E0BB-406B-9353-A642102079B3}" srcId="{895C8111-7B7C-428D-9A2D-AAAC30529C58}" destId="{942B5FC5-AC5D-4C05-A9F0-DAD5289186BD}" srcOrd="3" destOrd="0" parTransId="{7255387E-3DEC-45B0-8B17-DEAAFE56CCBC}" sibTransId="{5AEF2AEA-52A2-42F4-A852-3078BB6E4694}"/>
    <dgm:cxn modelId="{AEC1D980-876A-43B1-9CA0-AB193BA93BDB}" srcId="{895C8111-7B7C-428D-9A2D-AAAC30529C58}" destId="{24A80303-8013-4BE1-B264-89204097D62A}" srcOrd="1" destOrd="0" parTransId="{661AF9BD-3E7D-42F9-A243-429821C0433C}" sibTransId="{190EAC8E-43F4-4DAD-ADD8-F02DCBAD484F}"/>
    <dgm:cxn modelId="{A5F73E86-2CE3-45ED-B1B3-625778CCA95D}" srcId="{895C8111-7B7C-428D-9A2D-AAAC30529C58}" destId="{019E8040-6870-413E-B315-2516554D120C}" srcOrd="2" destOrd="0" parTransId="{A465E645-D9A9-43F0-AB6B-B7C9356CB8F7}" sibTransId="{D8CDC780-52D9-4F49-A4EF-834FBB2C590A}"/>
    <dgm:cxn modelId="{5912E8A7-7533-4B8F-8F6D-BA96B69A39C6}" type="presOf" srcId="{942B5FC5-AC5D-4C05-A9F0-DAD5289186BD}" destId="{B71BE28C-2867-407F-A1C7-1B086940ECFF}" srcOrd="0" destOrd="0" presId="urn:microsoft.com/office/officeart/2018/2/layout/IconVerticalSolidList"/>
    <dgm:cxn modelId="{22B66DD5-270E-49E7-B4F1-BAF0655CE4B2}" srcId="{895C8111-7B7C-428D-9A2D-AAAC30529C58}" destId="{3EABCAB8-319B-4ED2-B7BF-896818394258}" srcOrd="0" destOrd="0" parTransId="{B2264491-F000-4EF7-8824-3001AFBC29C4}" sibTransId="{7C32419C-FEC4-464E-9A8A-1F950075127E}"/>
    <dgm:cxn modelId="{CBB8C8EF-1493-4E28-A575-052FB1441448}" type="presOf" srcId="{24A80303-8013-4BE1-B264-89204097D62A}" destId="{849AE2DC-EA11-49B6-84B5-BAC363FDBF96}" srcOrd="0" destOrd="0" presId="urn:microsoft.com/office/officeart/2018/2/layout/IconVerticalSolidList"/>
    <dgm:cxn modelId="{884B1AC0-FBD1-421A-9945-1D96F7B9554C}" type="presParOf" srcId="{09D85C8E-884D-43DE-B250-3295B276FD9F}" destId="{33B4E014-AA4E-4B5E-BC50-4FCDE2945603}" srcOrd="0" destOrd="0" presId="urn:microsoft.com/office/officeart/2018/2/layout/IconVerticalSolidList"/>
    <dgm:cxn modelId="{1A012AA1-A2E7-4834-B2AA-89339354E4AA}" type="presParOf" srcId="{33B4E014-AA4E-4B5E-BC50-4FCDE2945603}" destId="{2AAA0F82-CB38-4E78-8B69-9642E807145E}" srcOrd="0" destOrd="0" presId="urn:microsoft.com/office/officeart/2018/2/layout/IconVerticalSolidList"/>
    <dgm:cxn modelId="{8D18B1FB-781F-44B9-B4FF-A16EB7D0930D}" type="presParOf" srcId="{33B4E014-AA4E-4B5E-BC50-4FCDE2945603}" destId="{BEB1A6AF-0C5D-4C23-8144-D2480A5E87EC}" srcOrd="1" destOrd="0" presId="urn:microsoft.com/office/officeart/2018/2/layout/IconVerticalSolidList"/>
    <dgm:cxn modelId="{B1045113-3E64-423D-B99F-8FEA3BD4AB67}" type="presParOf" srcId="{33B4E014-AA4E-4B5E-BC50-4FCDE2945603}" destId="{BED5A3B1-81EE-44A3-9161-CF3A8592C886}" srcOrd="2" destOrd="0" presId="urn:microsoft.com/office/officeart/2018/2/layout/IconVerticalSolidList"/>
    <dgm:cxn modelId="{F1B7AC63-EA82-4C0B-A548-188F36521C73}" type="presParOf" srcId="{33B4E014-AA4E-4B5E-BC50-4FCDE2945603}" destId="{48706903-54B3-46EE-8A51-56047C10E2A5}" srcOrd="3" destOrd="0" presId="urn:microsoft.com/office/officeart/2018/2/layout/IconVerticalSolidList"/>
    <dgm:cxn modelId="{7F22C80F-FC5F-46C5-B952-DEC7D14A0A8E}" type="presParOf" srcId="{09D85C8E-884D-43DE-B250-3295B276FD9F}" destId="{08E8DF52-93E6-466C-A5B3-4A15FACEC399}" srcOrd="1" destOrd="0" presId="urn:microsoft.com/office/officeart/2018/2/layout/IconVerticalSolidList"/>
    <dgm:cxn modelId="{BF0C96B5-BC1E-4516-8093-245C35BF8193}" type="presParOf" srcId="{09D85C8E-884D-43DE-B250-3295B276FD9F}" destId="{7B286411-6016-4E36-B706-4E73751DEF86}" srcOrd="2" destOrd="0" presId="urn:microsoft.com/office/officeart/2018/2/layout/IconVerticalSolidList"/>
    <dgm:cxn modelId="{B300A9AC-547F-4F7F-9CC5-9D1C197D390D}" type="presParOf" srcId="{7B286411-6016-4E36-B706-4E73751DEF86}" destId="{191CF8F3-47A5-4B78-8A8C-0A098D31C1F2}" srcOrd="0" destOrd="0" presId="urn:microsoft.com/office/officeart/2018/2/layout/IconVerticalSolidList"/>
    <dgm:cxn modelId="{24510AAC-BC46-4253-B45D-1242C92526C9}" type="presParOf" srcId="{7B286411-6016-4E36-B706-4E73751DEF86}" destId="{CB6D7E8D-06C9-41CE-9B92-7DF0C984EAA5}" srcOrd="1" destOrd="0" presId="urn:microsoft.com/office/officeart/2018/2/layout/IconVerticalSolidList"/>
    <dgm:cxn modelId="{AEDC07AD-BDA6-46C2-B56E-C0B32A921259}" type="presParOf" srcId="{7B286411-6016-4E36-B706-4E73751DEF86}" destId="{7A06E567-C523-473F-8DEB-7313D7FF4F35}" srcOrd="2" destOrd="0" presId="urn:microsoft.com/office/officeart/2018/2/layout/IconVerticalSolidList"/>
    <dgm:cxn modelId="{89983E5D-CE25-4410-AFFD-326A008496EF}" type="presParOf" srcId="{7B286411-6016-4E36-B706-4E73751DEF86}" destId="{849AE2DC-EA11-49B6-84B5-BAC363FDBF96}" srcOrd="3" destOrd="0" presId="urn:microsoft.com/office/officeart/2018/2/layout/IconVerticalSolidList"/>
    <dgm:cxn modelId="{347291F6-580F-46F0-888C-0E3E0C0F96C8}" type="presParOf" srcId="{09D85C8E-884D-43DE-B250-3295B276FD9F}" destId="{2E818F60-E0BA-4D19-935C-B5DDA1788B1D}" srcOrd="3" destOrd="0" presId="urn:microsoft.com/office/officeart/2018/2/layout/IconVerticalSolidList"/>
    <dgm:cxn modelId="{37BC6140-A331-4D45-A825-359CA8EF498F}" type="presParOf" srcId="{09D85C8E-884D-43DE-B250-3295B276FD9F}" destId="{8B2D8825-EF42-4F95-9BF7-8E00D941EB1A}" srcOrd="4" destOrd="0" presId="urn:microsoft.com/office/officeart/2018/2/layout/IconVerticalSolidList"/>
    <dgm:cxn modelId="{A8ABF973-FDD8-46B2-99A1-4762B2A35F63}" type="presParOf" srcId="{8B2D8825-EF42-4F95-9BF7-8E00D941EB1A}" destId="{40321B30-22EA-4541-833A-4119A88F0022}" srcOrd="0" destOrd="0" presId="urn:microsoft.com/office/officeart/2018/2/layout/IconVerticalSolidList"/>
    <dgm:cxn modelId="{D0473C70-ACAF-4CC6-8E25-493F611C526B}" type="presParOf" srcId="{8B2D8825-EF42-4F95-9BF7-8E00D941EB1A}" destId="{B4864334-1F9D-479D-A0DA-24CCB31CB12F}" srcOrd="1" destOrd="0" presId="urn:microsoft.com/office/officeart/2018/2/layout/IconVerticalSolidList"/>
    <dgm:cxn modelId="{9028D69C-6B3F-43F9-8FE8-90FC95163414}" type="presParOf" srcId="{8B2D8825-EF42-4F95-9BF7-8E00D941EB1A}" destId="{DABEF2BB-D045-410F-BE80-76E2383AB559}" srcOrd="2" destOrd="0" presId="urn:microsoft.com/office/officeart/2018/2/layout/IconVerticalSolidList"/>
    <dgm:cxn modelId="{C385273B-AE49-40B0-BB8E-6F8E4041C1D5}" type="presParOf" srcId="{8B2D8825-EF42-4F95-9BF7-8E00D941EB1A}" destId="{8A09C04B-A512-4D41-9639-5246AD4E4F88}" srcOrd="3" destOrd="0" presId="urn:microsoft.com/office/officeart/2018/2/layout/IconVerticalSolidList"/>
    <dgm:cxn modelId="{CB26888E-692D-4A25-BC20-EB3DA1DC4297}" type="presParOf" srcId="{09D85C8E-884D-43DE-B250-3295B276FD9F}" destId="{CC9A8C41-B244-4CF9-84AC-488BCA6076FC}" srcOrd="5" destOrd="0" presId="urn:microsoft.com/office/officeart/2018/2/layout/IconVerticalSolidList"/>
    <dgm:cxn modelId="{3C75A632-56EC-483D-9099-487E6938321F}" type="presParOf" srcId="{09D85C8E-884D-43DE-B250-3295B276FD9F}" destId="{5BF37E39-1D78-43E2-838F-AE3CCCCC2551}" srcOrd="6" destOrd="0" presId="urn:microsoft.com/office/officeart/2018/2/layout/IconVerticalSolidList"/>
    <dgm:cxn modelId="{DAFEA07D-1DBD-498E-BFE6-538292BF2DA4}" type="presParOf" srcId="{5BF37E39-1D78-43E2-838F-AE3CCCCC2551}" destId="{32A3A120-E105-4950-91E3-93838FA5BDD1}" srcOrd="0" destOrd="0" presId="urn:microsoft.com/office/officeart/2018/2/layout/IconVerticalSolidList"/>
    <dgm:cxn modelId="{44D8A12A-8B49-4EF9-AF58-1C1D7549314B}" type="presParOf" srcId="{5BF37E39-1D78-43E2-838F-AE3CCCCC2551}" destId="{BA403989-2288-4590-BF6F-629A45767367}" srcOrd="1" destOrd="0" presId="urn:microsoft.com/office/officeart/2018/2/layout/IconVerticalSolidList"/>
    <dgm:cxn modelId="{58756169-5DCD-4157-9CE8-6AC2BBB9A854}" type="presParOf" srcId="{5BF37E39-1D78-43E2-838F-AE3CCCCC2551}" destId="{EDB8FDD0-D21E-4CFC-A983-3BBF571D78CB}" srcOrd="2" destOrd="0" presId="urn:microsoft.com/office/officeart/2018/2/layout/IconVerticalSolidList"/>
    <dgm:cxn modelId="{2F110E58-2DD7-4AE1-AE2B-B62E23AD9D15}" type="presParOf" srcId="{5BF37E39-1D78-43E2-838F-AE3CCCCC2551}" destId="{B71BE28C-2867-407F-A1C7-1B086940EC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A0F82-CB38-4E78-8B69-9642E807145E}">
      <dsp:nvSpPr>
        <dsp:cNvPr id="0" name=""/>
        <dsp:cNvSpPr/>
      </dsp:nvSpPr>
      <dsp:spPr>
        <a:xfrm>
          <a:off x="0" y="2425"/>
          <a:ext cx="6173409" cy="1229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1A6AF-0C5D-4C23-8144-D2480A5E87EC}">
      <dsp:nvSpPr>
        <dsp:cNvPr id="0" name=""/>
        <dsp:cNvSpPr/>
      </dsp:nvSpPr>
      <dsp:spPr>
        <a:xfrm>
          <a:off x="371827" y="278991"/>
          <a:ext cx="676050" cy="676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06903-54B3-46EE-8A51-56047C10E2A5}">
      <dsp:nvSpPr>
        <dsp:cNvPr id="0" name=""/>
        <dsp:cNvSpPr/>
      </dsp:nvSpPr>
      <dsp:spPr>
        <a:xfrm>
          <a:off x="1419706" y="2425"/>
          <a:ext cx="4753702" cy="122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89" tIns="130089" rIns="130089" bIns="1300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Wat ging goed</a:t>
          </a:r>
          <a:endParaRPr lang="en-US" sz="2200" kern="1200"/>
        </a:p>
      </dsp:txBody>
      <dsp:txXfrm>
        <a:off x="1419706" y="2425"/>
        <a:ext cx="4753702" cy="1229182"/>
      </dsp:txXfrm>
    </dsp:sp>
    <dsp:sp modelId="{191CF8F3-47A5-4B78-8A8C-0A098D31C1F2}">
      <dsp:nvSpPr>
        <dsp:cNvPr id="0" name=""/>
        <dsp:cNvSpPr/>
      </dsp:nvSpPr>
      <dsp:spPr>
        <a:xfrm>
          <a:off x="0" y="1538903"/>
          <a:ext cx="6173409" cy="1229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7E8D-06C9-41CE-9B92-7DF0C984EAA5}">
      <dsp:nvSpPr>
        <dsp:cNvPr id="0" name=""/>
        <dsp:cNvSpPr/>
      </dsp:nvSpPr>
      <dsp:spPr>
        <a:xfrm>
          <a:off x="371827" y="1815469"/>
          <a:ext cx="676050" cy="676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AE2DC-EA11-49B6-84B5-BAC363FDBF96}">
      <dsp:nvSpPr>
        <dsp:cNvPr id="0" name=""/>
        <dsp:cNvSpPr/>
      </dsp:nvSpPr>
      <dsp:spPr>
        <a:xfrm>
          <a:off x="1419706" y="1538903"/>
          <a:ext cx="4753702" cy="122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89" tIns="130089" rIns="130089" bIns="1300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Mijn struggles en oplossingen</a:t>
          </a:r>
          <a:endParaRPr lang="en-US" sz="2200" kern="1200"/>
        </a:p>
      </dsp:txBody>
      <dsp:txXfrm>
        <a:off x="1419706" y="1538903"/>
        <a:ext cx="4753702" cy="1229182"/>
      </dsp:txXfrm>
    </dsp:sp>
    <dsp:sp modelId="{40321B30-22EA-4541-833A-4119A88F0022}">
      <dsp:nvSpPr>
        <dsp:cNvPr id="0" name=""/>
        <dsp:cNvSpPr/>
      </dsp:nvSpPr>
      <dsp:spPr>
        <a:xfrm>
          <a:off x="0" y="3075382"/>
          <a:ext cx="6173409" cy="1229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64334-1F9D-479D-A0DA-24CCB31CB12F}">
      <dsp:nvSpPr>
        <dsp:cNvPr id="0" name=""/>
        <dsp:cNvSpPr/>
      </dsp:nvSpPr>
      <dsp:spPr>
        <a:xfrm>
          <a:off x="371827" y="3351948"/>
          <a:ext cx="676050" cy="676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9C04B-A512-4D41-9639-5246AD4E4F88}">
      <dsp:nvSpPr>
        <dsp:cNvPr id="0" name=""/>
        <dsp:cNvSpPr/>
      </dsp:nvSpPr>
      <dsp:spPr>
        <a:xfrm>
          <a:off x="1419706" y="3075382"/>
          <a:ext cx="4753702" cy="122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89" tIns="130089" rIns="130089" bIns="1300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De beroeps opdracht</a:t>
          </a:r>
          <a:endParaRPr lang="en-US" sz="2200" kern="1200"/>
        </a:p>
      </dsp:txBody>
      <dsp:txXfrm>
        <a:off x="1419706" y="3075382"/>
        <a:ext cx="4753702" cy="1229182"/>
      </dsp:txXfrm>
    </dsp:sp>
    <dsp:sp modelId="{32A3A120-E105-4950-91E3-93838FA5BDD1}">
      <dsp:nvSpPr>
        <dsp:cNvPr id="0" name=""/>
        <dsp:cNvSpPr/>
      </dsp:nvSpPr>
      <dsp:spPr>
        <a:xfrm>
          <a:off x="0" y="4611860"/>
          <a:ext cx="6173409" cy="1229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03989-2288-4590-BF6F-629A45767367}">
      <dsp:nvSpPr>
        <dsp:cNvPr id="0" name=""/>
        <dsp:cNvSpPr/>
      </dsp:nvSpPr>
      <dsp:spPr>
        <a:xfrm>
          <a:off x="371827" y="4888427"/>
          <a:ext cx="676050" cy="676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BE28C-2867-407F-A1C7-1B086940ECFF}">
      <dsp:nvSpPr>
        <dsp:cNvPr id="0" name=""/>
        <dsp:cNvSpPr/>
      </dsp:nvSpPr>
      <dsp:spPr>
        <a:xfrm>
          <a:off x="1419706" y="4611860"/>
          <a:ext cx="4753702" cy="122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89" tIns="130089" rIns="130089" bIns="1300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Periode review</a:t>
          </a:r>
          <a:endParaRPr lang="en-US" sz="2200" kern="1200"/>
        </a:p>
      </dsp:txBody>
      <dsp:txXfrm>
        <a:off x="1419706" y="4611860"/>
        <a:ext cx="4753702" cy="1229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6D941-271E-4D4A-A8D3-E9B0131343F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5D609-C34B-43BF-8553-099FEE47DC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65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5D609-C34B-43BF-8553-099FEE47DCC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7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2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4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5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8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oudkleurige rimpels in het water">
            <a:extLst>
              <a:ext uri="{FF2B5EF4-FFF2-40B4-BE49-F238E27FC236}">
                <a16:creationId xmlns:a16="http://schemas.microsoft.com/office/drawing/2014/main" id="{973C2442-3BA4-4489-B7B0-FEA0C1D6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894" r="-1" b="1283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061759E-3EBC-4BD8-95D9-99B98573C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nl-NL" sz="6600" dirty="0">
                <a:solidFill>
                  <a:srgbClr val="FFFFFF"/>
                </a:solidFill>
              </a:rPr>
              <a:t>Reflectie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5C3445-6CE0-4732-A45C-627021522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nl-NL" sz="2200" dirty="0">
                <a:solidFill>
                  <a:srgbClr val="FFFFFF"/>
                </a:solidFill>
              </a:rPr>
              <a:t>Gemaakt door: João Jubitana</a:t>
            </a:r>
          </a:p>
          <a:p>
            <a:r>
              <a:rPr lang="nl-NL" sz="2200" dirty="0">
                <a:solidFill>
                  <a:srgbClr val="FFFFFF"/>
                </a:solidFill>
              </a:rPr>
              <a:t>Klas: SD1A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03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266FF3B-DCDB-4E73-BDEF-EF53C87D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65" y="559813"/>
            <a:ext cx="4651571" cy="5577934"/>
          </a:xfrm>
        </p:spPr>
        <p:txBody>
          <a:bodyPr>
            <a:normAutofit/>
          </a:bodyPr>
          <a:lstStyle/>
          <a:p>
            <a:r>
              <a:rPr lang="nl-NL" dirty="0"/>
              <a:t>Inhoudsopgave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1E6A7A68-F0DF-4E1E-970A-A2E4777CF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833699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20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1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77" name="Rectangle 1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078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079" name="Freeform: Shape 139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080" name="Freeform: Shape 140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1" name="Freeform: Shape 141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2" name="Freeform: Shape 142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3" name="Freeform: Shape 143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4" name="Freeform: Shape 144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5" name="Freeform: Shape 145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6" name="Freeform: Shape 146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3F6EC2D-8224-44B5-ABC0-E777EBAF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nl-NL"/>
              <a:t>Wat ging goed van de vakken?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7A3A50-6782-4A34-B3B1-DDF5B2A2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r>
              <a:rPr lang="nl-NL" sz="1800"/>
              <a:t>Waar ben je trots op?</a:t>
            </a:r>
          </a:p>
          <a:p>
            <a:pPr marL="0" indent="0">
              <a:buNone/>
            </a:pPr>
            <a:r>
              <a:rPr lang="nl-NL" sz="1800"/>
              <a:t> -javascript opdrachten</a:t>
            </a:r>
          </a:p>
          <a:p>
            <a:pPr marL="0" indent="0">
              <a:buNone/>
            </a:pPr>
            <a:r>
              <a:rPr lang="nl-NL" sz="1800"/>
              <a:t> -webxr leren</a:t>
            </a:r>
          </a:p>
          <a:p>
            <a:pPr marL="0" indent="0">
              <a:buNone/>
            </a:pPr>
            <a:r>
              <a:rPr lang="nl-NL" sz="1800"/>
              <a:t> -Flex unreal en unity lessen</a:t>
            </a:r>
          </a:p>
          <a:p>
            <a:pPr marL="0" indent="0">
              <a:buNone/>
            </a:pPr>
            <a:endParaRPr lang="nl-NL" sz="1800"/>
          </a:p>
          <a:p>
            <a:r>
              <a:rPr lang="nl-NL" sz="1800"/>
              <a:t>Waar ben je minder trots op?</a:t>
            </a:r>
          </a:p>
          <a:p>
            <a:pPr marL="0" indent="0">
              <a:buNone/>
            </a:pPr>
            <a:r>
              <a:rPr lang="nl-NL" sz="1800"/>
              <a:t> -Nederlands</a:t>
            </a:r>
          </a:p>
        </p:txBody>
      </p:sp>
      <p:pic>
        <p:nvPicPr>
          <p:cNvPr id="3074" name="Picture 2" descr="PENTA college CSG Scala">
            <a:extLst>
              <a:ext uri="{FF2B5EF4-FFF2-40B4-BE49-F238E27FC236}">
                <a16:creationId xmlns:a16="http://schemas.microsoft.com/office/drawing/2014/main" id="{5135885F-EBF2-4043-BD31-58C7EFDA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" r="15641" b="1"/>
          <a:stretch/>
        </p:blipFill>
        <p:spPr bwMode="auto">
          <a:xfrm>
            <a:off x="5996628" y="10"/>
            <a:ext cx="61953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7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088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89" name="Freeform: Shape 151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0" name="Freeform: Shape 152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1" name="Freeform: Shape 153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2" name="Freeform: Shape 154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3" name="Freeform: Shape 155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4" name="Freeform: Shape 156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5" name="Freeform: Shape 157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57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9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B0CCA6D-7F3D-4047-87D1-019A65BC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r>
              <a:rPr lang="nl-NL" dirty="0"/>
              <a:t>Beroeps opdracht</a:t>
            </a:r>
          </a:p>
        </p:txBody>
      </p:sp>
      <p:sp>
        <p:nvSpPr>
          <p:cNvPr id="56" name="Tijdelijke aanduiding voor inhoud 2">
            <a:extLst>
              <a:ext uri="{FF2B5EF4-FFF2-40B4-BE49-F238E27FC236}">
                <a16:creationId xmlns:a16="http://schemas.microsoft.com/office/drawing/2014/main" id="{21E28870-3ABE-42DA-8E9F-7D2803E3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1500" dirty="0"/>
              <a:t>Wat vond ik over het algemeen ervan?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500" dirty="0"/>
              <a:t>        -mijn mening?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500" dirty="0"/>
          </a:p>
          <a:p>
            <a:pPr>
              <a:lnSpc>
                <a:spcPct val="100000"/>
              </a:lnSpc>
            </a:pPr>
            <a:r>
              <a:rPr lang="nl-NL" sz="1500" dirty="0"/>
              <a:t>Wat ging goed aan het project?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500" dirty="0"/>
              <a:t>       -teamwork van sprint 3 en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500" dirty="0"/>
              <a:t>        -</a:t>
            </a:r>
            <a:r>
              <a:rPr lang="nl-NL" sz="1500"/>
              <a:t>webxr</a:t>
            </a:r>
            <a:r>
              <a:rPr lang="nl-NL" sz="1500" dirty="0"/>
              <a:t> onderzoek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500" dirty="0"/>
          </a:p>
          <a:p>
            <a:pPr>
              <a:lnSpc>
                <a:spcPct val="100000"/>
              </a:lnSpc>
            </a:pPr>
            <a:r>
              <a:rPr lang="nl-NL" sz="1500" dirty="0"/>
              <a:t>Wat ging niet goed?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500" dirty="0"/>
              <a:t>       -teamwork van sprint 1 en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500" dirty="0"/>
              <a:t>      -</a:t>
            </a:r>
            <a:r>
              <a:rPr lang="nl-NL" sz="1500"/>
              <a:t>css</a:t>
            </a:r>
            <a:endParaRPr lang="nl-NL" sz="1500" dirty="0"/>
          </a:p>
        </p:txBody>
      </p:sp>
      <p:pic>
        <p:nvPicPr>
          <p:cNvPr id="2050" name="Picture 2" descr="Hello WebXR">
            <a:extLst>
              <a:ext uri="{FF2B5EF4-FFF2-40B4-BE49-F238E27FC236}">
                <a16:creationId xmlns:a16="http://schemas.microsoft.com/office/drawing/2014/main" id="{88B67E89-AD98-4BC5-94B1-99E061F99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r="23132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9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1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87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B8371-74DF-4105-BE37-7F98CE6A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700"/>
              <a:t>Mijn problemen en oplossingen </a:t>
            </a:r>
            <a:br>
              <a:rPr lang="en-US" sz="3700"/>
            </a:br>
            <a:endParaRPr lang="nl-NL" sz="37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699414-C2A7-485B-9D02-4886C2A6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</p:spPr>
        <p:txBody>
          <a:bodyPr>
            <a:normAutofit/>
          </a:bodyPr>
          <a:lstStyle/>
          <a:p>
            <a:r>
              <a:rPr lang="nl-NL" sz="1800"/>
              <a:t>Waar liep ik tijdens deze periode aan</a:t>
            </a:r>
          </a:p>
          <a:p>
            <a:pPr marL="0" indent="0">
              <a:buNone/>
            </a:pPr>
            <a:r>
              <a:rPr lang="nl-NL" sz="1800"/>
              <a:t>   -werk concentratie</a:t>
            </a:r>
          </a:p>
          <a:p>
            <a:pPr marL="0" indent="0">
              <a:buNone/>
            </a:pPr>
            <a:r>
              <a:rPr lang="nl-NL" sz="1800"/>
              <a:t>   -huiswerk bijhouden</a:t>
            </a:r>
          </a:p>
          <a:p>
            <a:pPr marL="0" indent="0">
              <a:buNone/>
            </a:pPr>
            <a:endParaRPr lang="nl-NL" sz="1800"/>
          </a:p>
          <a:p>
            <a:r>
              <a:rPr lang="nl-NL" sz="1800"/>
              <a:t>Wat deed ik om het op te lossen</a:t>
            </a:r>
          </a:p>
          <a:p>
            <a:pPr marL="0" indent="0">
              <a:buNone/>
            </a:pPr>
            <a:r>
              <a:rPr lang="nl-NL" sz="1800"/>
              <a:t>  -goede werkplek vinden</a:t>
            </a:r>
          </a:p>
          <a:p>
            <a:pPr marL="0" indent="0">
              <a:buNone/>
            </a:pPr>
            <a:r>
              <a:rPr lang="nl-NL" sz="1800"/>
              <a:t>  -planning maken</a:t>
            </a:r>
          </a:p>
          <a:p>
            <a:pPr marL="0" indent="0">
              <a:buNone/>
            </a:pPr>
            <a:r>
              <a:rPr lang="nl-NL" sz="1800"/>
              <a:t>  -prioriteiten stellen</a:t>
            </a:r>
          </a:p>
        </p:txBody>
      </p:sp>
      <p:pic>
        <p:nvPicPr>
          <p:cNvPr id="1026" name="Picture 2" descr="Veelgestelde vragen, Administratiekantoor OKV in Zoetermeer">
            <a:extLst>
              <a:ext uri="{FF2B5EF4-FFF2-40B4-BE49-F238E27FC236}">
                <a16:creationId xmlns:a16="http://schemas.microsoft.com/office/drawing/2014/main" id="{2BEE5B4D-733B-4539-B974-5383C7D00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11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0E3D57E-5B9B-4723-86C8-60F92EB7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nl-NL" dirty="0"/>
              <a:t>Periode review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8C473E-9654-4A0C-AACD-B02E8D6C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1500"/>
              <a:t>Wat heb je van deze periode geleerd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500"/>
              <a:t>  -nieuwe codes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500"/>
              <a:t>  -nieuwe methodes van plannen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500"/>
          </a:p>
          <a:p>
            <a:pPr>
              <a:lnSpc>
                <a:spcPct val="100000"/>
              </a:lnSpc>
            </a:pPr>
            <a:r>
              <a:rPr lang="nl-NL" sz="1500"/>
              <a:t>Wat wil je verbeteren in periode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500"/>
              <a:t>  -strakke planning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500"/>
              <a:t>  -sneller werken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500"/>
              <a:t>  -betere werkplek</a:t>
            </a:r>
          </a:p>
        </p:txBody>
      </p:sp>
      <p:pic>
        <p:nvPicPr>
          <p:cNvPr id="4098" name="Picture 2" descr="What is a Website Content Review? How to get started.">
            <a:extLst>
              <a:ext uri="{FF2B5EF4-FFF2-40B4-BE49-F238E27FC236}">
                <a16:creationId xmlns:a16="http://schemas.microsoft.com/office/drawing/2014/main" id="{83E76E6F-D2F1-4F57-B9C2-355EE8FAD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2903" y="1294648"/>
            <a:ext cx="6387190" cy="426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54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Veel vraagtekens op een zwarte achtergrond">
            <a:extLst>
              <a:ext uri="{FF2B5EF4-FFF2-40B4-BE49-F238E27FC236}">
                <a16:creationId xmlns:a16="http://schemas.microsoft.com/office/drawing/2014/main" id="{D8342E81-14BB-48DC-8CC3-5010AC730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82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AF1AFC-55B8-4488-A049-92305F99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65" y="2568722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Zijn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er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vragen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40801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413224"/>
      </a:dk2>
      <a:lt2>
        <a:srgbClr val="E8E6E2"/>
      </a:lt2>
      <a:accent1>
        <a:srgbClr val="92A4C4"/>
      </a:accent1>
      <a:accent2>
        <a:srgbClr val="7AA9B7"/>
      </a:accent2>
      <a:accent3>
        <a:srgbClr val="80AAA1"/>
      </a:accent3>
      <a:accent4>
        <a:srgbClr val="77AE8C"/>
      </a:accent4>
      <a:accent5>
        <a:srgbClr val="83AC81"/>
      </a:accent5>
      <a:accent6>
        <a:srgbClr val="8DAA74"/>
      </a:accent6>
      <a:hlink>
        <a:srgbClr val="95805A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196</Words>
  <Application>Microsoft Office PowerPoint</Application>
  <PresentationFormat>Breedbeeld</PresentationFormat>
  <Paragraphs>49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AvenirNext LT Pro Medium</vt:lpstr>
      <vt:lpstr>Calibri</vt:lpstr>
      <vt:lpstr>Posterama</vt:lpstr>
      <vt:lpstr>Segoe UI Semilight</vt:lpstr>
      <vt:lpstr>ExploreVTI</vt:lpstr>
      <vt:lpstr>Reflectie</vt:lpstr>
      <vt:lpstr>Inhoudsopgave</vt:lpstr>
      <vt:lpstr>Wat ging goed van de vakken?</vt:lpstr>
      <vt:lpstr>Beroeps opdracht</vt:lpstr>
      <vt:lpstr>Mijn problemen en oplossingen  </vt:lpstr>
      <vt:lpstr>Periode review</vt:lpstr>
      <vt:lpstr>Zijn er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Reflectie</dc:title>
  <dc:creator>João Jubitana</dc:creator>
  <cp:lastModifiedBy>João Jubitana</cp:lastModifiedBy>
  <cp:revision>3</cp:revision>
  <dcterms:created xsi:type="dcterms:W3CDTF">2021-02-02T15:27:54Z</dcterms:created>
  <dcterms:modified xsi:type="dcterms:W3CDTF">2021-02-02T15:32:59Z</dcterms:modified>
</cp:coreProperties>
</file>